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4"/>
  </p:sldMasterIdLst>
  <p:notesMasterIdLst>
    <p:notesMasterId r:id="rId17"/>
  </p:notesMasterIdLst>
  <p:sldIdLst>
    <p:sldId id="256" r:id="rId5"/>
    <p:sldId id="257" r:id="rId6"/>
    <p:sldId id="299" r:id="rId7"/>
    <p:sldId id="307" r:id="rId8"/>
    <p:sldId id="310" r:id="rId9"/>
    <p:sldId id="260" r:id="rId10"/>
    <p:sldId id="309" r:id="rId11"/>
    <p:sldId id="306" r:id="rId12"/>
    <p:sldId id="305" r:id="rId13"/>
    <p:sldId id="304" r:id="rId14"/>
    <p:sldId id="308" r:id="rId15"/>
    <p:sldId id="31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60"/>
    <a:srgbClr val="45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DDB0C-C03C-4640-AF46-5F610504EA7C}" vWet="40" dt="2023-04-28T01:52:47.862"/>
    <p1510:client id="{60371AAE-B3E5-4DCD-B695-83C9A3DBAA40}" v="131" dt="2023-04-28T03:10:36.180"/>
    <p1510:client id="{6776D963-D6C4-D346-AF9A-808B98D00981}" v="75" dt="2023-04-28T01:29:18.596"/>
    <p1510:client id="{887ADD38-1F17-D653-856B-340FE2606C4E}" v="957" dt="2023-04-28T02:25:53.970"/>
    <p1510:client id="{A15F7C73-3E5D-F652-2653-366CFEB8FD0C}" v="15" dt="2023-04-28T03:02:09.735"/>
  </p1510:revLst>
</p1510:revInfo>
</file>

<file path=ppt/tableStyles.xml><?xml version="1.0" encoding="utf-8"?>
<a:tblStyleLst xmlns:a="http://schemas.openxmlformats.org/drawingml/2006/main" def="{41AC86B4-0A80-4DAC-BDF4-D30F597E1440}">
  <a:tblStyle styleId="{41AC86B4-0A80-4DAC-BDF4-D30F597E1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5b08a974e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35b08a974e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</a:t>
            </a:r>
            <a:r>
              <a:rPr lang="fr-FR" err="1"/>
              <a:t>ultima</a:t>
            </a:r>
            <a:r>
              <a:rPr lang="fr-FR"/>
              <a:t> historia de </a:t>
            </a:r>
            <a:r>
              <a:rPr lang="fr-FR" err="1"/>
              <a:t>usuario</a:t>
            </a:r>
            <a:r>
              <a:rPr lang="fr-FR"/>
              <a:t> es para </a:t>
            </a:r>
            <a:r>
              <a:rPr lang="fr-FR" err="1"/>
              <a:t>actualizar</a:t>
            </a:r>
            <a:r>
              <a:rPr lang="fr-FR"/>
              <a:t> los </a:t>
            </a:r>
            <a:r>
              <a:rPr lang="fr-FR" err="1"/>
              <a:t>datos</a:t>
            </a:r>
            <a:r>
              <a:rPr lang="fr-FR"/>
              <a:t>. En </a:t>
            </a:r>
            <a:r>
              <a:rPr lang="fr-FR" err="1"/>
              <a:t>efecto</a:t>
            </a:r>
            <a:r>
              <a:rPr lang="fr-FR"/>
              <a:t> une </a:t>
            </a:r>
            <a:r>
              <a:rPr lang="fr-FR" err="1"/>
              <a:t>proveedor</a:t>
            </a:r>
            <a:r>
              <a:rPr lang="fr-FR"/>
              <a:t> </a:t>
            </a:r>
            <a:r>
              <a:rPr lang="fr-FR" err="1"/>
              <a:t>autorizado</a:t>
            </a:r>
            <a:r>
              <a:rPr lang="fr-FR"/>
              <a:t> </a:t>
            </a:r>
            <a:r>
              <a:rPr lang="fr-FR" err="1"/>
              <a:t>podria</a:t>
            </a:r>
            <a:r>
              <a:rPr lang="fr-FR"/>
              <a:t> subir los </a:t>
            </a:r>
            <a:r>
              <a:rPr lang="fr-FR" err="1"/>
              <a:t>datos</a:t>
            </a:r>
            <a:r>
              <a:rPr lang="fr-FR"/>
              <a:t> </a:t>
            </a:r>
            <a:r>
              <a:rPr lang="fr-FR" err="1"/>
              <a:t>nuevos</a:t>
            </a:r>
            <a:r>
              <a:rPr lang="fr-FR"/>
              <a:t> para que se </a:t>
            </a:r>
            <a:r>
              <a:rPr lang="fr-FR" err="1"/>
              <a:t>anadan</a:t>
            </a:r>
            <a:r>
              <a:rPr lang="fr-FR"/>
              <a:t> o que </a:t>
            </a:r>
            <a:r>
              <a:rPr lang="fr-FR" err="1"/>
              <a:t>reemplacen</a:t>
            </a:r>
            <a:r>
              <a:rPr lang="fr-FR"/>
              <a:t> los </a:t>
            </a:r>
            <a:r>
              <a:rPr lang="fr-FR" err="1"/>
              <a:t>datos</a:t>
            </a:r>
            <a:r>
              <a:rPr lang="fr-FR"/>
              <a:t> de la </a:t>
            </a:r>
            <a:r>
              <a:rPr lang="fr-FR" err="1"/>
              <a:t>plataforma</a:t>
            </a:r>
            <a:r>
              <a:rPr lang="fr-F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 su </a:t>
            </a:r>
            <a:r>
              <a:rPr lang="fr-FR" err="1"/>
              <a:t>acceso</a:t>
            </a:r>
            <a:r>
              <a:rPr lang="fr-FR"/>
              <a:t> </a:t>
            </a:r>
            <a:r>
              <a:rPr lang="fr-FR" err="1"/>
              <a:t>privilegiado</a:t>
            </a:r>
            <a:r>
              <a:rPr lang="fr-FR"/>
              <a:t> a la </a:t>
            </a:r>
            <a:r>
              <a:rPr lang="fr-FR" err="1"/>
              <a:t>plataforma</a:t>
            </a:r>
            <a:r>
              <a:rPr lang="fr-FR"/>
              <a:t>, </a:t>
            </a:r>
            <a:r>
              <a:rPr lang="fr-FR" err="1"/>
              <a:t>podria</a:t>
            </a:r>
            <a:r>
              <a:rPr lang="fr-FR"/>
              <a:t> subir </a:t>
            </a:r>
            <a:r>
              <a:rPr lang="fr-FR" err="1"/>
              <a:t>datos</a:t>
            </a:r>
            <a:r>
              <a:rPr lang="fr-FR"/>
              <a:t> </a:t>
            </a:r>
            <a:r>
              <a:rPr lang="fr-FR" err="1"/>
              <a:t>clasificados</a:t>
            </a:r>
            <a:r>
              <a:rPr lang="fr-FR"/>
              <a:t> </a:t>
            </a:r>
            <a:r>
              <a:rPr lang="fr-FR" err="1"/>
              <a:t>segun</a:t>
            </a:r>
            <a:r>
              <a:rPr lang="fr-FR"/>
              <a:t> la </a:t>
            </a:r>
            <a:r>
              <a:rPr lang="fr-FR" err="1"/>
              <a:t>tecnologia</a:t>
            </a:r>
            <a:r>
              <a:rPr lang="fr-FR"/>
              <a:t> de captura de </a:t>
            </a:r>
            <a:r>
              <a:rPr lang="fr-FR" err="1"/>
              <a:t>datos</a:t>
            </a:r>
            <a:r>
              <a:rPr lang="fr-FR"/>
              <a:t>, con un </a:t>
            </a:r>
            <a:r>
              <a:rPr lang="fr-FR" err="1"/>
              <a:t>formato</a:t>
            </a:r>
            <a:r>
              <a:rPr lang="fr-FR"/>
              <a:t> </a:t>
            </a:r>
            <a:r>
              <a:rPr lang="fr-FR" err="1"/>
              <a:t>estandarizado</a:t>
            </a:r>
            <a:r>
              <a:rPr lang="fr-FR"/>
              <a:t>. El </a:t>
            </a:r>
            <a:r>
              <a:rPr lang="fr-FR" err="1"/>
              <a:t>sistema</a:t>
            </a:r>
            <a:r>
              <a:rPr lang="fr-FR"/>
              <a:t> </a:t>
            </a:r>
            <a:r>
              <a:rPr lang="fr-FR" err="1"/>
              <a:t>verificara</a:t>
            </a:r>
            <a:r>
              <a:rPr lang="fr-FR"/>
              <a:t> el </a:t>
            </a:r>
            <a:r>
              <a:rPr lang="fr-FR" err="1"/>
              <a:t>formato</a:t>
            </a:r>
            <a:r>
              <a:rPr lang="fr-FR"/>
              <a:t> de los </a:t>
            </a:r>
            <a:r>
              <a:rPr lang="fr-FR" err="1"/>
              <a:t>datos</a:t>
            </a:r>
            <a:r>
              <a:rPr lang="fr-FR"/>
              <a:t> lo que </a:t>
            </a:r>
            <a:r>
              <a:rPr lang="fr-FR" err="1"/>
              <a:t>permitira</a:t>
            </a:r>
            <a:r>
              <a:rPr lang="fr-FR"/>
              <a:t> </a:t>
            </a:r>
            <a:r>
              <a:rPr lang="fr-FR" err="1"/>
              <a:t>actualizar</a:t>
            </a:r>
            <a:r>
              <a:rPr lang="fr-FR"/>
              <a:t> los </a:t>
            </a:r>
            <a:r>
              <a:rPr lang="fr-FR" err="1"/>
              <a:t>datos</a:t>
            </a:r>
            <a:r>
              <a:rPr lang="fr-FR"/>
              <a:t> disponibles para los </a:t>
            </a:r>
            <a:r>
              <a:rPr lang="fr-FR" err="1"/>
              <a:t>usuarios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065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</a:t>
            </a:r>
            <a:r>
              <a:rPr lang="fr-FR" dirty="0" err="1"/>
              <a:t>ultima</a:t>
            </a:r>
            <a:r>
              <a:rPr lang="fr-FR" dirty="0"/>
              <a:t> historia de </a:t>
            </a:r>
            <a:r>
              <a:rPr lang="fr-FR" dirty="0" err="1"/>
              <a:t>usuario</a:t>
            </a:r>
            <a:r>
              <a:rPr lang="fr-FR" dirty="0"/>
              <a:t> es para </a:t>
            </a:r>
            <a:r>
              <a:rPr lang="fr-FR" dirty="0" err="1"/>
              <a:t>actualizar</a:t>
            </a:r>
            <a:r>
              <a:rPr lang="fr-FR" dirty="0"/>
              <a:t> los </a:t>
            </a:r>
            <a:r>
              <a:rPr lang="fr-FR" dirty="0" err="1"/>
              <a:t>datos</a:t>
            </a:r>
            <a:r>
              <a:rPr lang="fr-FR" dirty="0"/>
              <a:t>. En </a:t>
            </a:r>
            <a:r>
              <a:rPr lang="fr-FR" dirty="0" err="1"/>
              <a:t>efecto</a:t>
            </a:r>
            <a:r>
              <a:rPr lang="fr-FR" dirty="0"/>
              <a:t> une </a:t>
            </a:r>
            <a:r>
              <a:rPr lang="fr-FR" dirty="0" err="1"/>
              <a:t>proveedor</a:t>
            </a:r>
            <a:r>
              <a:rPr lang="fr-FR" dirty="0"/>
              <a:t> </a:t>
            </a:r>
            <a:r>
              <a:rPr lang="fr-FR" dirty="0" err="1"/>
              <a:t>autorizado</a:t>
            </a:r>
            <a:r>
              <a:rPr lang="fr-FR" dirty="0"/>
              <a:t> </a:t>
            </a:r>
            <a:r>
              <a:rPr lang="fr-FR" dirty="0" err="1"/>
              <a:t>podria</a:t>
            </a:r>
            <a:r>
              <a:rPr lang="fr-FR" dirty="0"/>
              <a:t> subir los </a:t>
            </a:r>
            <a:r>
              <a:rPr lang="fr-FR" dirty="0" err="1"/>
              <a:t>datos</a:t>
            </a:r>
            <a:r>
              <a:rPr lang="fr-FR" dirty="0"/>
              <a:t> </a:t>
            </a:r>
            <a:r>
              <a:rPr lang="fr-FR" dirty="0" err="1"/>
              <a:t>nuevos</a:t>
            </a:r>
            <a:r>
              <a:rPr lang="fr-FR" dirty="0"/>
              <a:t> para que se </a:t>
            </a:r>
            <a:r>
              <a:rPr lang="fr-FR" dirty="0" err="1"/>
              <a:t>anadan</a:t>
            </a:r>
            <a:r>
              <a:rPr lang="fr-FR" dirty="0"/>
              <a:t> o que </a:t>
            </a:r>
            <a:r>
              <a:rPr lang="fr-FR" dirty="0" err="1"/>
              <a:t>reemplacen</a:t>
            </a:r>
            <a:r>
              <a:rPr lang="fr-FR" dirty="0"/>
              <a:t> los </a:t>
            </a:r>
            <a:r>
              <a:rPr lang="fr-FR" dirty="0" err="1"/>
              <a:t>datos</a:t>
            </a:r>
            <a:r>
              <a:rPr lang="fr-FR" dirty="0"/>
              <a:t> de la </a:t>
            </a:r>
            <a:r>
              <a:rPr lang="fr-FR" dirty="0" err="1"/>
              <a:t>plataforma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 su </a:t>
            </a:r>
            <a:r>
              <a:rPr lang="fr-FR" dirty="0" err="1"/>
              <a:t>acceso</a:t>
            </a:r>
            <a:r>
              <a:rPr lang="fr-FR" dirty="0"/>
              <a:t> </a:t>
            </a:r>
            <a:r>
              <a:rPr lang="fr-FR" dirty="0" err="1"/>
              <a:t>privilegiado</a:t>
            </a:r>
            <a:r>
              <a:rPr lang="fr-FR" dirty="0"/>
              <a:t> a la </a:t>
            </a:r>
            <a:r>
              <a:rPr lang="fr-FR" dirty="0" err="1"/>
              <a:t>plataforma</a:t>
            </a:r>
            <a:r>
              <a:rPr lang="fr-FR" dirty="0"/>
              <a:t>, </a:t>
            </a:r>
            <a:r>
              <a:rPr lang="fr-FR" dirty="0" err="1"/>
              <a:t>podria</a:t>
            </a:r>
            <a:r>
              <a:rPr lang="fr-FR" dirty="0"/>
              <a:t> subir </a:t>
            </a:r>
            <a:r>
              <a:rPr lang="fr-FR" dirty="0" err="1"/>
              <a:t>datos</a:t>
            </a:r>
            <a:r>
              <a:rPr lang="fr-FR" dirty="0"/>
              <a:t> </a:t>
            </a:r>
            <a:r>
              <a:rPr lang="fr-FR" dirty="0" err="1"/>
              <a:t>clasificados</a:t>
            </a:r>
            <a:r>
              <a:rPr lang="fr-FR" dirty="0"/>
              <a:t> </a:t>
            </a:r>
            <a:r>
              <a:rPr lang="fr-FR" dirty="0" err="1"/>
              <a:t>segun</a:t>
            </a:r>
            <a:r>
              <a:rPr lang="fr-FR" dirty="0"/>
              <a:t> la </a:t>
            </a:r>
            <a:r>
              <a:rPr lang="fr-FR" dirty="0" err="1"/>
              <a:t>tecnologia</a:t>
            </a:r>
            <a:r>
              <a:rPr lang="fr-FR" dirty="0"/>
              <a:t> de captura de </a:t>
            </a:r>
            <a:r>
              <a:rPr lang="fr-FR" dirty="0" err="1"/>
              <a:t>datos</a:t>
            </a:r>
            <a:r>
              <a:rPr lang="fr-FR" dirty="0"/>
              <a:t>, con un </a:t>
            </a:r>
            <a:r>
              <a:rPr lang="fr-FR" dirty="0" err="1"/>
              <a:t>formato</a:t>
            </a:r>
            <a:r>
              <a:rPr lang="fr-FR" dirty="0"/>
              <a:t> </a:t>
            </a:r>
            <a:r>
              <a:rPr lang="fr-FR" dirty="0" err="1"/>
              <a:t>estandarizado</a:t>
            </a:r>
            <a:r>
              <a:rPr lang="fr-FR" dirty="0"/>
              <a:t>. El </a:t>
            </a:r>
            <a:r>
              <a:rPr lang="fr-FR" dirty="0" err="1"/>
              <a:t>sistema</a:t>
            </a:r>
            <a:r>
              <a:rPr lang="fr-FR" dirty="0"/>
              <a:t> </a:t>
            </a:r>
            <a:r>
              <a:rPr lang="fr-FR" dirty="0" err="1"/>
              <a:t>verificara</a:t>
            </a:r>
            <a:r>
              <a:rPr lang="fr-FR" dirty="0"/>
              <a:t> el </a:t>
            </a:r>
            <a:r>
              <a:rPr lang="fr-FR" dirty="0" err="1"/>
              <a:t>formato</a:t>
            </a:r>
            <a:r>
              <a:rPr lang="fr-FR" dirty="0"/>
              <a:t> de los </a:t>
            </a:r>
            <a:r>
              <a:rPr lang="fr-FR" dirty="0" err="1"/>
              <a:t>datos</a:t>
            </a:r>
            <a:r>
              <a:rPr lang="fr-FR" dirty="0"/>
              <a:t> lo que </a:t>
            </a:r>
            <a:r>
              <a:rPr lang="fr-FR" dirty="0" err="1"/>
              <a:t>permitira</a:t>
            </a:r>
            <a:r>
              <a:rPr lang="fr-FR" dirty="0"/>
              <a:t> </a:t>
            </a:r>
            <a:r>
              <a:rPr lang="fr-FR" dirty="0" err="1"/>
              <a:t>actualizar</a:t>
            </a:r>
            <a:r>
              <a:rPr lang="fr-FR" dirty="0"/>
              <a:t> los </a:t>
            </a:r>
            <a:r>
              <a:rPr lang="fr-FR" dirty="0" err="1"/>
              <a:t>datos</a:t>
            </a:r>
            <a:r>
              <a:rPr lang="fr-FR" dirty="0"/>
              <a:t> disponibles para los </a:t>
            </a:r>
            <a:r>
              <a:rPr lang="fr-FR" dirty="0" err="1"/>
              <a:t>usuarios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8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360f7a109c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360f7a109c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Identificamos los siguientes requisitos </a:t>
            </a:r>
            <a:r>
              <a:rPr lang="es-MX" b="0" i="0" u="none" strike="noStrike" err="1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extra-funcionales</a:t>
            </a: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 con los cuales debe cumplir el sistema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MX" b="0" i="0" u="none" strike="noStrike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El usuario debe encontrar la plataforma fácil de comprender y usar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Los datos deben ser obtenibles mediante un sistema de coordenadas, dígase un mapa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Los proveedores autorizados de los datos deben ser capaces de subir nuevos datos a la plataforma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Los datos se deben almacenar en la nube, esto para tener mayor capacidad de ancho de banda para proveer los archivos y para poder escalar el sistema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360f7a109c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360f7a109c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360f7a109c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360f7a109c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7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La siguiente historia de usuario describe la descarga de datos de mapas particulares.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Un usuario querrá descargar los datos del mapa para poder visualizar y trabajar con ellos fuera de línea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Para esto, al usuario se le presentará un menú con información del set de datos seleccionados junto a un botón de descarga, que al pulsarlo, iniciará el proceso de descarga de los datos.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96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10" name="Google Shape;10;p2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2375" y="1052065"/>
            <a:ext cx="4712100" cy="23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2375" y="3390103"/>
            <a:ext cx="28251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904275" y="536278"/>
            <a:ext cx="3056875" cy="1196425"/>
            <a:chOff x="5904275" y="907425"/>
            <a:chExt cx="3056875" cy="1196425"/>
          </a:xfrm>
        </p:grpSpPr>
        <p:sp>
          <p:nvSpPr>
            <p:cNvPr id="16" name="Google Shape;16;p2"/>
            <p:cNvSpPr/>
            <p:nvPr/>
          </p:nvSpPr>
          <p:spPr>
            <a:xfrm>
              <a:off x="5904275" y="907425"/>
              <a:ext cx="3056875" cy="380150"/>
            </a:xfrm>
            <a:custGeom>
              <a:avLst/>
              <a:gdLst/>
              <a:ahLst/>
              <a:cxnLst/>
              <a:rect l="l" t="t" r="r" b="b"/>
              <a:pathLst>
                <a:path w="122275" h="15206" extrusionOk="0">
                  <a:moveTo>
                    <a:pt x="28975" y="0"/>
                  </a:moveTo>
                  <a:cubicBezTo>
                    <a:pt x="28742" y="0"/>
                    <a:pt x="28532" y="47"/>
                    <a:pt x="28345" y="164"/>
                  </a:cubicBezTo>
                  <a:lnTo>
                    <a:pt x="22812" y="3433"/>
                  </a:lnTo>
                  <a:cubicBezTo>
                    <a:pt x="22648" y="3526"/>
                    <a:pt x="22438" y="3596"/>
                    <a:pt x="22228" y="3596"/>
                  </a:cubicBezTo>
                  <a:lnTo>
                    <a:pt x="1588" y="4740"/>
                  </a:lnTo>
                  <a:cubicBezTo>
                    <a:pt x="24" y="4810"/>
                    <a:pt x="0" y="7122"/>
                    <a:pt x="1565" y="7262"/>
                  </a:cubicBezTo>
                  <a:lnTo>
                    <a:pt x="52907" y="11324"/>
                  </a:lnTo>
                  <a:cubicBezTo>
                    <a:pt x="53865" y="11394"/>
                    <a:pt x="54402" y="12468"/>
                    <a:pt x="53888" y="13262"/>
                  </a:cubicBezTo>
                  <a:cubicBezTo>
                    <a:pt x="53327" y="14115"/>
                    <a:pt x="53953" y="15205"/>
                    <a:pt x="54935" y="15205"/>
                  </a:cubicBezTo>
                  <a:cubicBezTo>
                    <a:pt x="54975" y="15205"/>
                    <a:pt x="55015" y="15204"/>
                    <a:pt x="55055" y="15200"/>
                  </a:cubicBezTo>
                  <a:lnTo>
                    <a:pt x="121107" y="10250"/>
                  </a:lnTo>
                  <a:cubicBezTo>
                    <a:pt x="121761" y="10204"/>
                    <a:pt x="122275" y="9643"/>
                    <a:pt x="122275" y="8989"/>
                  </a:cubicBezTo>
                  <a:lnTo>
                    <a:pt x="122275" y="1261"/>
                  </a:lnTo>
                  <a:cubicBezTo>
                    <a:pt x="122275" y="561"/>
                    <a:pt x="121714" y="0"/>
                    <a:pt x="121014" y="0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6828875" y="1756500"/>
              <a:ext cx="2132275" cy="347350"/>
            </a:xfrm>
            <a:custGeom>
              <a:avLst/>
              <a:gdLst/>
              <a:ahLst/>
              <a:cxnLst/>
              <a:rect l="l" t="t" r="r" b="b"/>
              <a:pathLst>
                <a:path w="85291" h="13894" extrusionOk="0">
                  <a:moveTo>
                    <a:pt x="36367" y="0"/>
                  </a:moveTo>
                  <a:cubicBezTo>
                    <a:pt x="36292" y="0"/>
                    <a:pt x="36218" y="0"/>
                    <a:pt x="36143" y="1"/>
                  </a:cubicBezTo>
                  <a:lnTo>
                    <a:pt x="0" y="1"/>
                  </a:lnTo>
                  <a:lnTo>
                    <a:pt x="0" y="13893"/>
                  </a:lnTo>
                  <a:lnTo>
                    <a:pt x="36517" y="13893"/>
                  </a:lnTo>
                  <a:cubicBezTo>
                    <a:pt x="39739" y="13893"/>
                    <a:pt x="42867" y="12843"/>
                    <a:pt x="45436" y="10881"/>
                  </a:cubicBezTo>
                  <a:cubicBezTo>
                    <a:pt x="47420" y="9387"/>
                    <a:pt x="49778" y="8406"/>
                    <a:pt x="52253" y="8056"/>
                  </a:cubicBezTo>
                  <a:lnTo>
                    <a:pt x="85291" y="3387"/>
                  </a:lnTo>
                  <a:lnTo>
                    <a:pt x="55195" y="3387"/>
                  </a:lnTo>
                  <a:cubicBezTo>
                    <a:pt x="52814" y="3387"/>
                    <a:pt x="50432" y="3060"/>
                    <a:pt x="48167" y="2383"/>
                  </a:cubicBezTo>
                  <a:lnTo>
                    <a:pt x="43171" y="982"/>
                  </a:lnTo>
                  <a:cubicBezTo>
                    <a:pt x="40954" y="349"/>
                    <a:pt x="38672" y="0"/>
                    <a:pt x="36367" y="0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4_2_1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2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379" name="Google Shape;379;p22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2"/>
          <p:cNvSpPr txBox="1">
            <a:spLocks noGrp="1"/>
          </p:cNvSpPr>
          <p:nvPr>
            <p:ph type="subTitle" idx="1"/>
          </p:nvPr>
        </p:nvSpPr>
        <p:spPr>
          <a:xfrm>
            <a:off x="720000" y="2545229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2"/>
          </p:nvPr>
        </p:nvSpPr>
        <p:spPr>
          <a:xfrm>
            <a:off x="720000" y="2889532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2"/>
          <p:cNvSpPr txBox="1">
            <a:spLocks noGrp="1"/>
          </p:cNvSpPr>
          <p:nvPr>
            <p:ph type="subTitle" idx="3"/>
          </p:nvPr>
        </p:nvSpPr>
        <p:spPr>
          <a:xfrm>
            <a:off x="2718700" y="2545229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subTitle" idx="4"/>
          </p:nvPr>
        </p:nvSpPr>
        <p:spPr>
          <a:xfrm>
            <a:off x="2718700" y="2889532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ubTitle" idx="5"/>
          </p:nvPr>
        </p:nvSpPr>
        <p:spPr>
          <a:xfrm>
            <a:off x="4717400" y="2545229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subTitle" idx="6"/>
          </p:nvPr>
        </p:nvSpPr>
        <p:spPr>
          <a:xfrm>
            <a:off x="4717400" y="2889532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89" name="Google Shape;389;p22"/>
          <p:cNvSpPr txBox="1">
            <a:spLocks noGrp="1"/>
          </p:cNvSpPr>
          <p:nvPr>
            <p:ph type="subTitle" idx="7"/>
          </p:nvPr>
        </p:nvSpPr>
        <p:spPr>
          <a:xfrm>
            <a:off x="6716100" y="2545229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90" name="Google Shape;390;p22"/>
          <p:cNvSpPr txBox="1">
            <a:spLocks noGrp="1"/>
          </p:cNvSpPr>
          <p:nvPr>
            <p:ph type="subTitle" idx="8"/>
          </p:nvPr>
        </p:nvSpPr>
        <p:spPr>
          <a:xfrm>
            <a:off x="6716100" y="2889532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1764050" y="4257225"/>
            <a:ext cx="7197000" cy="691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4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742032" y="4390325"/>
            <a:ext cx="7814615" cy="458415"/>
          </a:xfrm>
          <a:custGeom>
            <a:avLst/>
            <a:gdLst/>
            <a:ahLst/>
            <a:cxnLst/>
            <a:rect l="l" t="t" r="r" b="b"/>
            <a:pathLst>
              <a:path w="256049" h="17245" extrusionOk="0">
                <a:moveTo>
                  <a:pt x="196196" y="1"/>
                </a:moveTo>
                <a:cubicBezTo>
                  <a:pt x="159773" y="1"/>
                  <a:pt x="133362" y="2178"/>
                  <a:pt x="106892" y="4070"/>
                </a:cubicBezTo>
                <a:cubicBezTo>
                  <a:pt x="106013" y="4121"/>
                  <a:pt x="105884" y="5026"/>
                  <a:pt x="106763" y="5181"/>
                </a:cubicBezTo>
                <a:cubicBezTo>
                  <a:pt x="112114" y="6138"/>
                  <a:pt x="117362" y="7611"/>
                  <a:pt x="122428" y="9602"/>
                </a:cubicBezTo>
                <a:cubicBezTo>
                  <a:pt x="124238" y="10325"/>
                  <a:pt x="123643" y="12212"/>
                  <a:pt x="121601" y="12316"/>
                </a:cubicBezTo>
                <a:cubicBezTo>
                  <a:pt x="105658" y="13021"/>
                  <a:pt x="90547" y="13385"/>
                  <a:pt x="76255" y="13385"/>
                </a:cubicBezTo>
                <a:cubicBezTo>
                  <a:pt x="71683" y="13385"/>
                  <a:pt x="67196" y="13347"/>
                  <a:pt x="62791" y="13272"/>
                </a:cubicBezTo>
                <a:cubicBezTo>
                  <a:pt x="60956" y="13246"/>
                  <a:pt x="58940" y="13169"/>
                  <a:pt x="57932" y="11721"/>
                </a:cubicBezTo>
                <a:cubicBezTo>
                  <a:pt x="57415" y="10972"/>
                  <a:pt x="57337" y="10015"/>
                  <a:pt x="57725" y="9214"/>
                </a:cubicBezTo>
                <a:cubicBezTo>
                  <a:pt x="58061" y="8490"/>
                  <a:pt x="58578" y="7870"/>
                  <a:pt x="59198" y="7378"/>
                </a:cubicBezTo>
                <a:cubicBezTo>
                  <a:pt x="60155" y="6629"/>
                  <a:pt x="59457" y="5336"/>
                  <a:pt x="58112" y="5310"/>
                </a:cubicBezTo>
                <a:cubicBezTo>
                  <a:pt x="52812" y="5238"/>
                  <a:pt x="47620" y="5202"/>
                  <a:pt x="42533" y="5202"/>
                </a:cubicBezTo>
                <a:cubicBezTo>
                  <a:pt x="27628" y="5202"/>
                  <a:pt x="13630" y="5508"/>
                  <a:pt x="466" y="6086"/>
                </a:cubicBezTo>
                <a:cubicBezTo>
                  <a:pt x="285" y="9705"/>
                  <a:pt x="1" y="12988"/>
                  <a:pt x="802" y="16529"/>
                </a:cubicBezTo>
                <a:cubicBezTo>
                  <a:pt x="1082" y="16529"/>
                  <a:pt x="1361" y="16529"/>
                  <a:pt x="1641" y="16529"/>
                </a:cubicBezTo>
                <a:cubicBezTo>
                  <a:pt x="26413" y="16529"/>
                  <a:pt x="50611" y="17244"/>
                  <a:pt x="81883" y="17244"/>
                </a:cubicBezTo>
                <a:cubicBezTo>
                  <a:pt x="99800" y="17244"/>
                  <a:pt x="120040" y="17009"/>
                  <a:pt x="144039" y="16271"/>
                </a:cubicBezTo>
                <a:cubicBezTo>
                  <a:pt x="147141" y="16271"/>
                  <a:pt x="148123" y="13427"/>
                  <a:pt x="145332" y="12471"/>
                </a:cubicBezTo>
                <a:lnTo>
                  <a:pt x="145254" y="12445"/>
                </a:lnTo>
                <a:cubicBezTo>
                  <a:pt x="142514" y="11514"/>
                  <a:pt x="139205" y="11514"/>
                  <a:pt x="137060" y="9782"/>
                </a:cubicBezTo>
                <a:cubicBezTo>
                  <a:pt x="136232" y="9110"/>
                  <a:pt x="135922" y="8180"/>
                  <a:pt x="136413" y="7378"/>
                </a:cubicBezTo>
                <a:cubicBezTo>
                  <a:pt x="137189" y="6112"/>
                  <a:pt x="139257" y="6008"/>
                  <a:pt x="141066" y="5982"/>
                </a:cubicBezTo>
                <a:lnTo>
                  <a:pt x="255661" y="4328"/>
                </a:lnTo>
                <a:cubicBezTo>
                  <a:pt x="255816" y="3501"/>
                  <a:pt x="255894" y="2596"/>
                  <a:pt x="256049" y="1743"/>
                </a:cubicBezTo>
                <a:cubicBezTo>
                  <a:pt x="233110" y="493"/>
                  <a:pt x="213521" y="1"/>
                  <a:pt x="196196" y="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35330"/>
                </a:srgbClr>
              </a:gs>
              <a:gs pos="100000">
                <a:srgbClr val="FFFFFF">
                  <a:alpha val="35294"/>
                  <a:alpha val="3533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5904275" y="866225"/>
            <a:ext cx="3056875" cy="380150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2"/>
          <p:cNvGrpSpPr/>
          <p:nvPr/>
        </p:nvGrpSpPr>
        <p:grpSpPr>
          <a:xfrm>
            <a:off x="7549125" y="352600"/>
            <a:ext cx="1288825" cy="852025"/>
            <a:chOff x="2947575" y="399575"/>
            <a:chExt cx="1288825" cy="852025"/>
          </a:xfrm>
        </p:grpSpPr>
        <p:sp>
          <p:nvSpPr>
            <p:cNvPr id="395" name="Google Shape;395;p22"/>
            <p:cNvSpPr/>
            <p:nvPr/>
          </p:nvSpPr>
          <p:spPr>
            <a:xfrm>
              <a:off x="3537100" y="948300"/>
              <a:ext cx="232950" cy="97000"/>
            </a:xfrm>
            <a:custGeom>
              <a:avLst/>
              <a:gdLst/>
              <a:ahLst/>
              <a:cxnLst/>
              <a:rect l="l" t="t" r="r" b="b"/>
              <a:pathLst>
                <a:path w="9318" h="3880" extrusionOk="0">
                  <a:moveTo>
                    <a:pt x="8909" y="1"/>
                  </a:moveTo>
                  <a:cubicBezTo>
                    <a:pt x="8868" y="1"/>
                    <a:pt x="8825" y="10"/>
                    <a:pt x="8780" y="31"/>
                  </a:cubicBezTo>
                  <a:cubicBezTo>
                    <a:pt x="8710" y="54"/>
                    <a:pt x="8640" y="54"/>
                    <a:pt x="8570" y="78"/>
                  </a:cubicBezTo>
                  <a:cubicBezTo>
                    <a:pt x="7566" y="265"/>
                    <a:pt x="6632" y="755"/>
                    <a:pt x="5884" y="1455"/>
                  </a:cubicBezTo>
                  <a:cubicBezTo>
                    <a:pt x="5744" y="1619"/>
                    <a:pt x="5558" y="1736"/>
                    <a:pt x="5347" y="1852"/>
                  </a:cubicBezTo>
                  <a:cubicBezTo>
                    <a:pt x="5312" y="1864"/>
                    <a:pt x="5277" y="1870"/>
                    <a:pt x="5242" y="1870"/>
                  </a:cubicBezTo>
                  <a:cubicBezTo>
                    <a:pt x="5207" y="1870"/>
                    <a:pt x="5172" y="1864"/>
                    <a:pt x="5137" y="1852"/>
                  </a:cubicBezTo>
                  <a:cubicBezTo>
                    <a:pt x="4700" y="1736"/>
                    <a:pt x="4255" y="1676"/>
                    <a:pt x="3811" y="1676"/>
                  </a:cubicBezTo>
                  <a:cubicBezTo>
                    <a:pt x="3189" y="1676"/>
                    <a:pt x="2571" y="1794"/>
                    <a:pt x="1985" y="2039"/>
                  </a:cubicBezTo>
                  <a:cubicBezTo>
                    <a:pt x="1760" y="2117"/>
                    <a:pt x="1464" y="2143"/>
                    <a:pt x="1170" y="2143"/>
                  </a:cubicBezTo>
                  <a:cubicBezTo>
                    <a:pt x="582" y="2143"/>
                    <a:pt x="1" y="2039"/>
                    <a:pt x="1" y="2039"/>
                  </a:cubicBezTo>
                  <a:lnTo>
                    <a:pt x="1" y="2039"/>
                  </a:lnTo>
                  <a:cubicBezTo>
                    <a:pt x="384" y="2499"/>
                    <a:pt x="1038" y="2606"/>
                    <a:pt x="1647" y="2606"/>
                  </a:cubicBezTo>
                  <a:cubicBezTo>
                    <a:pt x="1967" y="2606"/>
                    <a:pt x="2273" y="2577"/>
                    <a:pt x="2522" y="2553"/>
                  </a:cubicBezTo>
                  <a:cubicBezTo>
                    <a:pt x="2604" y="2546"/>
                    <a:pt x="2687" y="2544"/>
                    <a:pt x="2770" y="2544"/>
                  </a:cubicBezTo>
                  <a:cubicBezTo>
                    <a:pt x="2999" y="2544"/>
                    <a:pt x="3234" y="2565"/>
                    <a:pt x="3456" y="2599"/>
                  </a:cubicBezTo>
                  <a:cubicBezTo>
                    <a:pt x="3596" y="2646"/>
                    <a:pt x="3690" y="2786"/>
                    <a:pt x="3666" y="2950"/>
                  </a:cubicBezTo>
                  <a:cubicBezTo>
                    <a:pt x="3666" y="2973"/>
                    <a:pt x="3666" y="2996"/>
                    <a:pt x="3666" y="3020"/>
                  </a:cubicBezTo>
                  <a:cubicBezTo>
                    <a:pt x="3456" y="3066"/>
                    <a:pt x="3246" y="3160"/>
                    <a:pt x="3083" y="3300"/>
                  </a:cubicBezTo>
                  <a:cubicBezTo>
                    <a:pt x="3386" y="3323"/>
                    <a:pt x="3690" y="3370"/>
                    <a:pt x="3970" y="3487"/>
                  </a:cubicBezTo>
                  <a:cubicBezTo>
                    <a:pt x="4519" y="3778"/>
                    <a:pt x="4920" y="3880"/>
                    <a:pt x="5244" y="3880"/>
                  </a:cubicBezTo>
                  <a:cubicBezTo>
                    <a:pt x="5994" y="3880"/>
                    <a:pt x="6328" y="3332"/>
                    <a:pt x="7127" y="3332"/>
                  </a:cubicBezTo>
                  <a:cubicBezTo>
                    <a:pt x="7199" y="3332"/>
                    <a:pt x="7275" y="3337"/>
                    <a:pt x="7355" y="3347"/>
                  </a:cubicBezTo>
                  <a:lnTo>
                    <a:pt x="7449" y="3347"/>
                  </a:lnTo>
                  <a:cubicBezTo>
                    <a:pt x="7507" y="3358"/>
                    <a:pt x="7571" y="3364"/>
                    <a:pt x="7639" y="3364"/>
                  </a:cubicBezTo>
                  <a:cubicBezTo>
                    <a:pt x="7706" y="3364"/>
                    <a:pt x="7776" y="3358"/>
                    <a:pt x="7846" y="3347"/>
                  </a:cubicBezTo>
                  <a:cubicBezTo>
                    <a:pt x="8243" y="3347"/>
                    <a:pt x="8196" y="2763"/>
                    <a:pt x="7822" y="2763"/>
                  </a:cubicBezTo>
                  <a:cubicBezTo>
                    <a:pt x="7791" y="2771"/>
                    <a:pt x="7760" y="2773"/>
                    <a:pt x="7730" y="2773"/>
                  </a:cubicBezTo>
                  <a:cubicBezTo>
                    <a:pt x="7669" y="2773"/>
                    <a:pt x="7612" y="2763"/>
                    <a:pt x="7566" y="2763"/>
                  </a:cubicBezTo>
                  <a:cubicBezTo>
                    <a:pt x="7262" y="2646"/>
                    <a:pt x="6865" y="1665"/>
                    <a:pt x="8476" y="848"/>
                  </a:cubicBezTo>
                  <a:cubicBezTo>
                    <a:pt x="8663" y="778"/>
                    <a:pt x="8826" y="661"/>
                    <a:pt x="9013" y="568"/>
                  </a:cubicBezTo>
                  <a:cubicBezTo>
                    <a:pt x="9318" y="426"/>
                    <a:pt x="9181" y="1"/>
                    <a:pt x="8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099225" y="1167775"/>
              <a:ext cx="137175" cy="83825"/>
            </a:xfrm>
            <a:custGeom>
              <a:avLst/>
              <a:gdLst/>
              <a:ahLst/>
              <a:cxnLst/>
              <a:rect l="l" t="t" r="r" b="b"/>
              <a:pathLst>
                <a:path w="5487" h="3353" extrusionOk="0">
                  <a:moveTo>
                    <a:pt x="2434" y="1"/>
                  </a:moveTo>
                  <a:cubicBezTo>
                    <a:pt x="1608" y="1"/>
                    <a:pt x="490" y="615"/>
                    <a:pt x="490" y="615"/>
                  </a:cubicBezTo>
                  <a:cubicBezTo>
                    <a:pt x="490" y="615"/>
                    <a:pt x="650" y="573"/>
                    <a:pt x="795" y="573"/>
                  </a:cubicBezTo>
                  <a:cubicBezTo>
                    <a:pt x="916" y="573"/>
                    <a:pt x="1027" y="602"/>
                    <a:pt x="1027" y="708"/>
                  </a:cubicBezTo>
                  <a:cubicBezTo>
                    <a:pt x="1027" y="872"/>
                    <a:pt x="0" y="1665"/>
                    <a:pt x="187" y="3043"/>
                  </a:cubicBezTo>
                  <a:cubicBezTo>
                    <a:pt x="175" y="3247"/>
                    <a:pt x="324" y="3353"/>
                    <a:pt x="474" y="3353"/>
                  </a:cubicBezTo>
                  <a:cubicBezTo>
                    <a:pt x="616" y="3353"/>
                    <a:pt x="759" y="3259"/>
                    <a:pt x="771" y="3066"/>
                  </a:cubicBezTo>
                  <a:cubicBezTo>
                    <a:pt x="864" y="2576"/>
                    <a:pt x="1097" y="2109"/>
                    <a:pt x="1424" y="1735"/>
                  </a:cubicBezTo>
                  <a:cubicBezTo>
                    <a:pt x="1611" y="1549"/>
                    <a:pt x="1821" y="1362"/>
                    <a:pt x="2055" y="1245"/>
                  </a:cubicBezTo>
                  <a:cubicBezTo>
                    <a:pt x="2112" y="1216"/>
                    <a:pt x="2170" y="1196"/>
                    <a:pt x="2228" y="1196"/>
                  </a:cubicBezTo>
                  <a:cubicBezTo>
                    <a:pt x="2264" y="1196"/>
                    <a:pt x="2299" y="1204"/>
                    <a:pt x="2335" y="1222"/>
                  </a:cubicBezTo>
                  <a:cubicBezTo>
                    <a:pt x="2568" y="1362"/>
                    <a:pt x="2872" y="1409"/>
                    <a:pt x="3152" y="1409"/>
                  </a:cubicBezTo>
                  <a:cubicBezTo>
                    <a:pt x="3222" y="1385"/>
                    <a:pt x="3292" y="1385"/>
                    <a:pt x="3362" y="1362"/>
                  </a:cubicBezTo>
                  <a:cubicBezTo>
                    <a:pt x="3401" y="1346"/>
                    <a:pt x="3440" y="1339"/>
                    <a:pt x="3478" y="1339"/>
                  </a:cubicBezTo>
                  <a:cubicBezTo>
                    <a:pt x="3554" y="1339"/>
                    <a:pt x="3627" y="1370"/>
                    <a:pt x="3689" y="1432"/>
                  </a:cubicBezTo>
                  <a:cubicBezTo>
                    <a:pt x="4016" y="1805"/>
                    <a:pt x="4460" y="2109"/>
                    <a:pt x="4926" y="2296"/>
                  </a:cubicBezTo>
                  <a:cubicBezTo>
                    <a:pt x="4967" y="2313"/>
                    <a:pt x="5006" y="2320"/>
                    <a:pt x="5044" y="2320"/>
                  </a:cubicBezTo>
                  <a:cubicBezTo>
                    <a:pt x="5271" y="2320"/>
                    <a:pt x="5437" y="2049"/>
                    <a:pt x="5277" y="1829"/>
                  </a:cubicBezTo>
                  <a:cubicBezTo>
                    <a:pt x="5113" y="1595"/>
                    <a:pt x="4926" y="1339"/>
                    <a:pt x="4716" y="1128"/>
                  </a:cubicBezTo>
                  <a:cubicBezTo>
                    <a:pt x="4576" y="988"/>
                    <a:pt x="4623" y="731"/>
                    <a:pt x="4810" y="661"/>
                  </a:cubicBezTo>
                  <a:cubicBezTo>
                    <a:pt x="5067" y="545"/>
                    <a:pt x="5300" y="381"/>
                    <a:pt x="5487" y="171"/>
                  </a:cubicBezTo>
                  <a:lnTo>
                    <a:pt x="5487" y="171"/>
                  </a:lnTo>
                  <a:cubicBezTo>
                    <a:pt x="5487" y="171"/>
                    <a:pt x="4782" y="298"/>
                    <a:pt x="4069" y="298"/>
                  </a:cubicBezTo>
                  <a:cubicBezTo>
                    <a:pt x="3636" y="298"/>
                    <a:pt x="3201" y="251"/>
                    <a:pt x="2919" y="101"/>
                  </a:cubicBezTo>
                  <a:cubicBezTo>
                    <a:pt x="2781" y="30"/>
                    <a:pt x="2614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2887313" y="4150175"/>
            <a:ext cx="979375" cy="458400"/>
          </a:xfrm>
          <a:custGeom>
            <a:avLst/>
            <a:gdLst/>
            <a:ahLst/>
            <a:cxnLst/>
            <a:rect l="l" t="t" r="r" b="b"/>
            <a:pathLst>
              <a:path w="39175" h="18336" extrusionOk="0">
                <a:moveTo>
                  <a:pt x="38803" y="1"/>
                </a:moveTo>
                <a:cubicBezTo>
                  <a:pt x="38762" y="1"/>
                  <a:pt x="38718" y="11"/>
                  <a:pt x="38673" y="33"/>
                </a:cubicBezTo>
                <a:cubicBezTo>
                  <a:pt x="34072" y="2334"/>
                  <a:pt x="29832" y="5333"/>
                  <a:pt x="26162" y="8952"/>
                </a:cubicBezTo>
                <a:cubicBezTo>
                  <a:pt x="25231" y="9882"/>
                  <a:pt x="24326" y="10839"/>
                  <a:pt x="23473" y="11821"/>
                </a:cubicBezTo>
                <a:cubicBezTo>
                  <a:pt x="23059" y="10994"/>
                  <a:pt x="22775" y="10089"/>
                  <a:pt x="22672" y="9158"/>
                </a:cubicBezTo>
                <a:cubicBezTo>
                  <a:pt x="23525" y="8435"/>
                  <a:pt x="23964" y="7349"/>
                  <a:pt x="23887" y="6237"/>
                </a:cubicBezTo>
                <a:cubicBezTo>
                  <a:pt x="23861" y="5565"/>
                  <a:pt x="23551" y="4971"/>
                  <a:pt x="23008" y="4583"/>
                </a:cubicBezTo>
                <a:cubicBezTo>
                  <a:pt x="22694" y="4394"/>
                  <a:pt x="22322" y="4320"/>
                  <a:pt x="21940" y="4320"/>
                </a:cubicBezTo>
                <a:cubicBezTo>
                  <a:pt x="21693" y="4320"/>
                  <a:pt x="21442" y="4351"/>
                  <a:pt x="21198" y="4402"/>
                </a:cubicBezTo>
                <a:cubicBezTo>
                  <a:pt x="20655" y="4454"/>
                  <a:pt x="20138" y="4686"/>
                  <a:pt x="19699" y="5048"/>
                </a:cubicBezTo>
                <a:cubicBezTo>
                  <a:pt x="19363" y="5436"/>
                  <a:pt x="19156" y="5927"/>
                  <a:pt x="19156" y="6444"/>
                </a:cubicBezTo>
                <a:cubicBezTo>
                  <a:pt x="19130" y="6987"/>
                  <a:pt x="19156" y="7504"/>
                  <a:pt x="19259" y="7995"/>
                </a:cubicBezTo>
                <a:cubicBezTo>
                  <a:pt x="17941" y="9520"/>
                  <a:pt x="16985" y="11356"/>
                  <a:pt x="16519" y="13294"/>
                </a:cubicBezTo>
                <a:lnTo>
                  <a:pt x="2508" y="13294"/>
                </a:lnTo>
                <a:lnTo>
                  <a:pt x="1" y="13501"/>
                </a:lnTo>
                <a:cubicBezTo>
                  <a:pt x="1" y="13501"/>
                  <a:pt x="5610" y="17224"/>
                  <a:pt x="9591" y="18335"/>
                </a:cubicBezTo>
                <a:lnTo>
                  <a:pt x="30143" y="18335"/>
                </a:lnTo>
                <a:cubicBezTo>
                  <a:pt x="33038" y="17094"/>
                  <a:pt x="35726" y="15388"/>
                  <a:pt x="38079" y="13320"/>
                </a:cubicBezTo>
                <a:lnTo>
                  <a:pt x="24455" y="13320"/>
                </a:lnTo>
                <a:cubicBezTo>
                  <a:pt x="24171" y="12984"/>
                  <a:pt x="23938" y="12648"/>
                  <a:pt x="23732" y="12286"/>
                </a:cubicBezTo>
                <a:cubicBezTo>
                  <a:pt x="27015" y="8460"/>
                  <a:pt x="30866" y="5177"/>
                  <a:pt x="35157" y="2567"/>
                </a:cubicBezTo>
                <a:cubicBezTo>
                  <a:pt x="36372" y="1791"/>
                  <a:pt x="37639" y="1119"/>
                  <a:pt x="38932" y="473"/>
                </a:cubicBezTo>
                <a:cubicBezTo>
                  <a:pt x="39174" y="340"/>
                  <a:pt x="39040" y="1"/>
                  <a:pt x="388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 rot="1799601">
            <a:off x="7819292" y="-1047593"/>
            <a:ext cx="489098" cy="4543587"/>
          </a:xfrm>
          <a:prstGeom prst="rect">
            <a:avLst/>
          </a:prstGeom>
          <a:gradFill>
            <a:gsLst>
              <a:gs pos="0">
                <a:srgbClr val="F8D39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6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493" name="Google Shape;493;p26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26"/>
          <p:cNvSpPr txBox="1">
            <a:spLocks noGrp="1"/>
          </p:cNvSpPr>
          <p:nvPr>
            <p:ph type="subTitle" idx="1"/>
          </p:nvPr>
        </p:nvSpPr>
        <p:spPr>
          <a:xfrm>
            <a:off x="2211150" y="2680517"/>
            <a:ext cx="47217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/>
          </p:nvPr>
        </p:nvSpPr>
        <p:spPr>
          <a:xfrm>
            <a:off x="2211150" y="1361166"/>
            <a:ext cx="47217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98" name="Google Shape;498;p26"/>
          <p:cNvGrpSpPr/>
          <p:nvPr/>
        </p:nvGrpSpPr>
        <p:grpSpPr>
          <a:xfrm>
            <a:off x="182850" y="932300"/>
            <a:ext cx="8778300" cy="1639450"/>
            <a:chOff x="182850" y="932300"/>
            <a:chExt cx="8778300" cy="1639450"/>
          </a:xfrm>
        </p:grpSpPr>
        <p:sp>
          <p:nvSpPr>
            <p:cNvPr id="499" name="Google Shape;499;p26"/>
            <p:cNvSpPr/>
            <p:nvPr/>
          </p:nvSpPr>
          <p:spPr>
            <a:xfrm rot="10800000">
              <a:off x="182850" y="2191600"/>
              <a:ext cx="3056875" cy="380150"/>
            </a:xfrm>
            <a:custGeom>
              <a:avLst/>
              <a:gdLst/>
              <a:ahLst/>
              <a:cxnLst/>
              <a:rect l="l" t="t" r="r" b="b"/>
              <a:pathLst>
                <a:path w="122275" h="15206" extrusionOk="0">
                  <a:moveTo>
                    <a:pt x="28975" y="0"/>
                  </a:moveTo>
                  <a:cubicBezTo>
                    <a:pt x="28742" y="0"/>
                    <a:pt x="28532" y="47"/>
                    <a:pt x="28345" y="164"/>
                  </a:cubicBezTo>
                  <a:lnTo>
                    <a:pt x="22812" y="3433"/>
                  </a:lnTo>
                  <a:cubicBezTo>
                    <a:pt x="22648" y="3526"/>
                    <a:pt x="22438" y="3596"/>
                    <a:pt x="22228" y="3596"/>
                  </a:cubicBezTo>
                  <a:lnTo>
                    <a:pt x="1588" y="4740"/>
                  </a:lnTo>
                  <a:cubicBezTo>
                    <a:pt x="24" y="4810"/>
                    <a:pt x="0" y="7122"/>
                    <a:pt x="1565" y="7262"/>
                  </a:cubicBezTo>
                  <a:lnTo>
                    <a:pt x="52907" y="11324"/>
                  </a:lnTo>
                  <a:cubicBezTo>
                    <a:pt x="53865" y="11394"/>
                    <a:pt x="54402" y="12468"/>
                    <a:pt x="53888" y="13262"/>
                  </a:cubicBezTo>
                  <a:cubicBezTo>
                    <a:pt x="53327" y="14115"/>
                    <a:pt x="53953" y="15205"/>
                    <a:pt x="54935" y="15205"/>
                  </a:cubicBezTo>
                  <a:cubicBezTo>
                    <a:pt x="54975" y="15205"/>
                    <a:pt x="55015" y="15204"/>
                    <a:pt x="55055" y="15200"/>
                  </a:cubicBezTo>
                  <a:lnTo>
                    <a:pt x="121107" y="10250"/>
                  </a:lnTo>
                  <a:cubicBezTo>
                    <a:pt x="121761" y="10204"/>
                    <a:pt x="122275" y="9643"/>
                    <a:pt x="122275" y="8989"/>
                  </a:cubicBezTo>
                  <a:lnTo>
                    <a:pt x="122275" y="1261"/>
                  </a:lnTo>
                  <a:cubicBezTo>
                    <a:pt x="122275" y="561"/>
                    <a:pt x="121714" y="0"/>
                    <a:pt x="121014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 rot="10800000">
              <a:off x="6828875" y="932300"/>
              <a:ext cx="2132275" cy="347350"/>
            </a:xfrm>
            <a:custGeom>
              <a:avLst/>
              <a:gdLst/>
              <a:ahLst/>
              <a:cxnLst/>
              <a:rect l="l" t="t" r="r" b="b"/>
              <a:pathLst>
                <a:path w="85291" h="13894" extrusionOk="0">
                  <a:moveTo>
                    <a:pt x="36367" y="0"/>
                  </a:moveTo>
                  <a:cubicBezTo>
                    <a:pt x="36292" y="0"/>
                    <a:pt x="36218" y="0"/>
                    <a:pt x="36143" y="1"/>
                  </a:cubicBezTo>
                  <a:lnTo>
                    <a:pt x="0" y="1"/>
                  </a:lnTo>
                  <a:lnTo>
                    <a:pt x="0" y="13893"/>
                  </a:lnTo>
                  <a:lnTo>
                    <a:pt x="36517" y="13893"/>
                  </a:lnTo>
                  <a:cubicBezTo>
                    <a:pt x="39739" y="13893"/>
                    <a:pt x="42867" y="12843"/>
                    <a:pt x="45436" y="10881"/>
                  </a:cubicBezTo>
                  <a:cubicBezTo>
                    <a:pt x="47420" y="9387"/>
                    <a:pt x="49778" y="8406"/>
                    <a:pt x="52253" y="8056"/>
                  </a:cubicBezTo>
                  <a:lnTo>
                    <a:pt x="85291" y="3387"/>
                  </a:lnTo>
                  <a:lnTo>
                    <a:pt x="55195" y="3387"/>
                  </a:lnTo>
                  <a:cubicBezTo>
                    <a:pt x="52814" y="3387"/>
                    <a:pt x="50432" y="3060"/>
                    <a:pt x="48167" y="2383"/>
                  </a:cubicBezTo>
                  <a:lnTo>
                    <a:pt x="43171" y="982"/>
                  </a:lnTo>
                  <a:cubicBezTo>
                    <a:pt x="40954" y="349"/>
                    <a:pt x="38672" y="0"/>
                    <a:pt x="36367" y="0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7462450" y="556219"/>
            <a:ext cx="1276600" cy="586575"/>
            <a:chOff x="4177425" y="557400"/>
            <a:chExt cx="1276600" cy="586575"/>
          </a:xfrm>
        </p:grpSpPr>
        <p:sp>
          <p:nvSpPr>
            <p:cNvPr id="502" name="Google Shape;502;p26"/>
            <p:cNvSpPr/>
            <p:nvPr/>
          </p:nvSpPr>
          <p:spPr>
            <a:xfrm>
              <a:off x="41774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4932750" y="89170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2434" y="0"/>
                  </a:moveTo>
                  <a:cubicBezTo>
                    <a:pt x="1608" y="0"/>
                    <a:pt x="491" y="614"/>
                    <a:pt x="491" y="614"/>
                  </a:cubicBezTo>
                  <a:cubicBezTo>
                    <a:pt x="491" y="614"/>
                    <a:pt x="639" y="582"/>
                    <a:pt x="780" y="582"/>
                  </a:cubicBezTo>
                  <a:cubicBezTo>
                    <a:pt x="907" y="582"/>
                    <a:pt x="1028" y="608"/>
                    <a:pt x="1028" y="707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70"/>
                    <a:pt x="324" y="3375"/>
                    <a:pt x="474" y="3375"/>
                  </a:cubicBezTo>
                  <a:cubicBezTo>
                    <a:pt x="616" y="3375"/>
                    <a:pt x="759" y="3282"/>
                    <a:pt x="771" y="3089"/>
                  </a:cubicBezTo>
                  <a:cubicBezTo>
                    <a:pt x="864" y="2599"/>
                    <a:pt x="1098" y="2155"/>
                    <a:pt x="1424" y="1758"/>
                  </a:cubicBezTo>
                  <a:cubicBezTo>
                    <a:pt x="1611" y="1571"/>
                    <a:pt x="1821" y="1408"/>
                    <a:pt x="2055" y="1268"/>
                  </a:cubicBezTo>
                  <a:cubicBezTo>
                    <a:pt x="2098" y="1239"/>
                    <a:pt x="2159" y="1219"/>
                    <a:pt x="2222" y="1219"/>
                  </a:cubicBezTo>
                  <a:cubicBezTo>
                    <a:pt x="2260" y="1219"/>
                    <a:pt x="2299" y="1227"/>
                    <a:pt x="2335" y="1244"/>
                  </a:cubicBezTo>
                  <a:cubicBezTo>
                    <a:pt x="2569" y="1385"/>
                    <a:pt x="2849" y="1431"/>
                    <a:pt x="3152" y="1431"/>
                  </a:cubicBezTo>
                  <a:cubicBezTo>
                    <a:pt x="3222" y="1408"/>
                    <a:pt x="3292" y="1408"/>
                    <a:pt x="3362" y="1385"/>
                  </a:cubicBezTo>
                  <a:cubicBezTo>
                    <a:pt x="3401" y="1369"/>
                    <a:pt x="3440" y="1361"/>
                    <a:pt x="3477" y="1361"/>
                  </a:cubicBezTo>
                  <a:cubicBezTo>
                    <a:pt x="3552" y="1361"/>
                    <a:pt x="3619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71" y="2341"/>
                    <a:pt x="5015" y="2351"/>
                    <a:pt x="5056" y="2351"/>
                  </a:cubicBezTo>
                  <a:cubicBezTo>
                    <a:pt x="5277" y="2351"/>
                    <a:pt x="5434" y="2071"/>
                    <a:pt x="5277" y="1875"/>
                  </a:cubicBezTo>
                  <a:cubicBezTo>
                    <a:pt x="5113" y="1618"/>
                    <a:pt x="4927" y="1385"/>
                    <a:pt x="4717" y="1151"/>
                  </a:cubicBezTo>
                  <a:cubicBezTo>
                    <a:pt x="4576" y="1011"/>
                    <a:pt x="4623" y="754"/>
                    <a:pt x="4810" y="684"/>
                  </a:cubicBezTo>
                  <a:cubicBezTo>
                    <a:pt x="5067" y="567"/>
                    <a:pt x="5300" y="404"/>
                    <a:pt x="5487" y="194"/>
                  </a:cubicBezTo>
                  <a:lnTo>
                    <a:pt x="5487" y="194"/>
                  </a:lnTo>
                  <a:cubicBezTo>
                    <a:pt x="5487" y="194"/>
                    <a:pt x="4812" y="315"/>
                    <a:pt x="4116" y="315"/>
                  </a:cubicBezTo>
                  <a:cubicBezTo>
                    <a:pt x="3668" y="315"/>
                    <a:pt x="3211" y="265"/>
                    <a:pt x="2919" y="100"/>
                  </a:cubicBezTo>
                  <a:cubicBezTo>
                    <a:pt x="2781" y="29"/>
                    <a:pt x="2615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5317400" y="1059800"/>
              <a:ext cx="136625" cy="84175"/>
            </a:xfrm>
            <a:custGeom>
              <a:avLst/>
              <a:gdLst/>
              <a:ahLst/>
              <a:cxnLst/>
              <a:rect l="l" t="t" r="r" b="b"/>
              <a:pathLst>
                <a:path w="5465" h="3367" extrusionOk="0">
                  <a:moveTo>
                    <a:pt x="2435" y="0"/>
                  </a:moveTo>
                  <a:cubicBezTo>
                    <a:pt x="1609" y="0"/>
                    <a:pt x="491" y="614"/>
                    <a:pt x="491" y="614"/>
                  </a:cubicBezTo>
                  <a:cubicBezTo>
                    <a:pt x="491" y="614"/>
                    <a:pt x="651" y="573"/>
                    <a:pt x="796" y="573"/>
                  </a:cubicBezTo>
                  <a:cubicBezTo>
                    <a:pt x="917" y="573"/>
                    <a:pt x="1028" y="602"/>
                    <a:pt x="1028" y="708"/>
                  </a:cubicBezTo>
                  <a:cubicBezTo>
                    <a:pt x="1028" y="871"/>
                    <a:pt x="1" y="1665"/>
                    <a:pt x="187" y="3066"/>
                  </a:cubicBezTo>
                  <a:cubicBezTo>
                    <a:pt x="176" y="3267"/>
                    <a:pt x="320" y="3367"/>
                    <a:pt x="468" y="3367"/>
                  </a:cubicBezTo>
                  <a:cubicBezTo>
                    <a:pt x="612" y="3367"/>
                    <a:pt x="760" y="3273"/>
                    <a:pt x="771" y="3089"/>
                  </a:cubicBezTo>
                  <a:cubicBezTo>
                    <a:pt x="865" y="2599"/>
                    <a:pt x="1098" y="2132"/>
                    <a:pt x="1425" y="1758"/>
                  </a:cubicBezTo>
                  <a:cubicBezTo>
                    <a:pt x="1612" y="1548"/>
                    <a:pt x="1822" y="1385"/>
                    <a:pt x="2055" y="1245"/>
                  </a:cubicBezTo>
                  <a:cubicBezTo>
                    <a:pt x="2102" y="1221"/>
                    <a:pt x="2149" y="1210"/>
                    <a:pt x="2195" y="1210"/>
                  </a:cubicBezTo>
                  <a:cubicBezTo>
                    <a:pt x="2242" y="1210"/>
                    <a:pt x="2289" y="1221"/>
                    <a:pt x="2335" y="1245"/>
                  </a:cubicBezTo>
                  <a:cubicBezTo>
                    <a:pt x="2539" y="1346"/>
                    <a:pt x="2795" y="1413"/>
                    <a:pt x="3043" y="1413"/>
                  </a:cubicBezTo>
                  <a:cubicBezTo>
                    <a:pt x="3080" y="1413"/>
                    <a:pt x="3116" y="1411"/>
                    <a:pt x="3153" y="1408"/>
                  </a:cubicBezTo>
                  <a:cubicBezTo>
                    <a:pt x="3223" y="1408"/>
                    <a:pt x="3293" y="1385"/>
                    <a:pt x="3363" y="1361"/>
                  </a:cubicBezTo>
                  <a:cubicBezTo>
                    <a:pt x="3392" y="1356"/>
                    <a:pt x="3421" y="1353"/>
                    <a:pt x="3450" y="1353"/>
                  </a:cubicBezTo>
                  <a:cubicBezTo>
                    <a:pt x="3536" y="1353"/>
                    <a:pt x="3620" y="1379"/>
                    <a:pt x="3690" y="1431"/>
                  </a:cubicBezTo>
                  <a:cubicBezTo>
                    <a:pt x="4040" y="1828"/>
                    <a:pt x="4460" y="2109"/>
                    <a:pt x="4927" y="2319"/>
                  </a:cubicBezTo>
                  <a:cubicBezTo>
                    <a:pt x="4972" y="2341"/>
                    <a:pt x="5016" y="2351"/>
                    <a:pt x="5058" y="2351"/>
                  </a:cubicBezTo>
                  <a:cubicBezTo>
                    <a:pt x="5284" y="2351"/>
                    <a:pt x="5454" y="2072"/>
                    <a:pt x="5277" y="1875"/>
                  </a:cubicBezTo>
                  <a:cubicBezTo>
                    <a:pt x="5114" y="1618"/>
                    <a:pt x="4927" y="1361"/>
                    <a:pt x="4717" y="1128"/>
                  </a:cubicBezTo>
                  <a:cubicBezTo>
                    <a:pt x="4577" y="988"/>
                    <a:pt x="4624" y="754"/>
                    <a:pt x="4810" y="661"/>
                  </a:cubicBezTo>
                  <a:cubicBezTo>
                    <a:pt x="5067" y="544"/>
                    <a:pt x="5301" y="381"/>
                    <a:pt x="5464" y="171"/>
                  </a:cubicBezTo>
                  <a:lnTo>
                    <a:pt x="5464" y="171"/>
                  </a:lnTo>
                  <a:cubicBezTo>
                    <a:pt x="5464" y="171"/>
                    <a:pt x="4768" y="297"/>
                    <a:pt x="4062" y="297"/>
                  </a:cubicBezTo>
                  <a:cubicBezTo>
                    <a:pt x="3634" y="297"/>
                    <a:pt x="3201" y="251"/>
                    <a:pt x="2919" y="101"/>
                  </a:cubicBezTo>
                  <a:cubicBezTo>
                    <a:pt x="2781" y="30"/>
                    <a:pt x="2615" y="0"/>
                    <a:pt x="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249800" y="848600"/>
              <a:ext cx="224575" cy="109925"/>
            </a:xfrm>
            <a:custGeom>
              <a:avLst/>
              <a:gdLst/>
              <a:ahLst/>
              <a:cxnLst/>
              <a:rect l="l" t="t" r="r" b="b"/>
              <a:pathLst>
                <a:path w="8983" h="4397" extrusionOk="0">
                  <a:moveTo>
                    <a:pt x="8563" y="0"/>
                  </a:moveTo>
                  <a:cubicBezTo>
                    <a:pt x="8513" y="0"/>
                    <a:pt x="8460" y="15"/>
                    <a:pt x="8406" y="50"/>
                  </a:cubicBezTo>
                  <a:cubicBezTo>
                    <a:pt x="8336" y="73"/>
                    <a:pt x="8266" y="97"/>
                    <a:pt x="8219" y="120"/>
                  </a:cubicBezTo>
                  <a:cubicBezTo>
                    <a:pt x="7239" y="470"/>
                    <a:pt x="6375" y="1077"/>
                    <a:pt x="5745" y="1871"/>
                  </a:cubicBezTo>
                  <a:cubicBezTo>
                    <a:pt x="5628" y="2058"/>
                    <a:pt x="5464" y="2221"/>
                    <a:pt x="5278" y="2338"/>
                  </a:cubicBezTo>
                  <a:cubicBezTo>
                    <a:pt x="5226" y="2372"/>
                    <a:pt x="5175" y="2394"/>
                    <a:pt x="5124" y="2394"/>
                  </a:cubicBezTo>
                  <a:cubicBezTo>
                    <a:pt x="5105" y="2394"/>
                    <a:pt x="5086" y="2391"/>
                    <a:pt x="5067" y="2385"/>
                  </a:cubicBezTo>
                  <a:cubicBezTo>
                    <a:pt x="4853" y="2357"/>
                    <a:pt x="4637" y="2343"/>
                    <a:pt x="4422" y="2343"/>
                  </a:cubicBezTo>
                  <a:cubicBezTo>
                    <a:pt x="3561" y="2343"/>
                    <a:pt x="2709" y="2567"/>
                    <a:pt x="1962" y="3015"/>
                  </a:cubicBezTo>
                  <a:cubicBezTo>
                    <a:pt x="1411" y="3301"/>
                    <a:pt x="323" y="3319"/>
                    <a:pt x="59" y="3319"/>
                  </a:cubicBezTo>
                  <a:cubicBezTo>
                    <a:pt x="22" y="3319"/>
                    <a:pt x="1" y="3319"/>
                    <a:pt x="1" y="3319"/>
                  </a:cubicBezTo>
                  <a:lnTo>
                    <a:pt x="1" y="3319"/>
                  </a:lnTo>
                  <a:cubicBezTo>
                    <a:pt x="309" y="3585"/>
                    <a:pt x="725" y="3671"/>
                    <a:pt x="1154" y="3671"/>
                  </a:cubicBezTo>
                  <a:cubicBezTo>
                    <a:pt x="1666" y="3671"/>
                    <a:pt x="2199" y="3548"/>
                    <a:pt x="2593" y="3459"/>
                  </a:cubicBezTo>
                  <a:cubicBezTo>
                    <a:pt x="2803" y="3406"/>
                    <a:pt x="3026" y="3380"/>
                    <a:pt x="3262" y="3380"/>
                  </a:cubicBezTo>
                  <a:cubicBezTo>
                    <a:pt x="3341" y="3380"/>
                    <a:pt x="3421" y="3383"/>
                    <a:pt x="3503" y="3389"/>
                  </a:cubicBezTo>
                  <a:cubicBezTo>
                    <a:pt x="3643" y="3389"/>
                    <a:pt x="3760" y="3505"/>
                    <a:pt x="3760" y="3669"/>
                  </a:cubicBezTo>
                  <a:cubicBezTo>
                    <a:pt x="3760" y="3692"/>
                    <a:pt x="3760" y="3716"/>
                    <a:pt x="3760" y="3762"/>
                  </a:cubicBezTo>
                  <a:cubicBezTo>
                    <a:pt x="3573" y="3786"/>
                    <a:pt x="3246" y="4112"/>
                    <a:pt x="3246" y="4112"/>
                  </a:cubicBezTo>
                  <a:cubicBezTo>
                    <a:pt x="3346" y="4096"/>
                    <a:pt x="3448" y="4088"/>
                    <a:pt x="3552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8" y="4330"/>
                    <a:pt x="4938" y="4396"/>
                    <a:pt x="5223" y="4396"/>
                  </a:cubicBezTo>
                  <a:cubicBezTo>
                    <a:pt x="6227" y="4396"/>
                    <a:pt x="6417" y="3570"/>
                    <a:pt x="7472" y="3552"/>
                  </a:cubicBezTo>
                  <a:lnTo>
                    <a:pt x="7566" y="3552"/>
                  </a:lnTo>
                  <a:cubicBezTo>
                    <a:pt x="7682" y="3552"/>
                    <a:pt x="7822" y="3529"/>
                    <a:pt x="7963" y="3505"/>
                  </a:cubicBezTo>
                  <a:cubicBezTo>
                    <a:pt x="8315" y="3439"/>
                    <a:pt x="8231" y="2916"/>
                    <a:pt x="7907" y="2916"/>
                  </a:cubicBezTo>
                  <a:cubicBezTo>
                    <a:pt x="7887" y="2916"/>
                    <a:pt x="7867" y="2918"/>
                    <a:pt x="7846" y="2922"/>
                  </a:cubicBezTo>
                  <a:cubicBezTo>
                    <a:pt x="7799" y="2933"/>
                    <a:pt x="7752" y="2939"/>
                    <a:pt x="7709" y="2939"/>
                  </a:cubicBezTo>
                  <a:cubicBezTo>
                    <a:pt x="7665" y="2939"/>
                    <a:pt x="7624" y="2933"/>
                    <a:pt x="7589" y="2922"/>
                  </a:cubicBezTo>
                  <a:cubicBezTo>
                    <a:pt x="7262" y="2875"/>
                    <a:pt x="6748" y="1964"/>
                    <a:pt x="8219" y="914"/>
                  </a:cubicBezTo>
                  <a:cubicBezTo>
                    <a:pt x="8406" y="797"/>
                    <a:pt x="8546" y="680"/>
                    <a:pt x="8710" y="540"/>
                  </a:cubicBezTo>
                  <a:cubicBezTo>
                    <a:pt x="8983" y="384"/>
                    <a:pt x="8816" y="0"/>
                    <a:pt x="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6"/>
          <p:cNvGrpSpPr/>
          <p:nvPr/>
        </p:nvGrpSpPr>
        <p:grpSpPr>
          <a:xfrm flipH="1">
            <a:off x="404950" y="572131"/>
            <a:ext cx="2184825" cy="554750"/>
            <a:chOff x="1704275" y="256800"/>
            <a:chExt cx="2184825" cy="554750"/>
          </a:xfrm>
        </p:grpSpPr>
        <p:sp>
          <p:nvSpPr>
            <p:cNvPr id="507" name="Google Shape;507;p26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704275" y="256800"/>
              <a:ext cx="113850" cy="53950"/>
            </a:xfrm>
            <a:custGeom>
              <a:avLst/>
              <a:gdLst/>
              <a:ahLst/>
              <a:cxnLst/>
              <a:rect l="l" t="t" r="r" b="b"/>
              <a:pathLst>
                <a:path w="4554" h="2158" extrusionOk="0">
                  <a:moveTo>
                    <a:pt x="4553" y="0"/>
                  </a:moveTo>
                  <a:lnTo>
                    <a:pt x="4553" y="0"/>
                  </a:lnTo>
                  <a:cubicBezTo>
                    <a:pt x="4320" y="280"/>
                    <a:pt x="3970" y="467"/>
                    <a:pt x="3596" y="560"/>
                  </a:cubicBezTo>
                  <a:cubicBezTo>
                    <a:pt x="3176" y="631"/>
                    <a:pt x="2779" y="841"/>
                    <a:pt x="2475" y="1144"/>
                  </a:cubicBezTo>
                  <a:cubicBezTo>
                    <a:pt x="2405" y="1214"/>
                    <a:pt x="2312" y="1284"/>
                    <a:pt x="2195" y="1331"/>
                  </a:cubicBezTo>
                  <a:cubicBezTo>
                    <a:pt x="2005" y="1271"/>
                    <a:pt x="1806" y="1241"/>
                    <a:pt x="1608" y="1241"/>
                  </a:cubicBezTo>
                  <a:cubicBezTo>
                    <a:pt x="1344" y="1241"/>
                    <a:pt x="1081" y="1294"/>
                    <a:pt x="841" y="1401"/>
                  </a:cubicBezTo>
                  <a:cubicBezTo>
                    <a:pt x="701" y="1424"/>
                    <a:pt x="561" y="1436"/>
                    <a:pt x="421" y="1436"/>
                  </a:cubicBezTo>
                  <a:cubicBezTo>
                    <a:pt x="281" y="1436"/>
                    <a:pt x="141" y="1424"/>
                    <a:pt x="0" y="1401"/>
                  </a:cubicBezTo>
                  <a:lnTo>
                    <a:pt x="0" y="1401"/>
                  </a:lnTo>
                  <a:cubicBezTo>
                    <a:pt x="172" y="1588"/>
                    <a:pt x="457" y="1629"/>
                    <a:pt x="718" y="1629"/>
                  </a:cubicBezTo>
                  <a:cubicBezTo>
                    <a:pt x="849" y="1629"/>
                    <a:pt x="973" y="1619"/>
                    <a:pt x="1074" y="1611"/>
                  </a:cubicBezTo>
                  <a:cubicBezTo>
                    <a:pt x="1118" y="1605"/>
                    <a:pt x="1164" y="1602"/>
                    <a:pt x="1210" y="1602"/>
                  </a:cubicBezTo>
                  <a:cubicBezTo>
                    <a:pt x="1336" y="1602"/>
                    <a:pt x="1468" y="1624"/>
                    <a:pt x="1588" y="1658"/>
                  </a:cubicBezTo>
                  <a:cubicBezTo>
                    <a:pt x="1565" y="1705"/>
                    <a:pt x="1541" y="1751"/>
                    <a:pt x="1541" y="1798"/>
                  </a:cubicBezTo>
                  <a:cubicBezTo>
                    <a:pt x="1448" y="1821"/>
                    <a:pt x="1378" y="1868"/>
                    <a:pt x="1308" y="1915"/>
                  </a:cubicBezTo>
                  <a:cubicBezTo>
                    <a:pt x="1425" y="1915"/>
                    <a:pt x="1565" y="1938"/>
                    <a:pt x="1682" y="1985"/>
                  </a:cubicBezTo>
                  <a:cubicBezTo>
                    <a:pt x="1911" y="2113"/>
                    <a:pt x="2078" y="2157"/>
                    <a:pt x="2213" y="2157"/>
                  </a:cubicBezTo>
                  <a:cubicBezTo>
                    <a:pt x="2519" y="2157"/>
                    <a:pt x="2665" y="1932"/>
                    <a:pt x="3006" y="1932"/>
                  </a:cubicBezTo>
                  <a:cubicBezTo>
                    <a:pt x="3037" y="1932"/>
                    <a:pt x="3071" y="1934"/>
                    <a:pt x="3106" y="1938"/>
                  </a:cubicBezTo>
                  <a:lnTo>
                    <a:pt x="3129" y="1938"/>
                  </a:lnTo>
                  <a:cubicBezTo>
                    <a:pt x="3174" y="1945"/>
                    <a:pt x="3218" y="1948"/>
                    <a:pt x="3262" y="1948"/>
                  </a:cubicBezTo>
                  <a:cubicBezTo>
                    <a:pt x="3514" y="1948"/>
                    <a:pt x="3744" y="1837"/>
                    <a:pt x="3923" y="1658"/>
                  </a:cubicBezTo>
                  <a:lnTo>
                    <a:pt x="3923" y="1658"/>
                  </a:lnTo>
                  <a:cubicBezTo>
                    <a:pt x="3666" y="1681"/>
                    <a:pt x="3433" y="1705"/>
                    <a:pt x="3176" y="1705"/>
                  </a:cubicBezTo>
                  <a:cubicBezTo>
                    <a:pt x="3059" y="1658"/>
                    <a:pt x="2896" y="1238"/>
                    <a:pt x="3573" y="911"/>
                  </a:cubicBezTo>
                  <a:cubicBezTo>
                    <a:pt x="3970" y="701"/>
                    <a:pt x="4320" y="374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182850" y="3997925"/>
            <a:ext cx="8778300" cy="951144"/>
            <a:chOff x="182850" y="3997925"/>
            <a:chExt cx="8778300" cy="951144"/>
          </a:xfrm>
        </p:grpSpPr>
        <p:grpSp>
          <p:nvGrpSpPr>
            <p:cNvPr id="514" name="Google Shape;514;p26"/>
            <p:cNvGrpSpPr/>
            <p:nvPr/>
          </p:nvGrpSpPr>
          <p:grpSpPr>
            <a:xfrm>
              <a:off x="182850" y="4257234"/>
              <a:ext cx="8778300" cy="691834"/>
              <a:chOff x="182850" y="4456325"/>
              <a:chExt cx="8778300" cy="492900"/>
            </a:xfrm>
          </p:grpSpPr>
          <p:sp>
            <p:nvSpPr>
              <p:cNvPr id="515" name="Google Shape;515;p26"/>
              <p:cNvSpPr/>
              <p:nvPr/>
            </p:nvSpPr>
            <p:spPr>
              <a:xfrm>
                <a:off x="182850" y="4456325"/>
                <a:ext cx="8778300" cy="49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>
                <a:off x="586959" y="4527803"/>
                <a:ext cx="8374083" cy="349944"/>
              </a:xfrm>
              <a:custGeom>
                <a:avLst/>
                <a:gdLst/>
                <a:ahLst/>
                <a:cxnLst/>
                <a:rect l="l" t="t" r="r" b="b"/>
                <a:pathLst>
                  <a:path w="256049" h="17245" extrusionOk="0">
                    <a:moveTo>
                      <a:pt x="196196" y="1"/>
                    </a:moveTo>
                    <a:cubicBezTo>
                      <a:pt x="159773" y="1"/>
                      <a:pt x="133362" y="2178"/>
                      <a:pt x="106892" y="4070"/>
                    </a:cubicBezTo>
                    <a:cubicBezTo>
                      <a:pt x="106013" y="4121"/>
                      <a:pt x="105884" y="5026"/>
                      <a:pt x="106763" y="5181"/>
                    </a:cubicBezTo>
                    <a:cubicBezTo>
                      <a:pt x="112114" y="6138"/>
                      <a:pt x="117362" y="7611"/>
                      <a:pt x="122428" y="9602"/>
                    </a:cubicBezTo>
                    <a:cubicBezTo>
                      <a:pt x="124238" y="10325"/>
                      <a:pt x="123643" y="12212"/>
                      <a:pt x="121601" y="12316"/>
                    </a:cubicBezTo>
                    <a:cubicBezTo>
                      <a:pt x="105658" y="13021"/>
                      <a:pt x="90547" y="13385"/>
                      <a:pt x="76255" y="13385"/>
                    </a:cubicBezTo>
                    <a:cubicBezTo>
                      <a:pt x="71683" y="13385"/>
                      <a:pt x="67196" y="13347"/>
                      <a:pt x="62791" y="13272"/>
                    </a:cubicBezTo>
                    <a:cubicBezTo>
                      <a:pt x="60956" y="13246"/>
                      <a:pt x="58940" y="13169"/>
                      <a:pt x="57932" y="11721"/>
                    </a:cubicBezTo>
                    <a:cubicBezTo>
                      <a:pt x="57415" y="10972"/>
                      <a:pt x="57337" y="10015"/>
                      <a:pt x="57725" y="9214"/>
                    </a:cubicBezTo>
                    <a:cubicBezTo>
                      <a:pt x="58061" y="8490"/>
                      <a:pt x="58578" y="7870"/>
                      <a:pt x="59198" y="7378"/>
                    </a:cubicBezTo>
                    <a:cubicBezTo>
                      <a:pt x="60155" y="6629"/>
                      <a:pt x="59457" y="5336"/>
                      <a:pt x="58112" y="5310"/>
                    </a:cubicBezTo>
                    <a:cubicBezTo>
                      <a:pt x="52812" y="5238"/>
                      <a:pt x="47620" y="5202"/>
                      <a:pt x="42533" y="5202"/>
                    </a:cubicBezTo>
                    <a:cubicBezTo>
                      <a:pt x="27628" y="5202"/>
                      <a:pt x="13630" y="5508"/>
                      <a:pt x="466" y="6086"/>
                    </a:cubicBezTo>
                    <a:cubicBezTo>
                      <a:pt x="285" y="9705"/>
                      <a:pt x="1" y="12988"/>
                      <a:pt x="802" y="16529"/>
                    </a:cubicBezTo>
                    <a:cubicBezTo>
                      <a:pt x="1082" y="16529"/>
                      <a:pt x="1361" y="16529"/>
                      <a:pt x="1641" y="16529"/>
                    </a:cubicBezTo>
                    <a:cubicBezTo>
                      <a:pt x="26413" y="16529"/>
                      <a:pt x="50611" y="17244"/>
                      <a:pt x="81883" y="17244"/>
                    </a:cubicBezTo>
                    <a:cubicBezTo>
                      <a:pt x="99800" y="17244"/>
                      <a:pt x="120040" y="17009"/>
                      <a:pt x="144039" y="16271"/>
                    </a:cubicBezTo>
                    <a:cubicBezTo>
                      <a:pt x="147141" y="16271"/>
                      <a:pt x="148123" y="13427"/>
                      <a:pt x="145332" y="12471"/>
                    </a:cubicBezTo>
                    <a:lnTo>
                      <a:pt x="145254" y="12445"/>
                    </a:lnTo>
                    <a:cubicBezTo>
                      <a:pt x="142514" y="11514"/>
                      <a:pt x="139205" y="11514"/>
                      <a:pt x="137060" y="9782"/>
                    </a:cubicBezTo>
                    <a:cubicBezTo>
                      <a:pt x="136232" y="9110"/>
                      <a:pt x="135922" y="8180"/>
                      <a:pt x="136413" y="7378"/>
                    </a:cubicBezTo>
                    <a:cubicBezTo>
                      <a:pt x="137189" y="6112"/>
                      <a:pt x="139257" y="6008"/>
                      <a:pt x="141066" y="5982"/>
                    </a:cubicBezTo>
                    <a:lnTo>
                      <a:pt x="255661" y="4328"/>
                    </a:lnTo>
                    <a:cubicBezTo>
                      <a:pt x="255816" y="3501"/>
                      <a:pt x="255894" y="2596"/>
                      <a:pt x="256049" y="1743"/>
                    </a:cubicBezTo>
                    <a:cubicBezTo>
                      <a:pt x="233110" y="493"/>
                      <a:pt x="213521" y="1"/>
                      <a:pt x="196196" y="1"/>
                    </a:cubicBezTo>
                    <a:close/>
                  </a:path>
                </a:pathLst>
              </a:custGeom>
              <a:solidFill>
                <a:srgbClr val="FFFFFF">
                  <a:alpha val="35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517;p26"/>
            <p:cNvSpPr/>
            <p:nvPr/>
          </p:nvSpPr>
          <p:spPr>
            <a:xfrm>
              <a:off x="4082313" y="3997925"/>
              <a:ext cx="979375" cy="458400"/>
            </a:xfrm>
            <a:custGeom>
              <a:avLst/>
              <a:gdLst/>
              <a:ahLst/>
              <a:cxnLst/>
              <a:rect l="l" t="t" r="r" b="b"/>
              <a:pathLst>
                <a:path w="39175" h="18336" extrusionOk="0">
                  <a:moveTo>
                    <a:pt x="38803" y="1"/>
                  </a:moveTo>
                  <a:cubicBezTo>
                    <a:pt x="38762" y="1"/>
                    <a:pt x="38718" y="11"/>
                    <a:pt x="38673" y="33"/>
                  </a:cubicBezTo>
                  <a:cubicBezTo>
                    <a:pt x="34072" y="2334"/>
                    <a:pt x="29832" y="5333"/>
                    <a:pt x="26162" y="8952"/>
                  </a:cubicBezTo>
                  <a:cubicBezTo>
                    <a:pt x="25231" y="9882"/>
                    <a:pt x="24326" y="10839"/>
                    <a:pt x="23473" y="11821"/>
                  </a:cubicBezTo>
                  <a:cubicBezTo>
                    <a:pt x="23059" y="10994"/>
                    <a:pt x="22775" y="10089"/>
                    <a:pt x="22672" y="9158"/>
                  </a:cubicBezTo>
                  <a:cubicBezTo>
                    <a:pt x="23525" y="8435"/>
                    <a:pt x="23964" y="7349"/>
                    <a:pt x="23887" y="6237"/>
                  </a:cubicBezTo>
                  <a:cubicBezTo>
                    <a:pt x="23861" y="5565"/>
                    <a:pt x="23551" y="4971"/>
                    <a:pt x="23008" y="4583"/>
                  </a:cubicBezTo>
                  <a:cubicBezTo>
                    <a:pt x="22694" y="4394"/>
                    <a:pt x="22322" y="4320"/>
                    <a:pt x="21940" y="4320"/>
                  </a:cubicBezTo>
                  <a:cubicBezTo>
                    <a:pt x="21693" y="4320"/>
                    <a:pt x="21442" y="4351"/>
                    <a:pt x="21198" y="4402"/>
                  </a:cubicBezTo>
                  <a:cubicBezTo>
                    <a:pt x="20655" y="4454"/>
                    <a:pt x="20138" y="4686"/>
                    <a:pt x="19699" y="5048"/>
                  </a:cubicBezTo>
                  <a:cubicBezTo>
                    <a:pt x="19363" y="5436"/>
                    <a:pt x="19156" y="5927"/>
                    <a:pt x="19156" y="6444"/>
                  </a:cubicBezTo>
                  <a:cubicBezTo>
                    <a:pt x="19130" y="6987"/>
                    <a:pt x="19156" y="7504"/>
                    <a:pt x="19259" y="7995"/>
                  </a:cubicBezTo>
                  <a:cubicBezTo>
                    <a:pt x="17941" y="9520"/>
                    <a:pt x="16985" y="11356"/>
                    <a:pt x="16519" y="13294"/>
                  </a:cubicBezTo>
                  <a:lnTo>
                    <a:pt x="2508" y="13294"/>
                  </a:lnTo>
                  <a:lnTo>
                    <a:pt x="1" y="13501"/>
                  </a:lnTo>
                  <a:cubicBezTo>
                    <a:pt x="1" y="13501"/>
                    <a:pt x="5610" y="17224"/>
                    <a:pt x="9591" y="18335"/>
                  </a:cubicBezTo>
                  <a:lnTo>
                    <a:pt x="30143" y="18335"/>
                  </a:lnTo>
                  <a:cubicBezTo>
                    <a:pt x="33038" y="17094"/>
                    <a:pt x="35726" y="15388"/>
                    <a:pt x="38079" y="13320"/>
                  </a:cubicBezTo>
                  <a:lnTo>
                    <a:pt x="24455" y="13320"/>
                  </a:lnTo>
                  <a:cubicBezTo>
                    <a:pt x="24171" y="12984"/>
                    <a:pt x="23938" y="12648"/>
                    <a:pt x="23732" y="12286"/>
                  </a:cubicBezTo>
                  <a:cubicBezTo>
                    <a:pt x="27015" y="8460"/>
                    <a:pt x="30866" y="5177"/>
                    <a:pt x="35157" y="2567"/>
                  </a:cubicBezTo>
                  <a:cubicBezTo>
                    <a:pt x="36372" y="1791"/>
                    <a:pt x="37639" y="1119"/>
                    <a:pt x="38932" y="473"/>
                  </a:cubicBezTo>
                  <a:cubicBezTo>
                    <a:pt x="39174" y="340"/>
                    <a:pt x="39040" y="1"/>
                    <a:pt x="38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6"/>
          <p:cNvSpPr/>
          <p:nvPr/>
        </p:nvSpPr>
        <p:spPr>
          <a:xfrm rot="1799290">
            <a:off x="7365289" y="-1457652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7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521" name="Google Shape;521;p27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27"/>
          <p:cNvSpPr txBox="1">
            <a:spLocks noGrp="1"/>
          </p:cNvSpPr>
          <p:nvPr>
            <p:ph type="body" idx="1"/>
          </p:nvPr>
        </p:nvSpPr>
        <p:spPr>
          <a:xfrm>
            <a:off x="720000" y="1771675"/>
            <a:ext cx="42660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4266000" cy="10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526" name="Google Shape;526;p27"/>
          <p:cNvGrpSpPr/>
          <p:nvPr/>
        </p:nvGrpSpPr>
        <p:grpSpPr>
          <a:xfrm>
            <a:off x="720000" y="3214937"/>
            <a:ext cx="8288611" cy="1734309"/>
            <a:chOff x="720000" y="3214937"/>
            <a:chExt cx="8288611" cy="1734309"/>
          </a:xfrm>
        </p:grpSpPr>
        <p:sp>
          <p:nvSpPr>
            <p:cNvPr id="527" name="Google Shape;527;p27"/>
            <p:cNvSpPr/>
            <p:nvPr/>
          </p:nvSpPr>
          <p:spPr>
            <a:xfrm>
              <a:off x="4171464" y="3214937"/>
              <a:ext cx="4792140" cy="1734309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A9814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528;p27"/>
            <p:cNvGrpSpPr/>
            <p:nvPr/>
          </p:nvGrpSpPr>
          <p:grpSpPr>
            <a:xfrm>
              <a:off x="720000" y="4456325"/>
              <a:ext cx="8288611" cy="492919"/>
              <a:chOff x="720000" y="4456325"/>
              <a:chExt cx="8288611" cy="492919"/>
            </a:xfrm>
          </p:grpSpPr>
          <p:sp>
            <p:nvSpPr>
              <p:cNvPr id="529" name="Google Shape;529;p27"/>
              <p:cNvSpPr/>
              <p:nvPr/>
            </p:nvSpPr>
            <p:spPr>
              <a:xfrm>
                <a:off x="720000" y="4456325"/>
                <a:ext cx="8288611" cy="492919"/>
              </a:xfrm>
              <a:custGeom>
                <a:avLst/>
                <a:gdLst/>
                <a:ahLst/>
                <a:cxnLst/>
                <a:rect l="l" t="t" r="r" b="b"/>
                <a:pathLst>
                  <a:path w="233482" h="86973" extrusionOk="0">
                    <a:moveTo>
                      <a:pt x="0" y="0"/>
                    </a:moveTo>
                    <a:lnTo>
                      <a:pt x="233482" y="0"/>
                    </a:lnTo>
                    <a:lnTo>
                      <a:pt x="233482" y="86972"/>
                    </a:lnTo>
                    <a:lnTo>
                      <a:pt x="0" y="86972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34000">
                    <a:schemeClr val="accent1"/>
                  </a:gs>
                  <a:gs pos="100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2492361" y="4456325"/>
                <a:ext cx="6516250" cy="345775"/>
              </a:xfrm>
              <a:custGeom>
                <a:avLst/>
                <a:gdLst/>
                <a:ahLst/>
                <a:cxnLst/>
                <a:rect l="l" t="t" r="r" b="b"/>
                <a:pathLst>
                  <a:path w="260650" h="13831" extrusionOk="0">
                    <a:moveTo>
                      <a:pt x="259745" y="1"/>
                    </a:moveTo>
                    <a:lnTo>
                      <a:pt x="117852" y="1939"/>
                    </a:lnTo>
                    <a:cubicBezTo>
                      <a:pt x="116896" y="1939"/>
                      <a:pt x="116560" y="3025"/>
                      <a:pt x="117413" y="3387"/>
                    </a:cubicBezTo>
                    <a:lnTo>
                      <a:pt x="123488" y="6050"/>
                    </a:lnTo>
                    <a:cubicBezTo>
                      <a:pt x="124341" y="6411"/>
                      <a:pt x="124030" y="7497"/>
                      <a:pt x="123048" y="7497"/>
                    </a:cubicBezTo>
                    <a:cubicBezTo>
                      <a:pt x="94637" y="7858"/>
                      <a:pt x="66213" y="8042"/>
                      <a:pt x="37785" y="8042"/>
                    </a:cubicBezTo>
                    <a:cubicBezTo>
                      <a:pt x="25423" y="8042"/>
                      <a:pt x="13061" y="8007"/>
                      <a:pt x="698" y="7937"/>
                    </a:cubicBezTo>
                    <a:cubicBezTo>
                      <a:pt x="517" y="9488"/>
                      <a:pt x="181" y="11142"/>
                      <a:pt x="0" y="12693"/>
                    </a:cubicBezTo>
                    <a:cubicBezTo>
                      <a:pt x="86883" y="13055"/>
                      <a:pt x="173767" y="13417"/>
                      <a:pt x="260650" y="13831"/>
                    </a:cubicBezTo>
                    <a:cubicBezTo>
                      <a:pt x="260495" y="9152"/>
                      <a:pt x="259874" y="4680"/>
                      <a:pt x="2597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35330"/>
                    </a:srgbClr>
                  </a:gs>
                  <a:gs pos="100000">
                    <a:srgbClr val="FFFFFF">
                      <a:alpha val="35294"/>
                      <a:alpha val="353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27"/>
          <p:cNvSpPr/>
          <p:nvPr/>
        </p:nvSpPr>
        <p:spPr>
          <a:xfrm>
            <a:off x="6493025" y="2418288"/>
            <a:ext cx="2468121" cy="306933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 flipH="1">
            <a:off x="7144021" y="1401563"/>
            <a:ext cx="1817125" cy="296012"/>
          </a:xfrm>
          <a:custGeom>
            <a:avLst/>
            <a:gdLst/>
            <a:ahLst/>
            <a:cxnLst/>
            <a:rect l="l" t="t" r="r" b="b"/>
            <a:pathLst>
              <a:path w="85291" h="13894" extrusionOk="0">
                <a:moveTo>
                  <a:pt x="36367" y="0"/>
                </a:moveTo>
                <a:cubicBezTo>
                  <a:pt x="36292" y="0"/>
                  <a:pt x="36218" y="0"/>
                  <a:pt x="36143" y="1"/>
                </a:cubicBezTo>
                <a:lnTo>
                  <a:pt x="0" y="1"/>
                </a:lnTo>
                <a:lnTo>
                  <a:pt x="0" y="13893"/>
                </a:lnTo>
                <a:lnTo>
                  <a:pt x="36517" y="13893"/>
                </a:lnTo>
                <a:cubicBezTo>
                  <a:pt x="39739" y="13893"/>
                  <a:pt x="42867" y="12843"/>
                  <a:pt x="45436" y="10881"/>
                </a:cubicBezTo>
                <a:cubicBezTo>
                  <a:pt x="47420" y="9387"/>
                  <a:pt x="49778" y="8406"/>
                  <a:pt x="52253" y="8056"/>
                </a:cubicBezTo>
                <a:lnTo>
                  <a:pt x="85291" y="3387"/>
                </a:lnTo>
                <a:lnTo>
                  <a:pt x="55195" y="3387"/>
                </a:lnTo>
                <a:cubicBezTo>
                  <a:pt x="52814" y="3387"/>
                  <a:pt x="50432" y="3060"/>
                  <a:pt x="48167" y="2383"/>
                </a:cubicBezTo>
                <a:lnTo>
                  <a:pt x="43171" y="982"/>
                </a:lnTo>
                <a:cubicBezTo>
                  <a:pt x="40954" y="349"/>
                  <a:pt x="38672" y="0"/>
                  <a:pt x="36367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27"/>
          <p:cNvGrpSpPr/>
          <p:nvPr/>
        </p:nvGrpSpPr>
        <p:grpSpPr>
          <a:xfrm>
            <a:off x="6601250" y="1401563"/>
            <a:ext cx="1822750" cy="852025"/>
            <a:chOff x="2651625" y="399575"/>
            <a:chExt cx="1822750" cy="852025"/>
          </a:xfrm>
        </p:grpSpPr>
        <p:sp>
          <p:nvSpPr>
            <p:cNvPr id="534" name="Google Shape;534;p27"/>
            <p:cNvSpPr/>
            <p:nvPr/>
          </p:nvSpPr>
          <p:spPr>
            <a:xfrm>
              <a:off x="3537100" y="948300"/>
              <a:ext cx="232950" cy="97000"/>
            </a:xfrm>
            <a:custGeom>
              <a:avLst/>
              <a:gdLst/>
              <a:ahLst/>
              <a:cxnLst/>
              <a:rect l="l" t="t" r="r" b="b"/>
              <a:pathLst>
                <a:path w="9318" h="3880" extrusionOk="0">
                  <a:moveTo>
                    <a:pt x="8909" y="1"/>
                  </a:moveTo>
                  <a:cubicBezTo>
                    <a:pt x="8868" y="1"/>
                    <a:pt x="8825" y="10"/>
                    <a:pt x="8780" y="31"/>
                  </a:cubicBezTo>
                  <a:cubicBezTo>
                    <a:pt x="8710" y="54"/>
                    <a:pt x="8640" y="54"/>
                    <a:pt x="8570" y="78"/>
                  </a:cubicBezTo>
                  <a:cubicBezTo>
                    <a:pt x="7566" y="265"/>
                    <a:pt x="6632" y="755"/>
                    <a:pt x="5884" y="1455"/>
                  </a:cubicBezTo>
                  <a:cubicBezTo>
                    <a:pt x="5744" y="1619"/>
                    <a:pt x="5558" y="1736"/>
                    <a:pt x="5347" y="1852"/>
                  </a:cubicBezTo>
                  <a:cubicBezTo>
                    <a:pt x="5312" y="1864"/>
                    <a:pt x="5277" y="1870"/>
                    <a:pt x="5242" y="1870"/>
                  </a:cubicBezTo>
                  <a:cubicBezTo>
                    <a:pt x="5207" y="1870"/>
                    <a:pt x="5172" y="1864"/>
                    <a:pt x="5137" y="1852"/>
                  </a:cubicBezTo>
                  <a:cubicBezTo>
                    <a:pt x="4700" y="1736"/>
                    <a:pt x="4255" y="1676"/>
                    <a:pt x="3811" y="1676"/>
                  </a:cubicBezTo>
                  <a:cubicBezTo>
                    <a:pt x="3189" y="1676"/>
                    <a:pt x="2571" y="1794"/>
                    <a:pt x="1985" y="2039"/>
                  </a:cubicBezTo>
                  <a:cubicBezTo>
                    <a:pt x="1760" y="2117"/>
                    <a:pt x="1464" y="2143"/>
                    <a:pt x="1170" y="2143"/>
                  </a:cubicBezTo>
                  <a:cubicBezTo>
                    <a:pt x="582" y="2143"/>
                    <a:pt x="1" y="2039"/>
                    <a:pt x="1" y="2039"/>
                  </a:cubicBezTo>
                  <a:lnTo>
                    <a:pt x="1" y="2039"/>
                  </a:lnTo>
                  <a:cubicBezTo>
                    <a:pt x="384" y="2499"/>
                    <a:pt x="1038" y="2606"/>
                    <a:pt x="1647" y="2606"/>
                  </a:cubicBezTo>
                  <a:cubicBezTo>
                    <a:pt x="1967" y="2606"/>
                    <a:pt x="2273" y="2577"/>
                    <a:pt x="2522" y="2553"/>
                  </a:cubicBezTo>
                  <a:cubicBezTo>
                    <a:pt x="2604" y="2546"/>
                    <a:pt x="2687" y="2544"/>
                    <a:pt x="2770" y="2544"/>
                  </a:cubicBezTo>
                  <a:cubicBezTo>
                    <a:pt x="2999" y="2544"/>
                    <a:pt x="3234" y="2565"/>
                    <a:pt x="3456" y="2599"/>
                  </a:cubicBezTo>
                  <a:cubicBezTo>
                    <a:pt x="3596" y="2646"/>
                    <a:pt x="3690" y="2786"/>
                    <a:pt x="3666" y="2950"/>
                  </a:cubicBezTo>
                  <a:cubicBezTo>
                    <a:pt x="3666" y="2973"/>
                    <a:pt x="3666" y="2996"/>
                    <a:pt x="3666" y="3020"/>
                  </a:cubicBezTo>
                  <a:cubicBezTo>
                    <a:pt x="3456" y="3066"/>
                    <a:pt x="3246" y="3160"/>
                    <a:pt x="3083" y="3300"/>
                  </a:cubicBezTo>
                  <a:cubicBezTo>
                    <a:pt x="3386" y="3323"/>
                    <a:pt x="3690" y="3370"/>
                    <a:pt x="3970" y="3487"/>
                  </a:cubicBezTo>
                  <a:cubicBezTo>
                    <a:pt x="4519" y="3778"/>
                    <a:pt x="4920" y="3880"/>
                    <a:pt x="5244" y="3880"/>
                  </a:cubicBezTo>
                  <a:cubicBezTo>
                    <a:pt x="5994" y="3880"/>
                    <a:pt x="6328" y="3332"/>
                    <a:pt x="7127" y="3332"/>
                  </a:cubicBezTo>
                  <a:cubicBezTo>
                    <a:pt x="7199" y="3332"/>
                    <a:pt x="7275" y="3337"/>
                    <a:pt x="7355" y="3347"/>
                  </a:cubicBezTo>
                  <a:lnTo>
                    <a:pt x="7449" y="3347"/>
                  </a:lnTo>
                  <a:cubicBezTo>
                    <a:pt x="7507" y="3358"/>
                    <a:pt x="7571" y="3364"/>
                    <a:pt x="7639" y="3364"/>
                  </a:cubicBezTo>
                  <a:cubicBezTo>
                    <a:pt x="7706" y="3364"/>
                    <a:pt x="7776" y="3358"/>
                    <a:pt x="7846" y="3347"/>
                  </a:cubicBezTo>
                  <a:cubicBezTo>
                    <a:pt x="8243" y="3347"/>
                    <a:pt x="8196" y="2763"/>
                    <a:pt x="7822" y="2763"/>
                  </a:cubicBezTo>
                  <a:cubicBezTo>
                    <a:pt x="7791" y="2771"/>
                    <a:pt x="7760" y="2773"/>
                    <a:pt x="7730" y="2773"/>
                  </a:cubicBezTo>
                  <a:cubicBezTo>
                    <a:pt x="7669" y="2773"/>
                    <a:pt x="7612" y="2763"/>
                    <a:pt x="7566" y="2763"/>
                  </a:cubicBezTo>
                  <a:cubicBezTo>
                    <a:pt x="7262" y="2646"/>
                    <a:pt x="6865" y="1665"/>
                    <a:pt x="8476" y="848"/>
                  </a:cubicBezTo>
                  <a:cubicBezTo>
                    <a:pt x="8663" y="778"/>
                    <a:pt x="8826" y="661"/>
                    <a:pt x="9013" y="568"/>
                  </a:cubicBezTo>
                  <a:cubicBezTo>
                    <a:pt x="9318" y="426"/>
                    <a:pt x="9181" y="1"/>
                    <a:pt x="8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99225" y="1167775"/>
              <a:ext cx="137175" cy="83825"/>
            </a:xfrm>
            <a:custGeom>
              <a:avLst/>
              <a:gdLst/>
              <a:ahLst/>
              <a:cxnLst/>
              <a:rect l="l" t="t" r="r" b="b"/>
              <a:pathLst>
                <a:path w="5487" h="3353" extrusionOk="0">
                  <a:moveTo>
                    <a:pt x="2434" y="1"/>
                  </a:moveTo>
                  <a:cubicBezTo>
                    <a:pt x="1608" y="1"/>
                    <a:pt x="490" y="615"/>
                    <a:pt x="490" y="615"/>
                  </a:cubicBezTo>
                  <a:cubicBezTo>
                    <a:pt x="490" y="615"/>
                    <a:pt x="650" y="573"/>
                    <a:pt x="795" y="573"/>
                  </a:cubicBezTo>
                  <a:cubicBezTo>
                    <a:pt x="916" y="573"/>
                    <a:pt x="1027" y="602"/>
                    <a:pt x="1027" y="708"/>
                  </a:cubicBezTo>
                  <a:cubicBezTo>
                    <a:pt x="1027" y="872"/>
                    <a:pt x="0" y="1665"/>
                    <a:pt x="187" y="3043"/>
                  </a:cubicBezTo>
                  <a:cubicBezTo>
                    <a:pt x="175" y="3247"/>
                    <a:pt x="324" y="3353"/>
                    <a:pt x="474" y="3353"/>
                  </a:cubicBezTo>
                  <a:cubicBezTo>
                    <a:pt x="616" y="3353"/>
                    <a:pt x="759" y="3259"/>
                    <a:pt x="771" y="3066"/>
                  </a:cubicBezTo>
                  <a:cubicBezTo>
                    <a:pt x="864" y="2576"/>
                    <a:pt x="1097" y="2109"/>
                    <a:pt x="1424" y="1735"/>
                  </a:cubicBezTo>
                  <a:cubicBezTo>
                    <a:pt x="1611" y="1549"/>
                    <a:pt x="1821" y="1362"/>
                    <a:pt x="2055" y="1245"/>
                  </a:cubicBezTo>
                  <a:cubicBezTo>
                    <a:pt x="2112" y="1216"/>
                    <a:pt x="2170" y="1196"/>
                    <a:pt x="2228" y="1196"/>
                  </a:cubicBezTo>
                  <a:cubicBezTo>
                    <a:pt x="2264" y="1196"/>
                    <a:pt x="2299" y="1204"/>
                    <a:pt x="2335" y="1222"/>
                  </a:cubicBezTo>
                  <a:cubicBezTo>
                    <a:pt x="2568" y="1362"/>
                    <a:pt x="2872" y="1409"/>
                    <a:pt x="3152" y="1409"/>
                  </a:cubicBezTo>
                  <a:cubicBezTo>
                    <a:pt x="3222" y="1385"/>
                    <a:pt x="3292" y="1385"/>
                    <a:pt x="3362" y="1362"/>
                  </a:cubicBezTo>
                  <a:cubicBezTo>
                    <a:pt x="3401" y="1346"/>
                    <a:pt x="3440" y="1339"/>
                    <a:pt x="3478" y="1339"/>
                  </a:cubicBezTo>
                  <a:cubicBezTo>
                    <a:pt x="3554" y="1339"/>
                    <a:pt x="3627" y="1370"/>
                    <a:pt x="3689" y="1432"/>
                  </a:cubicBezTo>
                  <a:cubicBezTo>
                    <a:pt x="4016" y="1805"/>
                    <a:pt x="4460" y="2109"/>
                    <a:pt x="4926" y="2296"/>
                  </a:cubicBezTo>
                  <a:cubicBezTo>
                    <a:pt x="4967" y="2313"/>
                    <a:pt x="5006" y="2320"/>
                    <a:pt x="5044" y="2320"/>
                  </a:cubicBezTo>
                  <a:cubicBezTo>
                    <a:pt x="5271" y="2320"/>
                    <a:pt x="5437" y="2049"/>
                    <a:pt x="5277" y="1829"/>
                  </a:cubicBezTo>
                  <a:cubicBezTo>
                    <a:pt x="5113" y="1595"/>
                    <a:pt x="4926" y="1339"/>
                    <a:pt x="4716" y="1128"/>
                  </a:cubicBezTo>
                  <a:cubicBezTo>
                    <a:pt x="4576" y="988"/>
                    <a:pt x="4623" y="731"/>
                    <a:pt x="4810" y="661"/>
                  </a:cubicBezTo>
                  <a:cubicBezTo>
                    <a:pt x="5067" y="545"/>
                    <a:pt x="5300" y="381"/>
                    <a:pt x="5487" y="171"/>
                  </a:cubicBezTo>
                  <a:lnTo>
                    <a:pt x="5487" y="171"/>
                  </a:lnTo>
                  <a:cubicBezTo>
                    <a:pt x="5487" y="171"/>
                    <a:pt x="4782" y="298"/>
                    <a:pt x="4069" y="298"/>
                  </a:cubicBezTo>
                  <a:cubicBezTo>
                    <a:pt x="3636" y="298"/>
                    <a:pt x="3201" y="251"/>
                    <a:pt x="2919" y="101"/>
                  </a:cubicBezTo>
                  <a:cubicBezTo>
                    <a:pt x="2781" y="30"/>
                    <a:pt x="2614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249800" y="848600"/>
              <a:ext cx="224575" cy="109925"/>
            </a:xfrm>
            <a:custGeom>
              <a:avLst/>
              <a:gdLst/>
              <a:ahLst/>
              <a:cxnLst/>
              <a:rect l="l" t="t" r="r" b="b"/>
              <a:pathLst>
                <a:path w="8983" h="4397" extrusionOk="0">
                  <a:moveTo>
                    <a:pt x="8563" y="0"/>
                  </a:moveTo>
                  <a:cubicBezTo>
                    <a:pt x="8513" y="0"/>
                    <a:pt x="8460" y="15"/>
                    <a:pt x="8406" y="50"/>
                  </a:cubicBezTo>
                  <a:cubicBezTo>
                    <a:pt x="8336" y="73"/>
                    <a:pt x="8266" y="97"/>
                    <a:pt x="8219" y="120"/>
                  </a:cubicBezTo>
                  <a:cubicBezTo>
                    <a:pt x="7239" y="470"/>
                    <a:pt x="6375" y="1077"/>
                    <a:pt x="5745" y="1871"/>
                  </a:cubicBezTo>
                  <a:cubicBezTo>
                    <a:pt x="5628" y="2058"/>
                    <a:pt x="5464" y="2221"/>
                    <a:pt x="5278" y="2338"/>
                  </a:cubicBezTo>
                  <a:cubicBezTo>
                    <a:pt x="5226" y="2372"/>
                    <a:pt x="5175" y="2394"/>
                    <a:pt x="5124" y="2394"/>
                  </a:cubicBezTo>
                  <a:cubicBezTo>
                    <a:pt x="5105" y="2394"/>
                    <a:pt x="5086" y="2391"/>
                    <a:pt x="5067" y="2385"/>
                  </a:cubicBezTo>
                  <a:cubicBezTo>
                    <a:pt x="4853" y="2357"/>
                    <a:pt x="4637" y="2343"/>
                    <a:pt x="4422" y="2343"/>
                  </a:cubicBezTo>
                  <a:cubicBezTo>
                    <a:pt x="3561" y="2343"/>
                    <a:pt x="2709" y="2567"/>
                    <a:pt x="1962" y="3015"/>
                  </a:cubicBezTo>
                  <a:cubicBezTo>
                    <a:pt x="1411" y="3301"/>
                    <a:pt x="323" y="3319"/>
                    <a:pt x="59" y="3319"/>
                  </a:cubicBezTo>
                  <a:cubicBezTo>
                    <a:pt x="22" y="3319"/>
                    <a:pt x="1" y="3319"/>
                    <a:pt x="1" y="3319"/>
                  </a:cubicBezTo>
                  <a:lnTo>
                    <a:pt x="1" y="3319"/>
                  </a:lnTo>
                  <a:cubicBezTo>
                    <a:pt x="309" y="3585"/>
                    <a:pt x="725" y="3671"/>
                    <a:pt x="1154" y="3671"/>
                  </a:cubicBezTo>
                  <a:cubicBezTo>
                    <a:pt x="1666" y="3671"/>
                    <a:pt x="2199" y="3548"/>
                    <a:pt x="2593" y="3459"/>
                  </a:cubicBezTo>
                  <a:cubicBezTo>
                    <a:pt x="2803" y="3406"/>
                    <a:pt x="3026" y="3380"/>
                    <a:pt x="3262" y="3380"/>
                  </a:cubicBezTo>
                  <a:cubicBezTo>
                    <a:pt x="3341" y="3380"/>
                    <a:pt x="3421" y="3383"/>
                    <a:pt x="3503" y="3389"/>
                  </a:cubicBezTo>
                  <a:cubicBezTo>
                    <a:pt x="3643" y="3389"/>
                    <a:pt x="3760" y="3505"/>
                    <a:pt x="3760" y="3669"/>
                  </a:cubicBezTo>
                  <a:cubicBezTo>
                    <a:pt x="3760" y="3692"/>
                    <a:pt x="3760" y="3716"/>
                    <a:pt x="3760" y="3762"/>
                  </a:cubicBezTo>
                  <a:cubicBezTo>
                    <a:pt x="3573" y="3786"/>
                    <a:pt x="3246" y="4112"/>
                    <a:pt x="3246" y="4112"/>
                  </a:cubicBezTo>
                  <a:cubicBezTo>
                    <a:pt x="3346" y="4096"/>
                    <a:pt x="3448" y="4088"/>
                    <a:pt x="3552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8" y="4330"/>
                    <a:pt x="4938" y="4396"/>
                    <a:pt x="5223" y="4396"/>
                  </a:cubicBezTo>
                  <a:cubicBezTo>
                    <a:pt x="6227" y="4396"/>
                    <a:pt x="6417" y="3570"/>
                    <a:pt x="7472" y="3552"/>
                  </a:cubicBezTo>
                  <a:lnTo>
                    <a:pt x="7566" y="3552"/>
                  </a:lnTo>
                  <a:cubicBezTo>
                    <a:pt x="7682" y="3552"/>
                    <a:pt x="7822" y="3529"/>
                    <a:pt x="7963" y="3505"/>
                  </a:cubicBezTo>
                  <a:cubicBezTo>
                    <a:pt x="8315" y="3439"/>
                    <a:pt x="8231" y="2916"/>
                    <a:pt x="7907" y="2916"/>
                  </a:cubicBezTo>
                  <a:cubicBezTo>
                    <a:pt x="7887" y="2916"/>
                    <a:pt x="7867" y="2918"/>
                    <a:pt x="7846" y="2922"/>
                  </a:cubicBezTo>
                  <a:cubicBezTo>
                    <a:pt x="7799" y="2933"/>
                    <a:pt x="7752" y="2939"/>
                    <a:pt x="7709" y="2939"/>
                  </a:cubicBezTo>
                  <a:cubicBezTo>
                    <a:pt x="7665" y="2939"/>
                    <a:pt x="7624" y="2933"/>
                    <a:pt x="7589" y="2922"/>
                  </a:cubicBezTo>
                  <a:cubicBezTo>
                    <a:pt x="7262" y="2875"/>
                    <a:pt x="6748" y="1964"/>
                    <a:pt x="8219" y="914"/>
                  </a:cubicBezTo>
                  <a:cubicBezTo>
                    <a:pt x="8406" y="797"/>
                    <a:pt x="8546" y="680"/>
                    <a:pt x="8710" y="540"/>
                  </a:cubicBezTo>
                  <a:cubicBezTo>
                    <a:pt x="8983" y="384"/>
                    <a:pt x="8816" y="0"/>
                    <a:pt x="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7"/>
          <p:cNvGrpSpPr/>
          <p:nvPr/>
        </p:nvGrpSpPr>
        <p:grpSpPr>
          <a:xfrm>
            <a:off x="6962491" y="-1352100"/>
            <a:ext cx="3346400" cy="4480175"/>
            <a:chOff x="6962491" y="-1352100"/>
            <a:chExt cx="3346400" cy="4480175"/>
          </a:xfrm>
        </p:grpSpPr>
        <p:sp>
          <p:nvSpPr>
            <p:cNvPr id="543" name="Google Shape;543;p27"/>
            <p:cNvSpPr/>
            <p:nvPr/>
          </p:nvSpPr>
          <p:spPr>
            <a:xfrm rot="1799601">
              <a:off x="8716592" y="-1233368"/>
              <a:ext cx="489098" cy="4543587"/>
            </a:xfrm>
            <a:prstGeom prst="rect">
              <a:avLst/>
            </a:prstGeom>
            <a:gradFill>
              <a:gsLst>
                <a:gs pos="0">
                  <a:srgbClr val="F8D39F">
                    <a:alpha val="3568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rot="1799601">
              <a:off x="8065692" y="-1534243"/>
              <a:ext cx="489098" cy="4543587"/>
            </a:xfrm>
            <a:prstGeom prst="rect">
              <a:avLst/>
            </a:prstGeom>
            <a:gradFill>
              <a:gsLst>
                <a:gs pos="0">
                  <a:srgbClr val="F8D39F">
                    <a:alpha val="3568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34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658" name="Google Shape;658;p34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4"/>
          <p:cNvSpPr/>
          <p:nvPr/>
        </p:nvSpPr>
        <p:spPr>
          <a:xfrm>
            <a:off x="5912550" y="431575"/>
            <a:ext cx="3056875" cy="380150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4"/>
          <p:cNvGrpSpPr/>
          <p:nvPr/>
        </p:nvGrpSpPr>
        <p:grpSpPr>
          <a:xfrm>
            <a:off x="6831513" y="539500"/>
            <a:ext cx="1828550" cy="421200"/>
            <a:chOff x="2060550" y="390350"/>
            <a:chExt cx="1828550" cy="421200"/>
          </a:xfrm>
        </p:grpSpPr>
        <p:sp>
          <p:nvSpPr>
            <p:cNvPr id="663" name="Google Shape;663;p34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2060550" y="390350"/>
              <a:ext cx="136600" cy="84400"/>
            </a:xfrm>
            <a:custGeom>
              <a:avLst/>
              <a:gdLst/>
              <a:ahLst/>
              <a:cxnLst/>
              <a:rect l="l" t="t" r="r" b="b"/>
              <a:pathLst>
                <a:path w="5464" h="3376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16" y="582"/>
                    <a:pt x="757" y="582"/>
                  </a:cubicBezTo>
                  <a:cubicBezTo>
                    <a:pt x="884" y="582"/>
                    <a:pt x="1004" y="608"/>
                    <a:pt x="1004" y="707"/>
                  </a:cubicBezTo>
                  <a:cubicBezTo>
                    <a:pt x="1004" y="894"/>
                    <a:pt x="0" y="1665"/>
                    <a:pt x="164" y="3066"/>
                  </a:cubicBezTo>
                  <a:cubicBezTo>
                    <a:pt x="164" y="3270"/>
                    <a:pt x="318" y="3375"/>
                    <a:pt x="468" y="3375"/>
                  </a:cubicBezTo>
                  <a:cubicBezTo>
                    <a:pt x="610" y="3375"/>
                    <a:pt x="747" y="3282"/>
                    <a:pt x="747" y="3089"/>
                  </a:cubicBezTo>
                  <a:cubicBezTo>
                    <a:pt x="864" y="2599"/>
                    <a:pt x="1074" y="2132"/>
                    <a:pt x="1401" y="1758"/>
                  </a:cubicBezTo>
                  <a:cubicBezTo>
                    <a:pt x="1588" y="1548"/>
                    <a:pt x="1798" y="1385"/>
                    <a:pt x="2032" y="1244"/>
                  </a:cubicBezTo>
                  <a:cubicBezTo>
                    <a:pt x="2078" y="1221"/>
                    <a:pt x="2125" y="1209"/>
                    <a:pt x="2172" y="1209"/>
                  </a:cubicBezTo>
                  <a:cubicBezTo>
                    <a:pt x="2218" y="1209"/>
                    <a:pt x="2265" y="1221"/>
                    <a:pt x="2312" y="1244"/>
                  </a:cubicBezTo>
                  <a:cubicBezTo>
                    <a:pt x="2569" y="1385"/>
                    <a:pt x="2849" y="1431"/>
                    <a:pt x="3129" y="1431"/>
                  </a:cubicBezTo>
                  <a:cubicBezTo>
                    <a:pt x="3199" y="1408"/>
                    <a:pt x="3269" y="1408"/>
                    <a:pt x="3339" y="1385"/>
                  </a:cubicBezTo>
                  <a:cubicBezTo>
                    <a:pt x="3378" y="1369"/>
                    <a:pt x="3417" y="1361"/>
                    <a:pt x="3455" y="1361"/>
                  </a:cubicBezTo>
                  <a:cubicBezTo>
                    <a:pt x="3531" y="1361"/>
                    <a:pt x="3604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67" y="2335"/>
                    <a:pt x="5007" y="2343"/>
                    <a:pt x="5045" y="2343"/>
                  </a:cubicBezTo>
                  <a:cubicBezTo>
                    <a:pt x="5271" y="2343"/>
                    <a:pt x="5434" y="2071"/>
                    <a:pt x="5254" y="1852"/>
                  </a:cubicBezTo>
                  <a:cubicBezTo>
                    <a:pt x="5090" y="1618"/>
                    <a:pt x="4903" y="1361"/>
                    <a:pt x="4717" y="1151"/>
                  </a:cubicBezTo>
                  <a:cubicBezTo>
                    <a:pt x="4553" y="1011"/>
                    <a:pt x="4600" y="754"/>
                    <a:pt x="4787" y="684"/>
                  </a:cubicBezTo>
                  <a:cubicBezTo>
                    <a:pt x="5043" y="567"/>
                    <a:pt x="5277" y="404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4"/>
          <p:cNvSpPr/>
          <p:nvPr/>
        </p:nvSpPr>
        <p:spPr>
          <a:xfrm rot="1800192">
            <a:off x="8348037" y="-1795289"/>
            <a:ext cx="610741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 rot="10800000">
            <a:off x="182850" y="4266250"/>
            <a:ext cx="3056875" cy="380150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3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374538" y="3804900"/>
            <a:ext cx="892525" cy="989950"/>
            <a:chOff x="4177425" y="237950"/>
            <a:chExt cx="892525" cy="989950"/>
          </a:xfrm>
        </p:grpSpPr>
        <p:sp>
          <p:nvSpPr>
            <p:cNvPr id="672" name="Google Shape;672;p34"/>
            <p:cNvSpPr/>
            <p:nvPr/>
          </p:nvSpPr>
          <p:spPr>
            <a:xfrm>
              <a:off x="4533500" y="1118800"/>
              <a:ext cx="223775" cy="109100"/>
            </a:xfrm>
            <a:custGeom>
              <a:avLst/>
              <a:gdLst/>
              <a:ahLst/>
              <a:cxnLst/>
              <a:rect l="l" t="t" r="r" b="b"/>
              <a:pathLst>
                <a:path w="8951" h="4364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cubicBezTo>
                    <a:pt x="8359" y="52"/>
                    <a:pt x="8289" y="75"/>
                    <a:pt x="8219" y="122"/>
                  </a:cubicBezTo>
                  <a:cubicBezTo>
                    <a:pt x="7238" y="449"/>
                    <a:pt x="6374" y="1033"/>
                    <a:pt x="5744" y="1850"/>
                  </a:cubicBezTo>
                  <a:cubicBezTo>
                    <a:pt x="5627" y="2013"/>
                    <a:pt x="5464" y="2177"/>
                    <a:pt x="5277" y="2317"/>
                  </a:cubicBezTo>
                  <a:cubicBezTo>
                    <a:pt x="5207" y="2340"/>
                    <a:pt x="5137" y="2364"/>
                    <a:pt x="5067" y="2364"/>
                  </a:cubicBezTo>
                  <a:cubicBezTo>
                    <a:pt x="4841" y="2329"/>
                    <a:pt x="4615" y="2312"/>
                    <a:pt x="4389" y="2312"/>
                  </a:cubicBezTo>
                  <a:cubicBezTo>
                    <a:pt x="3539" y="2312"/>
                    <a:pt x="2699" y="2551"/>
                    <a:pt x="1961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0" y="3274"/>
                    <a:pt x="0" y="3274"/>
                  </a:cubicBezTo>
                  <a:lnTo>
                    <a:pt x="0" y="3274"/>
                  </a:lnTo>
                  <a:cubicBezTo>
                    <a:pt x="305" y="3548"/>
                    <a:pt x="714" y="3636"/>
                    <a:pt x="1138" y="3636"/>
                  </a:cubicBezTo>
                  <a:cubicBezTo>
                    <a:pt x="1655" y="3636"/>
                    <a:pt x="2194" y="3504"/>
                    <a:pt x="2592" y="3414"/>
                  </a:cubicBezTo>
                  <a:cubicBezTo>
                    <a:pt x="2802" y="3362"/>
                    <a:pt x="3038" y="3335"/>
                    <a:pt x="3271" y="3335"/>
                  </a:cubicBezTo>
                  <a:cubicBezTo>
                    <a:pt x="3349" y="3335"/>
                    <a:pt x="3426" y="3338"/>
                    <a:pt x="3502" y="3344"/>
                  </a:cubicBezTo>
                  <a:cubicBezTo>
                    <a:pt x="3642" y="3344"/>
                    <a:pt x="3759" y="3484"/>
                    <a:pt x="3759" y="3648"/>
                  </a:cubicBezTo>
                  <a:cubicBezTo>
                    <a:pt x="3759" y="3671"/>
                    <a:pt x="3759" y="3694"/>
                    <a:pt x="3759" y="3718"/>
                  </a:cubicBezTo>
                  <a:cubicBezTo>
                    <a:pt x="3572" y="3741"/>
                    <a:pt x="3245" y="4068"/>
                    <a:pt x="3245" y="4068"/>
                  </a:cubicBezTo>
                  <a:cubicBezTo>
                    <a:pt x="3321" y="4062"/>
                    <a:pt x="3397" y="4059"/>
                    <a:pt x="3475" y="4059"/>
                  </a:cubicBezTo>
                  <a:cubicBezTo>
                    <a:pt x="3688" y="4059"/>
                    <a:pt x="3911" y="4081"/>
                    <a:pt x="4133" y="4115"/>
                  </a:cubicBezTo>
                  <a:cubicBezTo>
                    <a:pt x="4598" y="4294"/>
                    <a:pt x="4954" y="4364"/>
                    <a:pt x="5242" y="4364"/>
                  </a:cubicBezTo>
                  <a:cubicBezTo>
                    <a:pt x="6229" y="4364"/>
                    <a:pt x="6424" y="3549"/>
                    <a:pt x="7471" y="3531"/>
                  </a:cubicBezTo>
                  <a:lnTo>
                    <a:pt x="7565" y="3531"/>
                  </a:lnTo>
                  <a:cubicBezTo>
                    <a:pt x="7682" y="3508"/>
                    <a:pt x="7822" y="3508"/>
                    <a:pt x="7962" y="3484"/>
                  </a:cubicBezTo>
                  <a:cubicBezTo>
                    <a:pt x="8329" y="3398"/>
                    <a:pt x="8256" y="2891"/>
                    <a:pt x="7928" y="2891"/>
                  </a:cubicBezTo>
                  <a:cubicBezTo>
                    <a:pt x="7902" y="2891"/>
                    <a:pt x="7874" y="2894"/>
                    <a:pt x="7845" y="2901"/>
                  </a:cubicBezTo>
                  <a:lnTo>
                    <a:pt x="7588" y="2901"/>
                  </a:lnTo>
                  <a:cubicBezTo>
                    <a:pt x="7285" y="2831"/>
                    <a:pt x="6748" y="1920"/>
                    <a:pt x="8242" y="893"/>
                  </a:cubicBezTo>
                  <a:cubicBezTo>
                    <a:pt x="8405" y="776"/>
                    <a:pt x="8569" y="659"/>
                    <a:pt x="8709" y="519"/>
                  </a:cubicBezTo>
                  <a:cubicBezTo>
                    <a:pt x="8950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1774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32750" y="89170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2434" y="0"/>
                  </a:moveTo>
                  <a:cubicBezTo>
                    <a:pt x="1608" y="0"/>
                    <a:pt x="491" y="614"/>
                    <a:pt x="491" y="614"/>
                  </a:cubicBezTo>
                  <a:cubicBezTo>
                    <a:pt x="491" y="614"/>
                    <a:pt x="639" y="582"/>
                    <a:pt x="780" y="582"/>
                  </a:cubicBezTo>
                  <a:cubicBezTo>
                    <a:pt x="907" y="582"/>
                    <a:pt x="1028" y="608"/>
                    <a:pt x="1028" y="707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70"/>
                    <a:pt x="324" y="3375"/>
                    <a:pt x="474" y="3375"/>
                  </a:cubicBezTo>
                  <a:cubicBezTo>
                    <a:pt x="616" y="3375"/>
                    <a:pt x="759" y="3282"/>
                    <a:pt x="771" y="3089"/>
                  </a:cubicBezTo>
                  <a:cubicBezTo>
                    <a:pt x="864" y="2599"/>
                    <a:pt x="1098" y="2155"/>
                    <a:pt x="1424" y="1758"/>
                  </a:cubicBezTo>
                  <a:cubicBezTo>
                    <a:pt x="1611" y="1571"/>
                    <a:pt x="1821" y="1408"/>
                    <a:pt x="2055" y="1268"/>
                  </a:cubicBezTo>
                  <a:cubicBezTo>
                    <a:pt x="2098" y="1239"/>
                    <a:pt x="2159" y="1219"/>
                    <a:pt x="2222" y="1219"/>
                  </a:cubicBezTo>
                  <a:cubicBezTo>
                    <a:pt x="2260" y="1219"/>
                    <a:pt x="2299" y="1227"/>
                    <a:pt x="2335" y="1244"/>
                  </a:cubicBezTo>
                  <a:cubicBezTo>
                    <a:pt x="2569" y="1385"/>
                    <a:pt x="2849" y="1431"/>
                    <a:pt x="3152" y="1431"/>
                  </a:cubicBezTo>
                  <a:cubicBezTo>
                    <a:pt x="3222" y="1408"/>
                    <a:pt x="3292" y="1408"/>
                    <a:pt x="3362" y="1385"/>
                  </a:cubicBezTo>
                  <a:cubicBezTo>
                    <a:pt x="3401" y="1369"/>
                    <a:pt x="3440" y="1361"/>
                    <a:pt x="3477" y="1361"/>
                  </a:cubicBezTo>
                  <a:cubicBezTo>
                    <a:pt x="3552" y="1361"/>
                    <a:pt x="3619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71" y="2341"/>
                    <a:pt x="5015" y="2351"/>
                    <a:pt x="5056" y="2351"/>
                  </a:cubicBezTo>
                  <a:cubicBezTo>
                    <a:pt x="5277" y="2351"/>
                    <a:pt x="5434" y="2071"/>
                    <a:pt x="5277" y="1875"/>
                  </a:cubicBezTo>
                  <a:cubicBezTo>
                    <a:pt x="5113" y="1618"/>
                    <a:pt x="4927" y="1385"/>
                    <a:pt x="4717" y="1151"/>
                  </a:cubicBezTo>
                  <a:cubicBezTo>
                    <a:pt x="4576" y="1011"/>
                    <a:pt x="4623" y="754"/>
                    <a:pt x="4810" y="684"/>
                  </a:cubicBezTo>
                  <a:cubicBezTo>
                    <a:pt x="5067" y="567"/>
                    <a:pt x="5300" y="404"/>
                    <a:pt x="5487" y="194"/>
                  </a:cubicBezTo>
                  <a:lnTo>
                    <a:pt x="5487" y="194"/>
                  </a:lnTo>
                  <a:cubicBezTo>
                    <a:pt x="5487" y="194"/>
                    <a:pt x="4812" y="315"/>
                    <a:pt x="4116" y="315"/>
                  </a:cubicBezTo>
                  <a:cubicBezTo>
                    <a:pt x="3668" y="315"/>
                    <a:pt x="3211" y="265"/>
                    <a:pt x="2919" y="100"/>
                  </a:cubicBezTo>
                  <a:cubicBezTo>
                    <a:pt x="2781" y="29"/>
                    <a:pt x="2615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249800" y="848600"/>
              <a:ext cx="224575" cy="109925"/>
            </a:xfrm>
            <a:custGeom>
              <a:avLst/>
              <a:gdLst/>
              <a:ahLst/>
              <a:cxnLst/>
              <a:rect l="l" t="t" r="r" b="b"/>
              <a:pathLst>
                <a:path w="8983" h="4397" extrusionOk="0">
                  <a:moveTo>
                    <a:pt x="8563" y="0"/>
                  </a:moveTo>
                  <a:cubicBezTo>
                    <a:pt x="8513" y="0"/>
                    <a:pt x="8460" y="15"/>
                    <a:pt x="8406" y="50"/>
                  </a:cubicBezTo>
                  <a:cubicBezTo>
                    <a:pt x="8336" y="73"/>
                    <a:pt x="8266" y="97"/>
                    <a:pt x="8219" y="120"/>
                  </a:cubicBezTo>
                  <a:cubicBezTo>
                    <a:pt x="7239" y="470"/>
                    <a:pt x="6375" y="1077"/>
                    <a:pt x="5745" y="1871"/>
                  </a:cubicBezTo>
                  <a:cubicBezTo>
                    <a:pt x="5628" y="2058"/>
                    <a:pt x="5464" y="2221"/>
                    <a:pt x="5278" y="2338"/>
                  </a:cubicBezTo>
                  <a:cubicBezTo>
                    <a:pt x="5226" y="2372"/>
                    <a:pt x="5175" y="2394"/>
                    <a:pt x="5124" y="2394"/>
                  </a:cubicBezTo>
                  <a:cubicBezTo>
                    <a:pt x="5105" y="2394"/>
                    <a:pt x="5086" y="2391"/>
                    <a:pt x="5067" y="2385"/>
                  </a:cubicBezTo>
                  <a:cubicBezTo>
                    <a:pt x="4853" y="2357"/>
                    <a:pt x="4637" y="2343"/>
                    <a:pt x="4422" y="2343"/>
                  </a:cubicBezTo>
                  <a:cubicBezTo>
                    <a:pt x="3561" y="2343"/>
                    <a:pt x="2709" y="2567"/>
                    <a:pt x="1962" y="3015"/>
                  </a:cubicBezTo>
                  <a:cubicBezTo>
                    <a:pt x="1411" y="3301"/>
                    <a:pt x="323" y="3319"/>
                    <a:pt x="59" y="3319"/>
                  </a:cubicBezTo>
                  <a:cubicBezTo>
                    <a:pt x="22" y="3319"/>
                    <a:pt x="1" y="3319"/>
                    <a:pt x="1" y="3319"/>
                  </a:cubicBezTo>
                  <a:lnTo>
                    <a:pt x="1" y="3319"/>
                  </a:lnTo>
                  <a:cubicBezTo>
                    <a:pt x="309" y="3585"/>
                    <a:pt x="725" y="3671"/>
                    <a:pt x="1154" y="3671"/>
                  </a:cubicBezTo>
                  <a:cubicBezTo>
                    <a:pt x="1666" y="3671"/>
                    <a:pt x="2199" y="3548"/>
                    <a:pt x="2593" y="3459"/>
                  </a:cubicBezTo>
                  <a:cubicBezTo>
                    <a:pt x="2803" y="3406"/>
                    <a:pt x="3026" y="3380"/>
                    <a:pt x="3262" y="3380"/>
                  </a:cubicBezTo>
                  <a:cubicBezTo>
                    <a:pt x="3341" y="3380"/>
                    <a:pt x="3421" y="3383"/>
                    <a:pt x="3503" y="3389"/>
                  </a:cubicBezTo>
                  <a:cubicBezTo>
                    <a:pt x="3643" y="3389"/>
                    <a:pt x="3760" y="3505"/>
                    <a:pt x="3760" y="3669"/>
                  </a:cubicBezTo>
                  <a:cubicBezTo>
                    <a:pt x="3760" y="3692"/>
                    <a:pt x="3760" y="3716"/>
                    <a:pt x="3760" y="3762"/>
                  </a:cubicBezTo>
                  <a:cubicBezTo>
                    <a:pt x="3573" y="3786"/>
                    <a:pt x="3246" y="4112"/>
                    <a:pt x="3246" y="4112"/>
                  </a:cubicBezTo>
                  <a:cubicBezTo>
                    <a:pt x="3346" y="4096"/>
                    <a:pt x="3448" y="4088"/>
                    <a:pt x="3552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8" y="4330"/>
                    <a:pt x="4938" y="4396"/>
                    <a:pt x="5223" y="4396"/>
                  </a:cubicBezTo>
                  <a:cubicBezTo>
                    <a:pt x="6227" y="4396"/>
                    <a:pt x="6417" y="3570"/>
                    <a:pt x="7472" y="3552"/>
                  </a:cubicBezTo>
                  <a:lnTo>
                    <a:pt x="7566" y="3552"/>
                  </a:lnTo>
                  <a:cubicBezTo>
                    <a:pt x="7682" y="3552"/>
                    <a:pt x="7822" y="3529"/>
                    <a:pt x="7963" y="3505"/>
                  </a:cubicBezTo>
                  <a:cubicBezTo>
                    <a:pt x="8315" y="3439"/>
                    <a:pt x="8231" y="2916"/>
                    <a:pt x="7907" y="2916"/>
                  </a:cubicBezTo>
                  <a:cubicBezTo>
                    <a:pt x="7887" y="2916"/>
                    <a:pt x="7867" y="2918"/>
                    <a:pt x="7846" y="2922"/>
                  </a:cubicBezTo>
                  <a:cubicBezTo>
                    <a:pt x="7799" y="2933"/>
                    <a:pt x="7752" y="2939"/>
                    <a:pt x="7709" y="2939"/>
                  </a:cubicBezTo>
                  <a:cubicBezTo>
                    <a:pt x="7665" y="2939"/>
                    <a:pt x="7624" y="2933"/>
                    <a:pt x="7589" y="2922"/>
                  </a:cubicBezTo>
                  <a:cubicBezTo>
                    <a:pt x="7262" y="2875"/>
                    <a:pt x="6748" y="1964"/>
                    <a:pt x="8219" y="914"/>
                  </a:cubicBezTo>
                  <a:cubicBezTo>
                    <a:pt x="8406" y="797"/>
                    <a:pt x="8546" y="680"/>
                    <a:pt x="8710" y="540"/>
                  </a:cubicBezTo>
                  <a:cubicBezTo>
                    <a:pt x="8983" y="384"/>
                    <a:pt x="8816" y="0"/>
                    <a:pt x="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462164" y="237950"/>
              <a:ext cx="136600" cy="84400"/>
            </a:xfrm>
            <a:custGeom>
              <a:avLst/>
              <a:gdLst/>
              <a:ahLst/>
              <a:cxnLst/>
              <a:rect l="l" t="t" r="r" b="b"/>
              <a:pathLst>
                <a:path w="5464" h="3376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16" y="582"/>
                    <a:pt x="757" y="582"/>
                  </a:cubicBezTo>
                  <a:cubicBezTo>
                    <a:pt x="884" y="582"/>
                    <a:pt x="1004" y="608"/>
                    <a:pt x="1004" y="707"/>
                  </a:cubicBezTo>
                  <a:cubicBezTo>
                    <a:pt x="1004" y="894"/>
                    <a:pt x="0" y="1665"/>
                    <a:pt x="164" y="3066"/>
                  </a:cubicBezTo>
                  <a:cubicBezTo>
                    <a:pt x="164" y="3270"/>
                    <a:pt x="318" y="3375"/>
                    <a:pt x="468" y="3375"/>
                  </a:cubicBezTo>
                  <a:cubicBezTo>
                    <a:pt x="610" y="3375"/>
                    <a:pt x="747" y="3282"/>
                    <a:pt x="747" y="3089"/>
                  </a:cubicBezTo>
                  <a:cubicBezTo>
                    <a:pt x="864" y="2599"/>
                    <a:pt x="1074" y="2132"/>
                    <a:pt x="1401" y="1758"/>
                  </a:cubicBezTo>
                  <a:cubicBezTo>
                    <a:pt x="1588" y="1548"/>
                    <a:pt x="1798" y="1385"/>
                    <a:pt x="2032" y="1244"/>
                  </a:cubicBezTo>
                  <a:cubicBezTo>
                    <a:pt x="2078" y="1221"/>
                    <a:pt x="2125" y="1209"/>
                    <a:pt x="2172" y="1209"/>
                  </a:cubicBezTo>
                  <a:cubicBezTo>
                    <a:pt x="2218" y="1209"/>
                    <a:pt x="2265" y="1221"/>
                    <a:pt x="2312" y="1244"/>
                  </a:cubicBezTo>
                  <a:cubicBezTo>
                    <a:pt x="2569" y="1385"/>
                    <a:pt x="2849" y="1431"/>
                    <a:pt x="3129" y="1431"/>
                  </a:cubicBezTo>
                  <a:cubicBezTo>
                    <a:pt x="3199" y="1408"/>
                    <a:pt x="3269" y="1408"/>
                    <a:pt x="3339" y="1385"/>
                  </a:cubicBezTo>
                  <a:cubicBezTo>
                    <a:pt x="3378" y="1369"/>
                    <a:pt x="3417" y="1361"/>
                    <a:pt x="3455" y="1361"/>
                  </a:cubicBezTo>
                  <a:cubicBezTo>
                    <a:pt x="3531" y="1361"/>
                    <a:pt x="3604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67" y="2335"/>
                    <a:pt x="5007" y="2343"/>
                    <a:pt x="5045" y="2343"/>
                  </a:cubicBezTo>
                  <a:cubicBezTo>
                    <a:pt x="5271" y="2343"/>
                    <a:pt x="5434" y="2071"/>
                    <a:pt x="5254" y="1852"/>
                  </a:cubicBezTo>
                  <a:cubicBezTo>
                    <a:pt x="5090" y="1618"/>
                    <a:pt x="4903" y="1361"/>
                    <a:pt x="4717" y="1151"/>
                  </a:cubicBezTo>
                  <a:cubicBezTo>
                    <a:pt x="4553" y="1011"/>
                    <a:pt x="4600" y="754"/>
                    <a:pt x="4787" y="684"/>
                  </a:cubicBezTo>
                  <a:cubicBezTo>
                    <a:pt x="5043" y="567"/>
                    <a:pt x="5277" y="404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35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679" name="Google Shape;679;p35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35"/>
          <p:cNvSpPr/>
          <p:nvPr/>
        </p:nvSpPr>
        <p:spPr>
          <a:xfrm>
            <a:off x="6168077" y="539500"/>
            <a:ext cx="2793067" cy="347343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35"/>
          <p:cNvGrpSpPr/>
          <p:nvPr/>
        </p:nvGrpSpPr>
        <p:grpSpPr>
          <a:xfrm>
            <a:off x="6310250" y="365050"/>
            <a:ext cx="2223750" cy="696250"/>
            <a:chOff x="2250625" y="399575"/>
            <a:chExt cx="2223750" cy="696250"/>
          </a:xfrm>
        </p:grpSpPr>
        <p:sp>
          <p:nvSpPr>
            <p:cNvPr id="684" name="Google Shape;684;p35"/>
            <p:cNvSpPr/>
            <p:nvPr/>
          </p:nvSpPr>
          <p:spPr>
            <a:xfrm>
              <a:off x="3537100" y="948300"/>
              <a:ext cx="232950" cy="97000"/>
            </a:xfrm>
            <a:custGeom>
              <a:avLst/>
              <a:gdLst/>
              <a:ahLst/>
              <a:cxnLst/>
              <a:rect l="l" t="t" r="r" b="b"/>
              <a:pathLst>
                <a:path w="9318" h="3880" extrusionOk="0">
                  <a:moveTo>
                    <a:pt x="8909" y="1"/>
                  </a:moveTo>
                  <a:cubicBezTo>
                    <a:pt x="8868" y="1"/>
                    <a:pt x="8825" y="10"/>
                    <a:pt x="8780" y="31"/>
                  </a:cubicBezTo>
                  <a:cubicBezTo>
                    <a:pt x="8710" y="54"/>
                    <a:pt x="8640" y="54"/>
                    <a:pt x="8570" y="78"/>
                  </a:cubicBezTo>
                  <a:cubicBezTo>
                    <a:pt x="7566" y="265"/>
                    <a:pt x="6632" y="755"/>
                    <a:pt x="5884" y="1455"/>
                  </a:cubicBezTo>
                  <a:cubicBezTo>
                    <a:pt x="5744" y="1619"/>
                    <a:pt x="5558" y="1736"/>
                    <a:pt x="5347" y="1852"/>
                  </a:cubicBezTo>
                  <a:cubicBezTo>
                    <a:pt x="5312" y="1864"/>
                    <a:pt x="5277" y="1870"/>
                    <a:pt x="5242" y="1870"/>
                  </a:cubicBezTo>
                  <a:cubicBezTo>
                    <a:pt x="5207" y="1870"/>
                    <a:pt x="5172" y="1864"/>
                    <a:pt x="5137" y="1852"/>
                  </a:cubicBezTo>
                  <a:cubicBezTo>
                    <a:pt x="4700" y="1736"/>
                    <a:pt x="4255" y="1676"/>
                    <a:pt x="3811" y="1676"/>
                  </a:cubicBezTo>
                  <a:cubicBezTo>
                    <a:pt x="3189" y="1676"/>
                    <a:pt x="2571" y="1794"/>
                    <a:pt x="1985" y="2039"/>
                  </a:cubicBezTo>
                  <a:cubicBezTo>
                    <a:pt x="1760" y="2117"/>
                    <a:pt x="1464" y="2143"/>
                    <a:pt x="1170" y="2143"/>
                  </a:cubicBezTo>
                  <a:cubicBezTo>
                    <a:pt x="582" y="2143"/>
                    <a:pt x="1" y="2039"/>
                    <a:pt x="1" y="2039"/>
                  </a:cubicBezTo>
                  <a:lnTo>
                    <a:pt x="1" y="2039"/>
                  </a:lnTo>
                  <a:cubicBezTo>
                    <a:pt x="384" y="2499"/>
                    <a:pt x="1038" y="2606"/>
                    <a:pt x="1647" y="2606"/>
                  </a:cubicBezTo>
                  <a:cubicBezTo>
                    <a:pt x="1967" y="2606"/>
                    <a:pt x="2273" y="2577"/>
                    <a:pt x="2522" y="2553"/>
                  </a:cubicBezTo>
                  <a:cubicBezTo>
                    <a:pt x="2604" y="2546"/>
                    <a:pt x="2687" y="2544"/>
                    <a:pt x="2770" y="2544"/>
                  </a:cubicBezTo>
                  <a:cubicBezTo>
                    <a:pt x="2999" y="2544"/>
                    <a:pt x="3234" y="2565"/>
                    <a:pt x="3456" y="2599"/>
                  </a:cubicBezTo>
                  <a:cubicBezTo>
                    <a:pt x="3596" y="2646"/>
                    <a:pt x="3690" y="2786"/>
                    <a:pt x="3666" y="2950"/>
                  </a:cubicBezTo>
                  <a:cubicBezTo>
                    <a:pt x="3666" y="2973"/>
                    <a:pt x="3666" y="2996"/>
                    <a:pt x="3666" y="3020"/>
                  </a:cubicBezTo>
                  <a:cubicBezTo>
                    <a:pt x="3456" y="3066"/>
                    <a:pt x="3246" y="3160"/>
                    <a:pt x="3083" y="3300"/>
                  </a:cubicBezTo>
                  <a:cubicBezTo>
                    <a:pt x="3386" y="3323"/>
                    <a:pt x="3690" y="3370"/>
                    <a:pt x="3970" y="3487"/>
                  </a:cubicBezTo>
                  <a:cubicBezTo>
                    <a:pt x="4519" y="3778"/>
                    <a:pt x="4920" y="3880"/>
                    <a:pt x="5244" y="3880"/>
                  </a:cubicBezTo>
                  <a:cubicBezTo>
                    <a:pt x="5994" y="3880"/>
                    <a:pt x="6328" y="3332"/>
                    <a:pt x="7127" y="3332"/>
                  </a:cubicBezTo>
                  <a:cubicBezTo>
                    <a:pt x="7199" y="3332"/>
                    <a:pt x="7275" y="3337"/>
                    <a:pt x="7355" y="3347"/>
                  </a:cubicBezTo>
                  <a:lnTo>
                    <a:pt x="7449" y="3347"/>
                  </a:lnTo>
                  <a:cubicBezTo>
                    <a:pt x="7507" y="3358"/>
                    <a:pt x="7571" y="3364"/>
                    <a:pt x="7639" y="3364"/>
                  </a:cubicBezTo>
                  <a:cubicBezTo>
                    <a:pt x="7706" y="3364"/>
                    <a:pt x="7776" y="3358"/>
                    <a:pt x="7846" y="3347"/>
                  </a:cubicBezTo>
                  <a:cubicBezTo>
                    <a:pt x="8243" y="3347"/>
                    <a:pt x="8196" y="2763"/>
                    <a:pt x="7822" y="2763"/>
                  </a:cubicBezTo>
                  <a:cubicBezTo>
                    <a:pt x="7791" y="2771"/>
                    <a:pt x="7760" y="2773"/>
                    <a:pt x="7730" y="2773"/>
                  </a:cubicBezTo>
                  <a:cubicBezTo>
                    <a:pt x="7669" y="2773"/>
                    <a:pt x="7612" y="2763"/>
                    <a:pt x="7566" y="2763"/>
                  </a:cubicBezTo>
                  <a:cubicBezTo>
                    <a:pt x="7262" y="2646"/>
                    <a:pt x="6865" y="1665"/>
                    <a:pt x="8476" y="848"/>
                  </a:cubicBezTo>
                  <a:cubicBezTo>
                    <a:pt x="8663" y="778"/>
                    <a:pt x="8826" y="661"/>
                    <a:pt x="9013" y="568"/>
                  </a:cubicBezTo>
                  <a:cubicBezTo>
                    <a:pt x="9318" y="426"/>
                    <a:pt x="9181" y="1"/>
                    <a:pt x="8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1774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249800" y="848600"/>
              <a:ext cx="224575" cy="109925"/>
            </a:xfrm>
            <a:custGeom>
              <a:avLst/>
              <a:gdLst/>
              <a:ahLst/>
              <a:cxnLst/>
              <a:rect l="l" t="t" r="r" b="b"/>
              <a:pathLst>
                <a:path w="8983" h="4397" extrusionOk="0">
                  <a:moveTo>
                    <a:pt x="8563" y="0"/>
                  </a:moveTo>
                  <a:cubicBezTo>
                    <a:pt x="8513" y="0"/>
                    <a:pt x="8460" y="15"/>
                    <a:pt x="8406" y="50"/>
                  </a:cubicBezTo>
                  <a:cubicBezTo>
                    <a:pt x="8336" y="73"/>
                    <a:pt x="8266" y="97"/>
                    <a:pt x="8219" y="120"/>
                  </a:cubicBezTo>
                  <a:cubicBezTo>
                    <a:pt x="7239" y="470"/>
                    <a:pt x="6375" y="1077"/>
                    <a:pt x="5745" y="1871"/>
                  </a:cubicBezTo>
                  <a:cubicBezTo>
                    <a:pt x="5628" y="2058"/>
                    <a:pt x="5464" y="2221"/>
                    <a:pt x="5278" y="2338"/>
                  </a:cubicBezTo>
                  <a:cubicBezTo>
                    <a:pt x="5226" y="2372"/>
                    <a:pt x="5175" y="2394"/>
                    <a:pt x="5124" y="2394"/>
                  </a:cubicBezTo>
                  <a:cubicBezTo>
                    <a:pt x="5105" y="2394"/>
                    <a:pt x="5086" y="2391"/>
                    <a:pt x="5067" y="2385"/>
                  </a:cubicBezTo>
                  <a:cubicBezTo>
                    <a:pt x="4853" y="2357"/>
                    <a:pt x="4637" y="2343"/>
                    <a:pt x="4422" y="2343"/>
                  </a:cubicBezTo>
                  <a:cubicBezTo>
                    <a:pt x="3561" y="2343"/>
                    <a:pt x="2709" y="2567"/>
                    <a:pt x="1962" y="3015"/>
                  </a:cubicBezTo>
                  <a:cubicBezTo>
                    <a:pt x="1411" y="3301"/>
                    <a:pt x="323" y="3319"/>
                    <a:pt x="59" y="3319"/>
                  </a:cubicBezTo>
                  <a:cubicBezTo>
                    <a:pt x="22" y="3319"/>
                    <a:pt x="1" y="3319"/>
                    <a:pt x="1" y="3319"/>
                  </a:cubicBezTo>
                  <a:lnTo>
                    <a:pt x="1" y="3319"/>
                  </a:lnTo>
                  <a:cubicBezTo>
                    <a:pt x="309" y="3585"/>
                    <a:pt x="725" y="3671"/>
                    <a:pt x="1154" y="3671"/>
                  </a:cubicBezTo>
                  <a:cubicBezTo>
                    <a:pt x="1666" y="3671"/>
                    <a:pt x="2199" y="3548"/>
                    <a:pt x="2593" y="3459"/>
                  </a:cubicBezTo>
                  <a:cubicBezTo>
                    <a:pt x="2803" y="3406"/>
                    <a:pt x="3026" y="3380"/>
                    <a:pt x="3262" y="3380"/>
                  </a:cubicBezTo>
                  <a:cubicBezTo>
                    <a:pt x="3341" y="3380"/>
                    <a:pt x="3421" y="3383"/>
                    <a:pt x="3503" y="3389"/>
                  </a:cubicBezTo>
                  <a:cubicBezTo>
                    <a:pt x="3643" y="3389"/>
                    <a:pt x="3760" y="3505"/>
                    <a:pt x="3760" y="3669"/>
                  </a:cubicBezTo>
                  <a:cubicBezTo>
                    <a:pt x="3760" y="3692"/>
                    <a:pt x="3760" y="3716"/>
                    <a:pt x="3760" y="3762"/>
                  </a:cubicBezTo>
                  <a:cubicBezTo>
                    <a:pt x="3573" y="3786"/>
                    <a:pt x="3246" y="4112"/>
                    <a:pt x="3246" y="4112"/>
                  </a:cubicBezTo>
                  <a:cubicBezTo>
                    <a:pt x="3346" y="4096"/>
                    <a:pt x="3448" y="4088"/>
                    <a:pt x="3552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8" y="4330"/>
                    <a:pt x="4938" y="4396"/>
                    <a:pt x="5223" y="4396"/>
                  </a:cubicBezTo>
                  <a:cubicBezTo>
                    <a:pt x="6227" y="4396"/>
                    <a:pt x="6417" y="3570"/>
                    <a:pt x="7472" y="3552"/>
                  </a:cubicBezTo>
                  <a:lnTo>
                    <a:pt x="7566" y="3552"/>
                  </a:lnTo>
                  <a:cubicBezTo>
                    <a:pt x="7682" y="3552"/>
                    <a:pt x="7822" y="3529"/>
                    <a:pt x="7963" y="3505"/>
                  </a:cubicBezTo>
                  <a:cubicBezTo>
                    <a:pt x="8315" y="3439"/>
                    <a:pt x="8231" y="2916"/>
                    <a:pt x="7907" y="2916"/>
                  </a:cubicBezTo>
                  <a:cubicBezTo>
                    <a:pt x="7887" y="2916"/>
                    <a:pt x="7867" y="2918"/>
                    <a:pt x="7846" y="2922"/>
                  </a:cubicBezTo>
                  <a:cubicBezTo>
                    <a:pt x="7799" y="2933"/>
                    <a:pt x="7752" y="2939"/>
                    <a:pt x="7709" y="2939"/>
                  </a:cubicBezTo>
                  <a:cubicBezTo>
                    <a:pt x="7665" y="2939"/>
                    <a:pt x="7624" y="2933"/>
                    <a:pt x="7589" y="2922"/>
                  </a:cubicBezTo>
                  <a:cubicBezTo>
                    <a:pt x="7262" y="2875"/>
                    <a:pt x="6748" y="1964"/>
                    <a:pt x="8219" y="914"/>
                  </a:cubicBezTo>
                  <a:cubicBezTo>
                    <a:pt x="8406" y="797"/>
                    <a:pt x="8546" y="680"/>
                    <a:pt x="8710" y="540"/>
                  </a:cubicBezTo>
                  <a:cubicBezTo>
                    <a:pt x="8983" y="384"/>
                    <a:pt x="8816" y="0"/>
                    <a:pt x="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5"/>
          <p:cNvSpPr/>
          <p:nvPr/>
        </p:nvSpPr>
        <p:spPr>
          <a:xfrm>
            <a:off x="722575" y="4456325"/>
            <a:ext cx="8238600" cy="492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4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5"/>
          <p:cNvGrpSpPr/>
          <p:nvPr/>
        </p:nvGrpSpPr>
        <p:grpSpPr>
          <a:xfrm>
            <a:off x="1746612" y="4533732"/>
            <a:ext cx="5641024" cy="337786"/>
            <a:chOff x="1305157" y="3764928"/>
            <a:chExt cx="3272435" cy="195943"/>
          </a:xfrm>
        </p:grpSpPr>
        <p:sp>
          <p:nvSpPr>
            <p:cNvPr id="694" name="Google Shape;694;p35"/>
            <p:cNvSpPr/>
            <p:nvPr/>
          </p:nvSpPr>
          <p:spPr>
            <a:xfrm flipH="1">
              <a:off x="2626894" y="3764928"/>
              <a:ext cx="870645" cy="93920"/>
            </a:xfrm>
            <a:custGeom>
              <a:avLst/>
              <a:gdLst/>
              <a:ahLst/>
              <a:cxnLst/>
              <a:rect l="l" t="t" r="r" b="b"/>
              <a:pathLst>
                <a:path w="13970" h="1507" extrusionOk="0">
                  <a:moveTo>
                    <a:pt x="12890" y="1"/>
                  </a:moveTo>
                  <a:cubicBezTo>
                    <a:pt x="12764" y="1"/>
                    <a:pt x="12639" y="51"/>
                    <a:pt x="12513" y="76"/>
                  </a:cubicBezTo>
                  <a:lnTo>
                    <a:pt x="12212" y="76"/>
                  </a:lnTo>
                  <a:cubicBezTo>
                    <a:pt x="12011" y="76"/>
                    <a:pt x="11786" y="126"/>
                    <a:pt x="11585" y="176"/>
                  </a:cubicBezTo>
                  <a:cubicBezTo>
                    <a:pt x="11409" y="252"/>
                    <a:pt x="11233" y="277"/>
                    <a:pt x="11058" y="277"/>
                  </a:cubicBezTo>
                  <a:cubicBezTo>
                    <a:pt x="10882" y="277"/>
                    <a:pt x="10737" y="170"/>
                    <a:pt x="10574" y="170"/>
                  </a:cubicBezTo>
                  <a:cubicBezTo>
                    <a:pt x="10528" y="170"/>
                    <a:pt x="10480" y="179"/>
                    <a:pt x="10430" y="201"/>
                  </a:cubicBezTo>
                  <a:cubicBezTo>
                    <a:pt x="10204" y="277"/>
                    <a:pt x="10079" y="402"/>
                    <a:pt x="9878" y="452"/>
                  </a:cubicBezTo>
                  <a:cubicBezTo>
                    <a:pt x="9543" y="557"/>
                    <a:pt x="9191" y="609"/>
                    <a:pt x="8836" y="609"/>
                  </a:cubicBezTo>
                  <a:cubicBezTo>
                    <a:pt x="8765" y="609"/>
                    <a:pt x="8694" y="607"/>
                    <a:pt x="8623" y="603"/>
                  </a:cubicBezTo>
                  <a:cubicBezTo>
                    <a:pt x="8171" y="603"/>
                    <a:pt x="7694" y="603"/>
                    <a:pt x="7243" y="578"/>
                  </a:cubicBezTo>
                  <a:cubicBezTo>
                    <a:pt x="7142" y="553"/>
                    <a:pt x="7042" y="540"/>
                    <a:pt x="6945" y="540"/>
                  </a:cubicBezTo>
                  <a:cubicBezTo>
                    <a:pt x="6847" y="540"/>
                    <a:pt x="6753" y="553"/>
                    <a:pt x="6665" y="578"/>
                  </a:cubicBezTo>
                  <a:cubicBezTo>
                    <a:pt x="6414" y="678"/>
                    <a:pt x="6138" y="728"/>
                    <a:pt x="5887" y="754"/>
                  </a:cubicBezTo>
                  <a:cubicBezTo>
                    <a:pt x="5781" y="736"/>
                    <a:pt x="5687" y="718"/>
                    <a:pt x="5597" y="718"/>
                  </a:cubicBezTo>
                  <a:cubicBezTo>
                    <a:pt x="5559" y="718"/>
                    <a:pt x="5523" y="721"/>
                    <a:pt x="5486" y="728"/>
                  </a:cubicBezTo>
                  <a:cubicBezTo>
                    <a:pt x="5310" y="754"/>
                    <a:pt x="5134" y="779"/>
                    <a:pt x="4984" y="804"/>
                  </a:cubicBezTo>
                  <a:cubicBezTo>
                    <a:pt x="4356" y="904"/>
                    <a:pt x="3729" y="854"/>
                    <a:pt x="3101" y="904"/>
                  </a:cubicBezTo>
                  <a:cubicBezTo>
                    <a:pt x="2775" y="929"/>
                    <a:pt x="2424" y="904"/>
                    <a:pt x="2097" y="979"/>
                  </a:cubicBezTo>
                  <a:cubicBezTo>
                    <a:pt x="1872" y="1005"/>
                    <a:pt x="1671" y="1030"/>
                    <a:pt x="1445" y="1055"/>
                  </a:cubicBezTo>
                  <a:cubicBezTo>
                    <a:pt x="1194" y="1055"/>
                    <a:pt x="968" y="1105"/>
                    <a:pt x="717" y="1105"/>
                  </a:cubicBezTo>
                  <a:cubicBezTo>
                    <a:pt x="700" y="1105"/>
                    <a:pt x="655" y="1104"/>
                    <a:pt x="595" y="1104"/>
                  </a:cubicBezTo>
                  <a:cubicBezTo>
                    <a:pt x="386" y="1104"/>
                    <a:pt x="0" y="1119"/>
                    <a:pt x="39" y="1256"/>
                  </a:cubicBezTo>
                  <a:cubicBezTo>
                    <a:pt x="322" y="1283"/>
                    <a:pt x="609" y="1291"/>
                    <a:pt x="897" y="1291"/>
                  </a:cubicBezTo>
                  <a:cubicBezTo>
                    <a:pt x="1451" y="1291"/>
                    <a:pt x="2011" y="1259"/>
                    <a:pt x="2563" y="1259"/>
                  </a:cubicBezTo>
                  <a:cubicBezTo>
                    <a:pt x="2795" y="1259"/>
                    <a:pt x="3024" y="1264"/>
                    <a:pt x="3252" y="1281"/>
                  </a:cubicBezTo>
                  <a:cubicBezTo>
                    <a:pt x="3980" y="1356"/>
                    <a:pt x="4683" y="1507"/>
                    <a:pt x="5410" y="1507"/>
                  </a:cubicBezTo>
                  <a:cubicBezTo>
                    <a:pt x="6113" y="1507"/>
                    <a:pt x="6816" y="1356"/>
                    <a:pt x="7519" y="1356"/>
                  </a:cubicBezTo>
                  <a:cubicBezTo>
                    <a:pt x="8648" y="1356"/>
                    <a:pt x="9803" y="1306"/>
                    <a:pt x="10932" y="1306"/>
                  </a:cubicBezTo>
                  <a:cubicBezTo>
                    <a:pt x="11284" y="1306"/>
                    <a:pt x="11635" y="1281"/>
                    <a:pt x="11986" y="1281"/>
                  </a:cubicBezTo>
                  <a:cubicBezTo>
                    <a:pt x="12187" y="1293"/>
                    <a:pt x="12382" y="1299"/>
                    <a:pt x="12573" y="1299"/>
                  </a:cubicBezTo>
                  <a:cubicBezTo>
                    <a:pt x="12764" y="1299"/>
                    <a:pt x="12953" y="1293"/>
                    <a:pt x="13141" y="1281"/>
                  </a:cubicBezTo>
                  <a:cubicBezTo>
                    <a:pt x="13283" y="1263"/>
                    <a:pt x="13412" y="1245"/>
                    <a:pt x="13547" y="1245"/>
                  </a:cubicBezTo>
                  <a:cubicBezTo>
                    <a:pt x="13603" y="1245"/>
                    <a:pt x="13659" y="1248"/>
                    <a:pt x="13718" y="1256"/>
                  </a:cubicBezTo>
                  <a:cubicBezTo>
                    <a:pt x="13969" y="1256"/>
                    <a:pt x="13919" y="1055"/>
                    <a:pt x="13869" y="854"/>
                  </a:cubicBezTo>
                  <a:lnTo>
                    <a:pt x="13894" y="804"/>
                  </a:lnTo>
                  <a:lnTo>
                    <a:pt x="13417" y="352"/>
                  </a:lnTo>
                  <a:cubicBezTo>
                    <a:pt x="13317" y="252"/>
                    <a:pt x="13040" y="1"/>
                    <a:pt x="1289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 flipH="1">
              <a:off x="1305157" y="3858786"/>
              <a:ext cx="1490754" cy="75348"/>
            </a:xfrm>
            <a:custGeom>
              <a:avLst/>
              <a:gdLst/>
              <a:ahLst/>
              <a:cxnLst/>
              <a:rect l="l" t="t" r="r" b="b"/>
              <a:pathLst>
                <a:path w="23920" h="1209" extrusionOk="0">
                  <a:moveTo>
                    <a:pt x="3665" y="1"/>
                  </a:moveTo>
                  <a:cubicBezTo>
                    <a:pt x="3665" y="1"/>
                    <a:pt x="0" y="402"/>
                    <a:pt x="1632" y="603"/>
                  </a:cubicBezTo>
                  <a:cubicBezTo>
                    <a:pt x="3288" y="829"/>
                    <a:pt x="7179" y="954"/>
                    <a:pt x="5121" y="1130"/>
                  </a:cubicBezTo>
                  <a:cubicBezTo>
                    <a:pt x="4443" y="1189"/>
                    <a:pt x="5486" y="1208"/>
                    <a:pt x="7256" y="1208"/>
                  </a:cubicBezTo>
                  <a:cubicBezTo>
                    <a:pt x="10796" y="1208"/>
                    <a:pt x="17243" y="1130"/>
                    <a:pt x="18649" y="1130"/>
                  </a:cubicBezTo>
                  <a:cubicBezTo>
                    <a:pt x="20732" y="1130"/>
                    <a:pt x="15060" y="829"/>
                    <a:pt x="17118" y="603"/>
                  </a:cubicBezTo>
                  <a:cubicBezTo>
                    <a:pt x="19151" y="402"/>
                    <a:pt x="23920" y="1"/>
                    <a:pt x="2392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 flipH="1">
              <a:off x="2961694" y="3907273"/>
              <a:ext cx="1615898" cy="53597"/>
            </a:xfrm>
            <a:custGeom>
              <a:avLst/>
              <a:gdLst/>
              <a:ahLst/>
              <a:cxnLst/>
              <a:rect l="l" t="t" r="r" b="b"/>
              <a:pathLst>
                <a:path w="25928" h="860" extrusionOk="0">
                  <a:moveTo>
                    <a:pt x="3967" y="1"/>
                  </a:moveTo>
                  <a:cubicBezTo>
                    <a:pt x="3967" y="1"/>
                    <a:pt x="1" y="277"/>
                    <a:pt x="1783" y="427"/>
                  </a:cubicBezTo>
                  <a:cubicBezTo>
                    <a:pt x="3565" y="603"/>
                    <a:pt x="7782" y="678"/>
                    <a:pt x="5548" y="804"/>
                  </a:cubicBezTo>
                  <a:cubicBezTo>
                    <a:pt x="4803" y="846"/>
                    <a:pt x="5930" y="860"/>
                    <a:pt x="7848" y="860"/>
                  </a:cubicBezTo>
                  <a:cubicBezTo>
                    <a:pt x="11683" y="860"/>
                    <a:pt x="18683" y="804"/>
                    <a:pt x="20205" y="804"/>
                  </a:cubicBezTo>
                  <a:cubicBezTo>
                    <a:pt x="22464" y="804"/>
                    <a:pt x="16340" y="578"/>
                    <a:pt x="18549" y="427"/>
                  </a:cubicBezTo>
                  <a:cubicBezTo>
                    <a:pt x="20733" y="302"/>
                    <a:pt x="25928" y="1"/>
                    <a:pt x="25928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5"/>
          <p:cNvSpPr/>
          <p:nvPr/>
        </p:nvSpPr>
        <p:spPr>
          <a:xfrm rot="1799290">
            <a:off x="7794985" y="407242"/>
            <a:ext cx="1051576" cy="5897315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72" name="Google Shape;72;p6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6830175" y="518878"/>
            <a:ext cx="2132275" cy="347350"/>
            <a:chOff x="6830175" y="518878"/>
            <a:chExt cx="2132275" cy="347350"/>
          </a:xfrm>
        </p:grpSpPr>
        <p:sp>
          <p:nvSpPr>
            <p:cNvPr id="77" name="Google Shape;77;p6"/>
            <p:cNvSpPr/>
            <p:nvPr/>
          </p:nvSpPr>
          <p:spPr>
            <a:xfrm rot="10800000">
              <a:off x="6830175" y="518878"/>
              <a:ext cx="2132275" cy="347350"/>
            </a:xfrm>
            <a:custGeom>
              <a:avLst/>
              <a:gdLst/>
              <a:ahLst/>
              <a:cxnLst/>
              <a:rect l="l" t="t" r="r" b="b"/>
              <a:pathLst>
                <a:path w="85291" h="13894" extrusionOk="0">
                  <a:moveTo>
                    <a:pt x="36367" y="0"/>
                  </a:moveTo>
                  <a:cubicBezTo>
                    <a:pt x="36292" y="0"/>
                    <a:pt x="36218" y="0"/>
                    <a:pt x="36143" y="1"/>
                  </a:cubicBezTo>
                  <a:lnTo>
                    <a:pt x="0" y="1"/>
                  </a:lnTo>
                  <a:lnTo>
                    <a:pt x="0" y="13893"/>
                  </a:lnTo>
                  <a:lnTo>
                    <a:pt x="36517" y="13893"/>
                  </a:lnTo>
                  <a:cubicBezTo>
                    <a:pt x="39739" y="13893"/>
                    <a:pt x="42867" y="12843"/>
                    <a:pt x="45436" y="10881"/>
                  </a:cubicBezTo>
                  <a:cubicBezTo>
                    <a:pt x="47420" y="9387"/>
                    <a:pt x="49778" y="8406"/>
                    <a:pt x="52253" y="8056"/>
                  </a:cubicBezTo>
                  <a:lnTo>
                    <a:pt x="85291" y="3387"/>
                  </a:lnTo>
                  <a:lnTo>
                    <a:pt x="55195" y="3387"/>
                  </a:lnTo>
                  <a:cubicBezTo>
                    <a:pt x="52814" y="3387"/>
                    <a:pt x="50432" y="3060"/>
                    <a:pt x="48167" y="2383"/>
                  </a:cubicBezTo>
                  <a:lnTo>
                    <a:pt x="43171" y="982"/>
                  </a:lnTo>
                  <a:cubicBezTo>
                    <a:pt x="40954" y="349"/>
                    <a:pt x="38672" y="0"/>
                    <a:pt x="36367" y="0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6"/>
            <p:cNvGrpSpPr/>
            <p:nvPr/>
          </p:nvGrpSpPr>
          <p:grpSpPr>
            <a:xfrm>
              <a:off x="8173837" y="528200"/>
              <a:ext cx="497125" cy="310988"/>
              <a:chOff x="5776440" y="618975"/>
              <a:chExt cx="497125" cy="310988"/>
            </a:xfrm>
          </p:grpSpPr>
          <p:sp>
            <p:nvSpPr>
              <p:cNvPr id="79" name="Google Shape;79;p6"/>
              <p:cNvSpPr/>
              <p:nvPr/>
            </p:nvSpPr>
            <p:spPr>
              <a:xfrm>
                <a:off x="5776440" y="618975"/>
                <a:ext cx="175125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2795" extrusionOk="0">
                    <a:moveTo>
                      <a:pt x="7005" y="1"/>
                    </a:moveTo>
                    <a:lnTo>
                      <a:pt x="7005" y="1"/>
                    </a:lnTo>
                    <a:cubicBezTo>
                      <a:pt x="6585" y="374"/>
                      <a:pt x="6048" y="631"/>
                      <a:pt x="5487" y="678"/>
                    </a:cubicBezTo>
                    <a:cubicBezTo>
                      <a:pt x="4834" y="725"/>
                      <a:pt x="4227" y="935"/>
                      <a:pt x="3713" y="1308"/>
                    </a:cubicBezTo>
                    <a:cubicBezTo>
                      <a:pt x="3620" y="1378"/>
                      <a:pt x="3503" y="1448"/>
                      <a:pt x="3386" y="1495"/>
                    </a:cubicBezTo>
                    <a:cubicBezTo>
                      <a:pt x="3351" y="1507"/>
                      <a:pt x="3316" y="1513"/>
                      <a:pt x="3278" y="1513"/>
                    </a:cubicBezTo>
                    <a:cubicBezTo>
                      <a:pt x="3240" y="1513"/>
                      <a:pt x="3199" y="1507"/>
                      <a:pt x="3153" y="1495"/>
                    </a:cubicBezTo>
                    <a:cubicBezTo>
                      <a:pt x="2793" y="1343"/>
                      <a:pt x="2410" y="1265"/>
                      <a:pt x="2026" y="1265"/>
                    </a:cubicBezTo>
                    <a:cubicBezTo>
                      <a:pt x="1761" y="1265"/>
                      <a:pt x="1495" y="1302"/>
                      <a:pt x="1238" y="1378"/>
                    </a:cubicBezTo>
                    <a:cubicBezTo>
                      <a:pt x="1170" y="1382"/>
                      <a:pt x="1102" y="1384"/>
                      <a:pt x="1033" y="1384"/>
                    </a:cubicBezTo>
                    <a:cubicBezTo>
                      <a:pt x="682" y="1384"/>
                      <a:pt x="333" y="1332"/>
                      <a:pt x="1" y="1215"/>
                    </a:cubicBezTo>
                    <a:lnTo>
                      <a:pt x="1" y="1215"/>
                    </a:lnTo>
                    <a:cubicBezTo>
                      <a:pt x="304" y="1705"/>
                      <a:pt x="1075" y="1729"/>
                      <a:pt x="1542" y="1752"/>
                    </a:cubicBezTo>
                    <a:cubicBezTo>
                      <a:pt x="1798" y="1752"/>
                      <a:pt x="2055" y="1822"/>
                      <a:pt x="2289" y="1939"/>
                    </a:cubicBezTo>
                    <a:cubicBezTo>
                      <a:pt x="2242" y="1985"/>
                      <a:pt x="2195" y="2055"/>
                      <a:pt x="2195" y="2125"/>
                    </a:cubicBezTo>
                    <a:cubicBezTo>
                      <a:pt x="2055" y="2149"/>
                      <a:pt x="1938" y="2172"/>
                      <a:pt x="1822" y="2242"/>
                    </a:cubicBezTo>
                    <a:cubicBezTo>
                      <a:pt x="2008" y="2289"/>
                      <a:pt x="2195" y="2336"/>
                      <a:pt x="2359" y="2429"/>
                    </a:cubicBezTo>
                    <a:cubicBezTo>
                      <a:pt x="2734" y="2709"/>
                      <a:pt x="3003" y="2794"/>
                      <a:pt x="3227" y="2794"/>
                    </a:cubicBezTo>
                    <a:cubicBezTo>
                      <a:pt x="3580" y="2794"/>
                      <a:pt x="3822" y="2581"/>
                      <a:pt x="4195" y="2581"/>
                    </a:cubicBezTo>
                    <a:cubicBezTo>
                      <a:pt x="4276" y="2581"/>
                      <a:pt x="4364" y="2591"/>
                      <a:pt x="4460" y="2616"/>
                    </a:cubicBezTo>
                    <a:lnTo>
                      <a:pt x="4507" y="2616"/>
                    </a:lnTo>
                    <a:cubicBezTo>
                      <a:pt x="4633" y="2656"/>
                      <a:pt x="4760" y="2675"/>
                      <a:pt x="4886" y="2675"/>
                    </a:cubicBezTo>
                    <a:cubicBezTo>
                      <a:pt x="5204" y="2675"/>
                      <a:pt x="5510" y="2553"/>
                      <a:pt x="5744" y="2336"/>
                    </a:cubicBezTo>
                    <a:lnTo>
                      <a:pt x="5744" y="2336"/>
                    </a:lnTo>
                    <a:cubicBezTo>
                      <a:pt x="5651" y="2341"/>
                      <a:pt x="5557" y="2344"/>
                      <a:pt x="5464" y="2344"/>
                    </a:cubicBezTo>
                    <a:cubicBezTo>
                      <a:pt x="5185" y="2344"/>
                      <a:pt x="4909" y="2318"/>
                      <a:pt x="4647" y="2266"/>
                    </a:cubicBezTo>
                    <a:cubicBezTo>
                      <a:pt x="4460" y="2172"/>
                      <a:pt x="4297" y="1542"/>
                      <a:pt x="5371" y="1168"/>
                    </a:cubicBezTo>
                    <a:cubicBezTo>
                      <a:pt x="6001" y="935"/>
                      <a:pt x="6585" y="538"/>
                      <a:pt x="70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6136940" y="846013"/>
                <a:ext cx="136625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3358" extrusionOk="0">
                    <a:moveTo>
                      <a:pt x="2400" y="1"/>
                    </a:moveTo>
                    <a:cubicBezTo>
                      <a:pt x="1575" y="1"/>
                      <a:pt x="468" y="593"/>
                      <a:pt x="468" y="593"/>
                    </a:cubicBezTo>
                    <a:cubicBezTo>
                      <a:pt x="468" y="593"/>
                      <a:pt x="623" y="561"/>
                      <a:pt x="770" y="561"/>
                    </a:cubicBezTo>
                    <a:cubicBezTo>
                      <a:pt x="902" y="561"/>
                      <a:pt x="1028" y="587"/>
                      <a:pt x="1028" y="687"/>
                    </a:cubicBezTo>
                    <a:cubicBezTo>
                      <a:pt x="1028" y="873"/>
                      <a:pt x="1" y="1667"/>
                      <a:pt x="164" y="3068"/>
                    </a:cubicBezTo>
                    <a:cubicBezTo>
                      <a:pt x="152" y="3258"/>
                      <a:pt x="297" y="3357"/>
                      <a:pt x="445" y="3357"/>
                    </a:cubicBezTo>
                    <a:cubicBezTo>
                      <a:pt x="589" y="3357"/>
                      <a:pt x="736" y="3264"/>
                      <a:pt x="748" y="3068"/>
                    </a:cubicBezTo>
                    <a:cubicBezTo>
                      <a:pt x="841" y="2578"/>
                      <a:pt x="1075" y="2111"/>
                      <a:pt x="1425" y="1714"/>
                    </a:cubicBezTo>
                    <a:cubicBezTo>
                      <a:pt x="1588" y="1527"/>
                      <a:pt x="1798" y="1364"/>
                      <a:pt x="2032" y="1224"/>
                    </a:cubicBezTo>
                    <a:cubicBezTo>
                      <a:pt x="2079" y="1200"/>
                      <a:pt x="2125" y="1189"/>
                      <a:pt x="2172" y="1189"/>
                    </a:cubicBezTo>
                    <a:cubicBezTo>
                      <a:pt x="2219" y="1189"/>
                      <a:pt x="2265" y="1200"/>
                      <a:pt x="2312" y="1224"/>
                    </a:cubicBezTo>
                    <a:cubicBezTo>
                      <a:pt x="2569" y="1364"/>
                      <a:pt x="2849" y="1410"/>
                      <a:pt x="3129" y="1410"/>
                    </a:cubicBezTo>
                    <a:cubicBezTo>
                      <a:pt x="3199" y="1387"/>
                      <a:pt x="3269" y="1364"/>
                      <a:pt x="3363" y="1364"/>
                    </a:cubicBezTo>
                    <a:cubicBezTo>
                      <a:pt x="3394" y="1348"/>
                      <a:pt x="3430" y="1340"/>
                      <a:pt x="3467" y="1340"/>
                    </a:cubicBezTo>
                    <a:cubicBezTo>
                      <a:pt x="3542" y="1340"/>
                      <a:pt x="3620" y="1371"/>
                      <a:pt x="3666" y="1434"/>
                    </a:cubicBezTo>
                    <a:cubicBezTo>
                      <a:pt x="4017" y="1807"/>
                      <a:pt x="4437" y="2111"/>
                      <a:pt x="4927" y="2298"/>
                    </a:cubicBezTo>
                    <a:cubicBezTo>
                      <a:pt x="4971" y="2320"/>
                      <a:pt x="5016" y="2330"/>
                      <a:pt x="5058" y="2330"/>
                    </a:cubicBezTo>
                    <a:cubicBezTo>
                      <a:pt x="5284" y="2330"/>
                      <a:pt x="5454" y="2050"/>
                      <a:pt x="5277" y="1854"/>
                    </a:cubicBezTo>
                    <a:cubicBezTo>
                      <a:pt x="5091" y="1597"/>
                      <a:pt x="4904" y="1364"/>
                      <a:pt x="4717" y="1130"/>
                    </a:cubicBezTo>
                    <a:cubicBezTo>
                      <a:pt x="4577" y="990"/>
                      <a:pt x="4624" y="733"/>
                      <a:pt x="4810" y="663"/>
                    </a:cubicBezTo>
                    <a:cubicBezTo>
                      <a:pt x="5044" y="546"/>
                      <a:pt x="5277" y="383"/>
                      <a:pt x="5464" y="173"/>
                    </a:cubicBezTo>
                    <a:lnTo>
                      <a:pt x="5464" y="173"/>
                    </a:lnTo>
                    <a:cubicBezTo>
                      <a:pt x="5464" y="173"/>
                      <a:pt x="4768" y="299"/>
                      <a:pt x="4057" y="299"/>
                    </a:cubicBezTo>
                    <a:cubicBezTo>
                      <a:pt x="3625" y="299"/>
                      <a:pt x="3187" y="253"/>
                      <a:pt x="2896" y="103"/>
                    </a:cubicBezTo>
                    <a:cubicBezTo>
                      <a:pt x="2755" y="30"/>
                      <a:pt x="2584" y="1"/>
                      <a:pt x="2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81;p6"/>
          <p:cNvGrpSpPr/>
          <p:nvPr/>
        </p:nvGrpSpPr>
        <p:grpSpPr>
          <a:xfrm>
            <a:off x="6962491" y="-1352100"/>
            <a:ext cx="3346400" cy="4480175"/>
            <a:chOff x="6962491" y="-1352100"/>
            <a:chExt cx="3346400" cy="4480175"/>
          </a:xfrm>
        </p:grpSpPr>
        <p:sp>
          <p:nvSpPr>
            <p:cNvPr id="82" name="Google Shape;82;p6"/>
            <p:cNvSpPr/>
            <p:nvPr/>
          </p:nvSpPr>
          <p:spPr>
            <a:xfrm rot="1799601">
              <a:off x="8716592" y="-1233368"/>
              <a:ext cx="489098" cy="4543587"/>
            </a:xfrm>
            <a:prstGeom prst="rect">
              <a:avLst/>
            </a:prstGeom>
            <a:gradFill>
              <a:gsLst>
                <a:gs pos="0">
                  <a:srgbClr val="F8D39F">
                    <a:alpha val="3568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1799601">
              <a:off x="8065692" y="-1534243"/>
              <a:ext cx="489098" cy="4543587"/>
            </a:xfrm>
            <a:prstGeom prst="rect">
              <a:avLst/>
            </a:prstGeom>
            <a:gradFill>
              <a:gsLst>
                <a:gs pos="0">
                  <a:srgbClr val="F8D39F">
                    <a:alpha val="3568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047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5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235" name="Google Shape;235;p15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5"/>
          <p:cNvSpPr/>
          <p:nvPr/>
        </p:nvSpPr>
        <p:spPr>
          <a:xfrm rot="1799290">
            <a:off x="6039664" y="-2132927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1799290">
            <a:off x="7365289" y="-1457652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182850" y="4456325"/>
            <a:ext cx="8778300" cy="492900"/>
          </a:xfrm>
          <a:prstGeom prst="roundRect">
            <a:avLst>
              <a:gd name="adj" fmla="val 171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4576570" y="2070972"/>
            <a:ext cx="38496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2" hasCustomPrompt="1"/>
          </p:nvPr>
        </p:nvSpPr>
        <p:spPr>
          <a:xfrm>
            <a:off x="5844820" y="73269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1"/>
          </p:nvPr>
        </p:nvSpPr>
        <p:spPr>
          <a:xfrm>
            <a:off x="4981720" y="3629106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5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86" name="Google Shape;86;p7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subTitle" idx="1"/>
          </p:nvPr>
        </p:nvSpPr>
        <p:spPr>
          <a:xfrm>
            <a:off x="1200675" y="2508251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1200675" y="1325091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5904275" y="4266250"/>
            <a:ext cx="3056875" cy="380150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182850" y="692550"/>
            <a:ext cx="2132275" cy="347350"/>
          </a:xfrm>
          <a:custGeom>
            <a:avLst/>
            <a:gdLst/>
            <a:ahLst/>
            <a:cxnLst/>
            <a:rect l="l" t="t" r="r" b="b"/>
            <a:pathLst>
              <a:path w="85291" h="13894" extrusionOk="0">
                <a:moveTo>
                  <a:pt x="36367" y="0"/>
                </a:moveTo>
                <a:cubicBezTo>
                  <a:pt x="36292" y="0"/>
                  <a:pt x="36218" y="0"/>
                  <a:pt x="36143" y="1"/>
                </a:cubicBezTo>
                <a:lnTo>
                  <a:pt x="0" y="1"/>
                </a:lnTo>
                <a:lnTo>
                  <a:pt x="0" y="13893"/>
                </a:lnTo>
                <a:lnTo>
                  <a:pt x="36517" y="13893"/>
                </a:lnTo>
                <a:cubicBezTo>
                  <a:pt x="39739" y="13893"/>
                  <a:pt x="42867" y="12843"/>
                  <a:pt x="45436" y="10881"/>
                </a:cubicBezTo>
                <a:cubicBezTo>
                  <a:pt x="47420" y="9387"/>
                  <a:pt x="49778" y="8406"/>
                  <a:pt x="52253" y="8056"/>
                </a:cubicBezTo>
                <a:lnTo>
                  <a:pt x="85291" y="3387"/>
                </a:lnTo>
                <a:lnTo>
                  <a:pt x="55195" y="3387"/>
                </a:lnTo>
                <a:cubicBezTo>
                  <a:pt x="52814" y="3387"/>
                  <a:pt x="50432" y="3060"/>
                  <a:pt x="48167" y="2383"/>
                </a:cubicBezTo>
                <a:lnTo>
                  <a:pt x="43171" y="982"/>
                </a:lnTo>
                <a:cubicBezTo>
                  <a:pt x="40954" y="349"/>
                  <a:pt x="38672" y="0"/>
                  <a:pt x="36367" y="0"/>
                </a:cubicBezTo>
                <a:close/>
              </a:path>
            </a:pathLst>
          </a:custGeom>
          <a:solidFill>
            <a:srgbClr val="FFFFFF">
              <a:alpha val="3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flipH="1">
            <a:off x="346138" y="361338"/>
            <a:ext cx="1638475" cy="696250"/>
            <a:chOff x="2250625" y="399575"/>
            <a:chExt cx="1638475" cy="696250"/>
          </a:xfrm>
        </p:grpSpPr>
        <p:sp>
          <p:nvSpPr>
            <p:cNvPr id="94" name="Google Shape;94;p7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6984538" y="4294538"/>
            <a:ext cx="1813325" cy="487625"/>
            <a:chOff x="4099225" y="1296250"/>
            <a:chExt cx="1813325" cy="487625"/>
          </a:xfrm>
        </p:grpSpPr>
        <p:sp>
          <p:nvSpPr>
            <p:cNvPr id="101" name="Google Shape;101;p7"/>
            <p:cNvSpPr/>
            <p:nvPr/>
          </p:nvSpPr>
          <p:spPr>
            <a:xfrm>
              <a:off x="4954925" y="1296250"/>
              <a:ext cx="223775" cy="109375"/>
            </a:xfrm>
            <a:custGeom>
              <a:avLst/>
              <a:gdLst/>
              <a:ahLst/>
              <a:cxnLst/>
              <a:rect l="l" t="t" r="r" b="b"/>
              <a:pathLst>
                <a:path w="8951" h="4375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lnTo>
                    <a:pt x="8219" y="122"/>
                  </a:lnTo>
                  <a:cubicBezTo>
                    <a:pt x="7238" y="449"/>
                    <a:pt x="6375" y="1033"/>
                    <a:pt x="5744" y="1850"/>
                  </a:cubicBezTo>
                  <a:cubicBezTo>
                    <a:pt x="5627" y="2037"/>
                    <a:pt x="5464" y="2177"/>
                    <a:pt x="5277" y="2317"/>
                  </a:cubicBezTo>
                  <a:cubicBezTo>
                    <a:pt x="5207" y="2363"/>
                    <a:pt x="5137" y="2363"/>
                    <a:pt x="5067" y="2363"/>
                  </a:cubicBezTo>
                  <a:cubicBezTo>
                    <a:pt x="4842" y="2329"/>
                    <a:pt x="4615" y="2312"/>
                    <a:pt x="4390" y="2312"/>
                  </a:cubicBezTo>
                  <a:cubicBezTo>
                    <a:pt x="3540" y="2312"/>
                    <a:pt x="2700" y="2551"/>
                    <a:pt x="1962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1" y="3274"/>
                    <a:pt x="0" y="3274"/>
                  </a:cubicBezTo>
                  <a:lnTo>
                    <a:pt x="0" y="3274"/>
                  </a:lnTo>
                  <a:cubicBezTo>
                    <a:pt x="311" y="3552"/>
                    <a:pt x="729" y="3644"/>
                    <a:pt x="1160" y="3644"/>
                  </a:cubicBezTo>
                  <a:cubicBezTo>
                    <a:pt x="1670" y="3644"/>
                    <a:pt x="2200" y="3515"/>
                    <a:pt x="2592" y="3414"/>
                  </a:cubicBezTo>
                  <a:cubicBezTo>
                    <a:pt x="2802" y="3362"/>
                    <a:pt x="3039" y="3335"/>
                    <a:pt x="3272" y="3335"/>
                  </a:cubicBezTo>
                  <a:cubicBezTo>
                    <a:pt x="3349" y="3335"/>
                    <a:pt x="3427" y="3338"/>
                    <a:pt x="3503" y="3344"/>
                  </a:cubicBezTo>
                  <a:cubicBezTo>
                    <a:pt x="3643" y="3367"/>
                    <a:pt x="3760" y="3484"/>
                    <a:pt x="3760" y="3648"/>
                  </a:cubicBezTo>
                  <a:cubicBezTo>
                    <a:pt x="3760" y="3671"/>
                    <a:pt x="3760" y="3694"/>
                    <a:pt x="3760" y="3718"/>
                  </a:cubicBezTo>
                  <a:cubicBezTo>
                    <a:pt x="3573" y="3741"/>
                    <a:pt x="3246" y="4068"/>
                    <a:pt x="3246" y="4068"/>
                  </a:cubicBezTo>
                  <a:cubicBezTo>
                    <a:pt x="3316" y="4062"/>
                    <a:pt x="3387" y="4059"/>
                    <a:pt x="3460" y="4059"/>
                  </a:cubicBezTo>
                  <a:cubicBezTo>
                    <a:pt x="3678" y="4059"/>
                    <a:pt x="3905" y="4085"/>
                    <a:pt x="4133" y="4138"/>
                  </a:cubicBezTo>
                  <a:cubicBezTo>
                    <a:pt x="4587" y="4308"/>
                    <a:pt x="4938" y="4375"/>
                    <a:pt x="5223" y="4375"/>
                  </a:cubicBezTo>
                  <a:cubicBezTo>
                    <a:pt x="6226" y="4375"/>
                    <a:pt x="6417" y="3549"/>
                    <a:pt x="7472" y="3531"/>
                  </a:cubicBezTo>
                  <a:lnTo>
                    <a:pt x="7565" y="3531"/>
                  </a:lnTo>
                  <a:cubicBezTo>
                    <a:pt x="7682" y="3531"/>
                    <a:pt x="7822" y="3507"/>
                    <a:pt x="7962" y="3484"/>
                  </a:cubicBezTo>
                  <a:cubicBezTo>
                    <a:pt x="8337" y="3418"/>
                    <a:pt x="8254" y="2895"/>
                    <a:pt x="7910" y="2895"/>
                  </a:cubicBezTo>
                  <a:cubicBezTo>
                    <a:pt x="7889" y="2895"/>
                    <a:pt x="7868" y="2896"/>
                    <a:pt x="7845" y="2900"/>
                  </a:cubicBezTo>
                  <a:lnTo>
                    <a:pt x="7589" y="2900"/>
                  </a:lnTo>
                  <a:cubicBezTo>
                    <a:pt x="7285" y="2854"/>
                    <a:pt x="6748" y="1943"/>
                    <a:pt x="8242" y="893"/>
                  </a:cubicBezTo>
                  <a:cubicBezTo>
                    <a:pt x="8406" y="776"/>
                    <a:pt x="8569" y="659"/>
                    <a:pt x="8709" y="519"/>
                  </a:cubicBezTo>
                  <a:cubicBezTo>
                    <a:pt x="8951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4449300" y="1672450"/>
              <a:ext cx="332575" cy="111425"/>
            </a:xfrm>
            <a:custGeom>
              <a:avLst/>
              <a:gdLst/>
              <a:ahLst/>
              <a:cxnLst/>
              <a:rect l="l" t="t" r="r" b="b"/>
              <a:pathLst>
                <a:path w="13303" h="4457" extrusionOk="0">
                  <a:moveTo>
                    <a:pt x="12900" y="1"/>
                  </a:moveTo>
                  <a:cubicBezTo>
                    <a:pt x="12869" y="1"/>
                    <a:pt x="12836" y="6"/>
                    <a:pt x="12801" y="17"/>
                  </a:cubicBezTo>
                  <a:cubicBezTo>
                    <a:pt x="12427" y="64"/>
                    <a:pt x="12054" y="87"/>
                    <a:pt x="11680" y="87"/>
                  </a:cubicBezTo>
                  <a:cubicBezTo>
                    <a:pt x="11516" y="76"/>
                    <a:pt x="11352" y="71"/>
                    <a:pt x="11189" y="71"/>
                  </a:cubicBezTo>
                  <a:cubicBezTo>
                    <a:pt x="9888" y="71"/>
                    <a:pt x="8618" y="401"/>
                    <a:pt x="7477" y="1044"/>
                  </a:cubicBezTo>
                  <a:cubicBezTo>
                    <a:pt x="7197" y="1231"/>
                    <a:pt x="6870" y="1348"/>
                    <a:pt x="6543" y="1418"/>
                  </a:cubicBezTo>
                  <a:cubicBezTo>
                    <a:pt x="6473" y="1418"/>
                    <a:pt x="6403" y="1418"/>
                    <a:pt x="6333" y="1371"/>
                  </a:cubicBezTo>
                  <a:cubicBezTo>
                    <a:pt x="5046" y="608"/>
                    <a:pt x="3900" y="440"/>
                    <a:pt x="2982" y="440"/>
                  </a:cubicBezTo>
                  <a:cubicBezTo>
                    <a:pt x="2551" y="440"/>
                    <a:pt x="2171" y="477"/>
                    <a:pt x="1850" y="507"/>
                  </a:cubicBezTo>
                  <a:cubicBezTo>
                    <a:pt x="1407" y="507"/>
                    <a:pt x="963" y="460"/>
                    <a:pt x="520" y="344"/>
                  </a:cubicBezTo>
                  <a:cubicBezTo>
                    <a:pt x="479" y="328"/>
                    <a:pt x="440" y="321"/>
                    <a:pt x="404" y="321"/>
                  </a:cubicBezTo>
                  <a:cubicBezTo>
                    <a:pt x="112" y="321"/>
                    <a:pt x="0" y="779"/>
                    <a:pt x="333" y="904"/>
                  </a:cubicBezTo>
                  <a:cubicBezTo>
                    <a:pt x="1010" y="1161"/>
                    <a:pt x="1710" y="1324"/>
                    <a:pt x="2434" y="1418"/>
                  </a:cubicBezTo>
                  <a:cubicBezTo>
                    <a:pt x="2901" y="1488"/>
                    <a:pt x="3368" y="1628"/>
                    <a:pt x="3788" y="1861"/>
                  </a:cubicBezTo>
                  <a:cubicBezTo>
                    <a:pt x="3952" y="1931"/>
                    <a:pt x="3998" y="2118"/>
                    <a:pt x="3905" y="2258"/>
                  </a:cubicBezTo>
                  <a:lnTo>
                    <a:pt x="3905" y="2305"/>
                  </a:lnTo>
                  <a:cubicBezTo>
                    <a:pt x="3858" y="2375"/>
                    <a:pt x="3765" y="2445"/>
                    <a:pt x="3672" y="2445"/>
                  </a:cubicBezTo>
                  <a:cubicBezTo>
                    <a:pt x="3415" y="2492"/>
                    <a:pt x="3181" y="2562"/>
                    <a:pt x="2948" y="2655"/>
                  </a:cubicBezTo>
                  <a:cubicBezTo>
                    <a:pt x="3345" y="2772"/>
                    <a:pt x="3742" y="2935"/>
                    <a:pt x="4092" y="3192"/>
                  </a:cubicBezTo>
                  <a:lnTo>
                    <a:pt x="4115" y="3216"/>
                  </a:lnTo>
                  <a:cubicBezTo>
                    <a:pt x="5032" y="4058"/>
                    <a:pt x="5686" y="4274"/>
                    <a:pt x="6257" y="4274"/>
                  </a:cubicBezTo>
                  <a:cubicBezTo>
                    <a:pt x="6858" y="4274"/>
                    <a:pt x="7367" y="4034"/>
                    <a:pt x="7991" y="4034"/>
                  </a:cubicBezTo>
                  <a:cubicBezTo>
                    <a:pt x="8254" y="4034"/>
                    <a:pt x="8536" y="4076"/>
                    <a:pt x="8855" y="4196"/>
                  </a:cubicBezTo>
                  <a:lnTo>
                    <a:pt x="8972" y="4243"/>
                  </a:lnTo>
                  <a:cubicBezTo>
                    <a:pt x="9337" y="4384"/>
                    <a:pt x="9720" y="4456"/>
                    <a:pt x="10104" y="4456"/>
                  </a:cubicBezTo>
                  <a:cubicBezTo>
                    <a:pt x="10358" y="4456"/>
                    <a:pt x="10612" y="4425"/>
                    <a:pt x="10863" y="4360"/>
                  </a:cubicBezTo>
                  <a:cubicBezTo>
                    <a:pt x="11252" y="4337"/>
                    <a:pt x="11237" y="3775"/>
                    <a:pt x="10862" y="3775"/>
                  </a:cubicBezTo>
                  <a:cubicBezTo>
                    <a:pt x="10855" y="3775"/>
                    <a:pt x="10847" y="3775"/>
                    <a:pt x="10839" y="3776"/>
                  </a:cubicBezTo>
                  <a:cubicBezTo>
                    <a:pt x="10326" y="3729"/>
                    <a:pt x="9836" y="3612"/>
                    <a:pt x="9345" y="3449"/>
                  </a:cubicBezTo>
                  <a:cubicBezTo>
                    <a:pt x="8948" y="3192"/>
                    <a:pt x="8738" y="1698"/>
                    <a:pt x="11283" y="1138"/>
                  </a:cubicBezTo>
                  <a:cubicBezTo>
                    <a:pt x="11867" y="1021"/>
                    <a:pt x="12427" y="811"/>
                    <a:pt x="12964" y="577"/>
                  </a:cubicBezTo>
                  <a:cubicBezTo>
                    <a:pt x="13303" y="471"/>
                    <a:pt x="13200" y="1"/>
                    <a:pt x="12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579925" y="1461750"/>
              <a:ext cx="332625" cy="111450"/>
            </a:xfrm>
            <a:custGeom>
              <a:avLst/>
              <a:gdLst/>
              <a:ahLst/>
              <a:cxnLst/>
              <a:rect l="l" t="t" r="r" b="b"/>
              <a:pathLst>
                <a:path w="13305" h="4458" extrusionOk="0">
                  <a:moveTo>
                    <a:pt x="12897" y="1"/>
                  </a:moveTo>
                  <a:cubicBezTo>
                    <a:pt x="12867" y="1"/>
                    <a:pt x="12835" y="6"/>
                    <a:pt x="12801" y="16"/>
                  </a:cubicBezTo>
                  <a:cubicBezTo>
                    <a:pt x="12521" y="69"/>
                    <a:pt x="12241" y="95"/>
                    <a:pt x="11961" y="95"/>
                  </a:cubicBezTo>
                  <a:cubicBezTo>
                    <a:pt x="11867" y="95"/>
                    <a:pt x="11774" y="92"/>
                    <a:pt x="11680" y="86"/>
                  </a:cubicBezTo>
                  <a:cubicBezTo>
                    <a:pt x="11517" y="76"/>
                    <a:pt x="11353" y="71"/>
                    <a:pt x="11190" y="71"/>
                  </a:cubicBezTo>
                  <a:cubicBezTo>
                    <a:pt x="9889" y="71"/>
                    <a:pt x="8619" y="400"/>
                    <a:pt x="7478" y="1043"/>
                  </a:cubicBezTo>
                  <a:cubicBezTo>
                    <a:pt x="7198" y="1230"/>
                    <a:pt x="6871" y="1370"/>
                    <a:pt x="6544" y="1417"/>
                  </a:cubicBezTo>
                  <a:cubicBezTo>
                    <a:pt x="6523" y="1424"/>
                    <a:pt x="6503" y="1427"/>
                    <a:pt x="6482" y="1427"/>
                  </a:cubicBezTo>
                  <a:cubicBezTo>
                    <a:pt x="6433" y="1427"/>
                    <a:pt x="6383" y="1410"/>
                    <a:pt x="6334" y="1394"/>
                  </a:cubicBezTo>
                  <a:cubicBezTo>
                    <a:pt x="5040" y="611"/>
                    <a:pt x="3889" y="440"/>
                    <a:pt x="2969" y="440"/>
                  </a:cubicBezTo>
                  <a:cubicBezTo>
                    <a:pt x="2544" y="440"/>
                    <a:pt x="2168" y="477"/>
                    <a:pt x="1851" y="506"/>
                  </a:cubicBezTo>
                  <a:cubicBezTo>
                    <a:pt x="1794" y="509"/>
                    <a:pt x="1736" y="511"/>
                    <a:pt x="1679" y="511"/>
                  </a:cubicBezTo>
                  <a:cubicBezTo>
                    <a:pt x="1293" y="511"/>
                    <a:pt x="906" y="445"/>
                    <a:pt x="520" y="343"/>
                  </a:cubicBezTo>
                  <a:cubicBezTo>
                    <a:pt x="479" y="328"/>
                    <a:pt x="440" y="321"/>
                    <a:pt x="404" y="321"/>
                  </a:cubicBezTo>
                  <a:cubicBezTo>
                    <a:pt x="112" y="321"/>
                    <a:pt x="1" y="779"/>
                    <a:pt x="333" y="903"/>
                  </a:cubicBezTo>
                  <a:cubicBezTo>
                    <a:pt x="1010" y="1160"/>
                    <a:pt x="1711" y="1324"/>
                    <a:pt x="2435" y="1417"/>
                  </a:cubicBezTo>
                  <a:cubicBezTo>
                    <a:pt x="2902" y="1487"/>
                    <a:pt x="3368" y="1651"/>
                    <a:pt x="3789" y="1861"/>
                  </a:cubicBezTo>
                  <a:cubicBezTo>
                    <a:pt x="3929" y="1954"/>
                    <a:pt x="3999" y="2117"/>
                    <a:pt x="3906" y="2281"/>
                  </a:cubicBezTo>
                  <a:cubicBezTo>
                    <a:pt x="3906" y="2281"/>
                    <a:pt x="3906" y="2304"/>
                    <a:pt x="3906" y="2304"/>
                  </a:cubicBezTo>
                  <a:cubicBezTo>
                    <a:pt x="3859" y="2398"/>
                    <a:pt x="3765" y="2444"/>
                    <a:pt x="3672" y="2468"/>
                  </a:cubicBezTo>
                  <a:cubicBezTo>
                    <a:pt x="3415" y="2491"/>
                    <a:pt x="3182" y="2561"/>
                    <a:pt x="2948" y="2655"/>
                  </a:cubicBezTo>
                  <a:cubicBezTo>
                    <a:pt x="3345" y="2771"/>
                    <a:pt x="3742" y="2958"/>
                    <a:pt x="4092" y="3192"/>
                  </a:cubicBezTo>
                  <a:lnTo>
                    <a:pt x="4116" y="3215"/>
                  </a:lnTo>
                  <a:cubicBezTo>
                    <a:pt x="5033" y="4067"/>
                    <a:pt x="5688" y="4284"/>
                    <a:pt x="6259" y="4284"/>
                  </a:cubicBezTo>
                  <a:cubicBezTo>
                    <a:pt x="6855" y="4284"/>
                    <a:pt x="7359" y="4048"/>
                    <a:pt x="7976" y="4048"/>
                  </a:cubicBezTo>
                  <a:cubicBezTo>
                    <a:pt x="8243" y="4048"/>
                    <a:pt x="8530" y="4092"/>
                    <a:pt x="8855" y="4219"/>
                  </a:cubicBezTo>
                  <a:lnTo>
                    <a:pt x="8972" y="4266"/>
                  </a:lnTo>
                  <a:cubicBezTo>
                    <a:pt x="9332" y="4390"/>
                    <a:pt x="9708" y="4457"/>
                    <a:pt x="10086" y="4457"/>
                  </a:cubicBezTo>
                  <a:cubicBezTo>
                    <a:pt x="10346" y="4457"/>
                    <a:pt x="10606" y="4425"/>
                    <a:pt x="10863" y="4359"/>
                  </a:cubicBezTo>
                  <a:cubicBezTo>
                    <a:pt x="11260" y="4359"/>
                    <a:pt x="11237" y="3775"/>
                    <a:pt x="10840" y="3775"/>
                  </a:cubicBezTo>
                  <a:cubicBezTo>
                    <a:pt x="10326" y="3729"/>
                    <a:pt x="9836" y="3635"/>
                    <a:pt x="9346" y="3448"/>
                  </a:cubicBezTo>
                  <a:cubicBezTo>
                    <a:pt x="8949" y="3215"/>
                    <a:pt x="8739" y="1721"/>
                    <a:pt x="11284" y="1137"/>
                  </a:cubicBezTo>
                  <a:cubicBezTo>
                    <a:pt x="11867" y="1020"/>
                    <a:pt x="12428" y="833"/>
                    <a:pt x="12965" y="577"/>
                  </a:cubicBezTo>
                  <a:cubicBezTo>
                    <a:pt x="13304" y="492"/>
                    <a:pt x="13200" y="1"/>
                    <a:pt x="1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099225" y="1320175"/>
              <a:ext cx="137175" cy="83825"/>
            </a:xfrm>
            <a:custGeom>
              <a:avLst/>
              <a:gdLst/>
              <a:ahLst/>
              <a:cxnLst/>
              <a:rect l="l" t="t" r="r" b="b"/>
              <a:pathLst>
                <a:path w="5487" h="3353" extrusionOk="0">
                  <a:moveTo>
                    <a:pt x="2434" y="1"/>
                  </a:moveTo>
                  <a:cubicBezTo>
                    <a:pt x="1608" y="1"/>
                    <a:pt x="490" y="615"/>
                    <a:pt x="490" y="615"/>
                  </a:cubicBezTo>
                  <a:cubicBezTo>
                    <a:pt x="490" y="615"/>
                    <a:pt x="650" y="573"/>
                    <a:pt x="795" y="573"/>
                  </a:cubicBezTo>
                  <a:cubicBezTo>
                    <a:pt x="916" y="573"/>
                    <a:pt x="1027" y="602"/>
                    <a:pt x="1027" y="708"/>
                  </a:cubicBezTo>
                  <a:cubicBezTo>
                    <a:pt x="1027" y="872"/>
                    <a:pt x="0" y="1665"/>
                    <a:pt x="187" y="3043"/>
                  </a:cubicBezTo>
                  <a:cubicBezTo>
                    <a:pt x="175" y="3247"/>
                    <a:pt x="324" y="3353"/>
                    <a:pt x="474" y="3353"/>
                  </a:cubicBezTo>
                  <a:cubicBezTo>
                    <a:pt x="616" y="3353"/>
                    <a:pt x="759" y="3259"/>
                    <a:pt x="771" y="3066"/>
                  </a:cubicBezTo>
                  <a:cubicBezTo>
                    <a:pt x="864" y="2576"/>
                    <a:pt x="1097" y="2109"/>
                    <a:pt x="1424" y="1735"/>
                  </a:cubicBezTo>
                  <a:cubicBezTo>
                    <a:pt x="1611" y="1549"/>
                    <a:pt x="1821" y="1362"/>
                    <a:pt x="2055" y="1245"/>
                  </a:cubicBezTo>
                  <a:cubicBezTo>
                    <a:pt x="2112" y="1216"/>
                    <a:pt x="2170" y="1196"/>
                    <a:pt x="2228" y="1196"/>
                  </a:cubicBezTo>
                  <a:cubicBezTo>
                    <a:pt x="2264" y="1196"/>
                    <a:pt x="2299" y="1204"/>
                    <a:pt x="2335" y="1222"/>
                  </a:cubicBezTo>
                  <a:cubicBezTo>
                    <a:pt x="2568" y="1362"/>
                    <a:pt x="2872" y="1409"/>
                    <a:pt x="3152" y="1409"/>
                  </a:cubicBezTo>
                  <a:cubicBezTo>
                    <a:pt x="3222" y="1385"/>
                    <a:pt x="3292" y="1385"/>
                    <a:pt x="3362" y="1362"/>
                  </a:cubicBezTo>
                  <a:cubicBezTo>
                    <a:pt x="3401" y="1346"/>
                    <a:pt x="3440" y="1339"/>
                    <a:pt x="3478" y="1339"/>
                  </a:cubicBezTo>
                  <a:cubicBezTo>
                    <a:pt x="3554" y="1339"/>
                    <a:pt x="3627" y="1370"/>
                    <a:pt x="3689" y="1432"/>
                  </a:cubicBezTo>
                  <a:cubicBezTo>
                    <a:pt x="4016" y="1805"/>
                    <a:pt x="4460" y="2109"/>
                    <a:pt x="4926" y="2296"/>
                  </a:cubicBezTo>
                  <a:cubicBezTo>
                    <a:pt x="4967" y="2313"/>
                    <a:pt x="5006" y="2320"/>
                    <a:pt x="5044" y="2320"/>
                  </a:cubicBezTo>
                  <a:cubicBezTo>
                    <a:pt x="5271" y="2320"/>
                    <a:pt x="5437" y="2049"/>
                    <a:pt x="5277" y="1829"/>
                  </a:cubicBezTo>
                  <a:cubicBezTo>
                    <a:pt x="5113" y="1595"/>
                    <a:pt x="4926" y="1339"/>
                    <a:pt x="4716" y="1128"/>
                  </a:cubicBezTo>
                  <a:cubicBezTo>
                    <a:pt x="4576" y="988"/>
                    <a:pt x="4623" y="731"/>
                    <a:pt x="4810" y="661"/>
                  </a:cubicBezTo>
                  <a:cubicBezTo>
                    <a:pt x="5067" y="545"/>
                    <a:pt x="5300" y="381"/>
                    <a:pt x="5487" y="171"/>
                  </a:cubicBezTo>
                  <a:lnTo>
                    <a:pt x="5487" y="171"/>
                  </a:lnTo>
                  <a:cubicBezTo>
                    <a:pt x="5487" y="171"/>
                    <a:pt x="4782" y="298"/>
                    <a:pt x="4069" y="298"/>
                  </a:cubicBezTo>
                  <a:cubicBezTo>
                    <a:pt x="3636" y="298"/>
                    <a:pt x="3201" y="251"/>
                    <a:pt x="2919" y="101"/>
                  </a:cubicBezTo>
                  <a:cubicBezTo>
                    <a:pt x="2781" y="30"/>
                    <a:pt x="2614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7"/>
          <p:cNvSpPr/>
          <p:nvPr/>
        </p:nvSpPr>
        <p:spPr>
          <a:xfrm rot="1799290">
            <a:off x="7065831" y="-1156483"/>
            <a:ext cx="1051576" cy="5897315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8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108" name="Google Shape;108;p8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820800" y="1460850"/>
            <a:ext cx="75000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/>
          <p:nvPr/>
        </p:nvSpPr>
        <p:spPr>
          <a:xfrm rot="10800000">
            <a:off x="182857" y="854291"/>
            <a:ext cx="2320168" cy="288534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3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rot="10800000">
            <a:off x="6828875" y="692550"/>
            <a:ext cx="2132275" cy="347350"/>
          </a:xfrm>
          <a:custGeom>
            <a:avLst/>
            <a:gdLst/>
            <a:ahLst/>
            <a:cxnLst/>
            <a:rect l="l" t="t" r="r" b="b"/>
            <a:pathLst>
              <a:path w="85291" h="13894" extrusionOk="0">
                <a:moveTo>
                  <a:pt x="36367" y="0"/>
                </a:moveTo>
                <a:cubicBezTo>
                  <a:pt x="36292" y="0"/>
                  <a:pt x="36218" y="0"/>
                  <a:pt x="36143" y="1"/>
                </a:cubicBezTo>
                <a:lnTo>
                  <a:pt x="0" y="1"/>
                </a:lnTo>
                <a:lnTo>
                  <a:pt x="0" y="13893"/>
                </a:lnTo>
                <a:lnTo>
                  <a:pt x="36517" y="13893"/>
                </a:lnTo>
                <a:cubicBezTo>
                  <a:pt x="39739" y="13893"/>
                  <a:pt x="42867" y="12843"/>
                  <a:pt x="45436" y="10881"/>
                </a:cubicBezTo>
                <a:cubicBezTo>
                  <a:pt x="47420" y="9387"/>
                  <a:pt x="49778" y="8406"/>
                  <a:pt x="52253" y="8056"/>
                </a:cubicBezTo>
                <a:lnTo>
                  <a:pt x="85291" y="3387"/>
                </a:lnTo>
                <a:lnTo>
                  <a:pt x="55195" y="3387"/>
                </a:lnTo>
                <a:cubicBezTo>
                  <a:pt x="52814" y="3387"/>
                  <a:pt x="50432" y="3060"/>
                  <a:pt x="48167" y="2383"/>
                </a:cubicBezTo>
                <a:lnTo>
                  <a:pt x="43171" y="982"/>
                </a:lnTo>
                <a:cubicBezTo>
                  <a:pt x="40954" y="349"/>
                  <a:pt x="38672" y="0"/>
                  <a:pt x="36367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8"/>
          <p:cNvGrpSpPr/>
          <p:nvPr/>
        </p:nvGrpSpPr>
        <p:grpSpPr>
          <a:xfrm>
            <a:off x="7038325" y="345475"/>
            <a:ext cx="1781500" cy="839025"/>
            <a:chOff x="1704275" y="256800"/>
            <a:chExt cx="1781500" cy="839025"/>
          </a:xfrm>
        </p:grpSpPr>
        <p:sp>
          <p:nvSpPr>
            <p:cNvPr id="115" name="Google Shape;115;p8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704275" y="256800"/>
              <a:ext cx="113850" cy="53950"/>
            </a:xfrm>
            <a:custGeom>
              <a:avLst/>
              <a:gdLst/>
              <a:ahLst/>
              <a:cxnLst/>
              <a:rect l="l" t="t" r="r" b="b"/>
              <a:pathLst>
                <a:path w="4554" h="2158" extrusionOk="0">
                  <a:moveTo>
                    <a:pt x="4553" y="0"/>
                  </a:moveTo>
                  <a:lnTo>
                    <a:pt x="4553" y="0"/>
                  </a:lnTo>
                  <a:cubicBezTo>
                    <a:pt x="4320" y="280"/>
                    <a:pt x="3970" y="467"/>
                    <a:pt x="3596" y="560"/>
                  </a:cubicBezTo>
                  <a:cubicBezTo>
                    <a:pt x="3176" y="631"/>
                    <a:pt x="2779" y="841"/>
                    <a:pt x="2475" y="1144"/>
                  </a:cubicBezTo>
                  <a:cubicBezTo>
                    <a:pt x="2405" y="1214"/>
                    <a:pt x="2312" y="1284"/>
                    <a:pt x="2195" y="1331"/>
                  </a:cubicBezTo>
                  <a:cubicBezTo>
                    <a:pt x="2005" y="1271"/>
                    <a:pt x="1806" y="1241"/>
                    <a:pt x="1608" y="1241"/>
                  </a:cubicBezTo>
                  <a:cubicBezTo>
                    <a:pt x="1344" y="1241"/>
                    <a:pt x="1081" y="1294"/>
                    <a:pt x="841" y="1401"/>
                  </a:cubicBezTo>
                  <a:cubicBezTo>
                    <a:pt x="701" y="1424"/>
                    <a:pt x="561" y="1436"/>
                    <a:pt x="421" y="1436"/>
                  </a:cubicBezTo>
                  <a:cubicBezTo>
                    <a:pt x="281" y="1436"/>
                    <a:pt x="141" y="1424"/>
                    <a:pt x="0" y="1401"/>
                  </a:cubicBezTo>
                  <a:lnTo>
                    <a:pt x="0" y="1401"/>
                  </a:lnTo>
                  <a:cubicBezTo>
                    <a:pt x="172" y="1588"/>
                    <a:pt x="457" y="1629"/>
                    <a:pt x="718" y="1629"/>
                  </a:cubicBezTo>
                  <a:cubicBezTo>
                    <a:pt x="849" y="1629"/>
                    <a:pt x="973" y="1619"/>
                    <a:pt x="1074" y="1611"/>
                  </a:cubicBezTo>
                  <a:cubicBezTo>
                    <a:pt x="1118" y="1605"/>
                    <a:pt x="1164" y="1602"/>
                    <a:pt x="1210" y="1602"/>
                  </a:cubicBezTo>
                  <a:cubicBezTo>
                    <a:pt x="1336" y="1602"/>
                    <a:pt x="1468" y="1624"/>
                    <a:pt x="1588" y="1658"/>
                  </a:cubicBezTo>
                  <a:cubicBezTo>
                    <a:pt x="1565" y="1705"/>
                    <a:pt x="1541" y="1751"/>
                    <a:pt x="1541" y="1798"/>
                  </a:cubicBezTo>
                  <a:cubicBezTo>
                    <a:pt x="1448" y="1821"/>
                    <a:pt x="1378" y="1868"/>
                    <a:pt x="1308" y="1915"/>
                  </a:cubicBezTo>
                  <a:cubicBezTo>
                    <a:pt x="1425" y="1915"/>
                    <a:pt x="1565" y="1938"/>
                    <a:pt x="1682" y="1985"/>
                  </a:cubicBezTo>
                  <a:cubicBezTo>
                    <a:pt x="1911" y="2113"/>
                    <a:pt x="2078" y="2157"/>
                    <a:pt x="2213" y="2157"/>
                  </a:cubicBezTo>
                  <a:cubicBezTo>
                    <a:pt x="2519" y="2157"/>
                    <a:pt x="2665" y="1932"/>
                    <a:pt x="3006" y="1932"/>
                  </a:cubicBezTo>
                  <a:cubicBezTo>
                    <a:pt x="3037" y="1932"/>
                    <a:pt x="3071" y="1934"/>
                    <a:pt x="3106" y="1938"/>
                  </a:cubicBezTo>
                  <a:lnTo>
                    <a:pt x="3129" y="1938"/>
                  </a:lnTo>
                  <a:cubicBezTo>
                    <a:pt x="3174" y="1945"/>
                    <a:pt x="3218" y="1948"/>
                    <a:pt x="3262" y="1948"/>
                  </a:cubicBezTo>
                  <a:cubicBezTo>
                    <a:pt x="3514" y="1948"/>
                    <a:pt x="3744" y="1837"/>
                    <a:pt x="3923" y="1658"/>
                  </a:cubicBezTo>
                  <a:lnTo>
                    <a:pt x="3923" y="1658"/>
                  </a:lnTo>
                  <a:cubicBezTo>
                    <a:pt x="3666" y="1681"/>
                    <a:pt x="3433" y="1705"/>
                    <a:pt x="3176" y="1705"/>
                  </a:cubicBezTo>
                  <a:cubicBezTo>
                    <a:pt x="3059" y="1658"/>
                    <a:pt x="2896" y="1238"/>
                    <a:pt x="3573" y="911"/>
                  </a:cubicBezTo>
                  <a:cubicBezTo>
                    <a:pt x="3970" y="701"/>
                    <a:pt x="4320" y="374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8"/>
          <p:cNvGrpSpPr/>
          <p:nvPr/>
        </p:nvGrpSpPr>
        <p:grpSpPr>
          <a:xfrm flipH="1">
            <a:off x="324175" y="345475"/>
            <a:ext cx="1578325" cy="805025"/>
            <a:chOff x="3491625" y="422875"/>
            <a:chExt cx="1578325" cy="805025"/>
          </a:xfrm>
        </p:grpSpPr>
        <p:sp>
          <p:nvSpPr>
            <p:cNvPr id="122" name="Google Shape;122;p8"/>
            <p:cNvSpPr/>
            <p:nvPr/>
          </p:nvSpPr>
          <p:spPr>
            <a:xfrm>
              <a:off x="4533500" y="1118800"/>
              <a:ext cx="223775" cy="109100"/>
            </a:xfrm>
            <a:custGeom>
              <a:avLst/>
              <a:gdLst/>
              <a:ahLst/>
              <a:cxnLst/>
              <a:rect l="l" t="t" r="r" b="b"/>
              <a:pathLst>
                <a:path w="8951" h="4364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cubicBezTo>
                    <a:pt x="8359" y="52"/>
                    <a:pt x="8289" y="75"/>
                    <a:pt x="8219" y="122"/>
                  </a:cubicBezTo>
                  <a:cubicBezTo>
                    <a:pt x="7238" y="449"/>
                    <a:pt x="6374" y="1033"/>
                    <a:pt x="5744" y="1850"/>
                  </a:cubicBezTo>
                  <a:cubicBezTo>
                    <a:pt x="5627" y="2013"/>
                    <a:pt x="5464" y="2177"/>
                    <a:pt x="5277" y="2317"/>
                  </a:cubicBezTo>
                  <a:cubicBezTo>
                    <a:pt x="5207" y="2340"/>
                    <a:pt x="5137" y="2364"/>
                    <a:pt x="5067" y="2364"/>
                  </a:cubicBezTo>
                  <a:cubicBezTo>
                    <a:pt x="4841" y="2329"/>
                    <a:pt x="4615" y="2312"/>
                    <a:pt x="4389" y="2312"/>
                  </a:cubicBezTo>
                  <a:cubicBezTo>
                    <a:pt x="3539" y="2312"/>
                    <a:pt x="2699" y="2551"/>
                    <a:pt x="1961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0" y="3274"/>
                    <a:pt x="0" y="3274"/>
                  </a:cubicBezTo>
                  <a:lnTo>
                    <a:pt x="0" y="3274"/>
                  </a:lnTo>
                  <a:cubicBezTo>
                    <a:pt x="305" y="3548"/>
                    <a:pt x="714" y="3636"/>
                    <a:pt x="1138" y="3636"/>
                  </a:cubicBezTo>
                  <a:cubicBezTo>
                    <a:pt x="1655" y="3636"/>
                    <a:pt x="2194" y="3504"/>
                    <a:pt x="2592" y="3414"/>
                  </a:cubicBezTo>
                  <a:cubicBezTo>
                    <a:pt x="2802" y="3362"/>
                    <a:pt x="3038" y="3335"/>
                    <a:pt x="3271" y="3335"/>
                  </a:cubicBezTo>
                  <a:cubicBezTo>
                    <a:pt x="3349" y="3335"/>
                    <a:pt x="3426" y="3338"/>
                    <a:pt x="3502" y="3344"/>
                  </a:cubicBezTo>
                  <a:cubicBezTo>
                    <a:pt x="3642" y="3344"/>
                    <a:pt x="3759" y="3484"/>
                    <a:pt x="3759" y="3648"/>
                  </a:cubicBezTo>
                  <a:cubicBezTo>
                    <a:pt x="3759" y="3671"/>
                    <a:pt x="3759" y="3694"/>
                    <a:pt x="3759" y="3718"/>
                  </a:cubicBezTo>
                  <a:cubicBezTo>
                    <a:pt x="3572" y="3741"/>
                    <a:pt x="3245" y="4068"/>
                    <a:pt x="3245" y="4068"/>
                  </a:cubicBezTo>
                  <a:cubicBezTo>
                    <a:pt x="3321" y="4062"/>
                    <a:pt x="3397" y="4059"/>
                    <a:pt x="3475" y="4059"/>
                  </a:cubicBezTo>
                  <a:cubicBezTo>
                    <a:pt x="3688" y="4059"/>
                    <a:pt x="3911" y="4081"/>
                    <a:pt x="4133" y="4115"/>
                  </a:cubicBezTo>
                  <a:cubicBezTo>
                    <a:pt x="4598" y="4294"/>
                    <a:pt x="4954" y="4364"/>
                    <a:pt x="5242" y="4364"/>
                  </a:cubicBezTo>
                  <a:cubicBezTo>
                    <a:pt x="6229" y="4364"/>
                    <a:pt x="6424" y="3549"/>
                    <a:pt x="7471" y="3531"/>
                  </a:cubicBezTo>
                  <a:lnTo>
                    <a:pt x="7565" y="3531"/>
                  </a:lnTo>
                  <a:cubicBezTo>
                    <a:pt x="7682" y="3508"/>
                    <a:pt x="7822" y="3508"/>
                    <a:pt x="7962" y="3484"/>
                  </a:cubicBezTo>
                  <a:cubicBezTo>
                    <a:pt x="8329" y="3398"/>
                    <a:pt x="8256" y="2891"/>
                    <a:pt x="7928" y="2891"/>
                  </a:cubicBezTo>
                  <a:cubicBezTo>
                    <a:pt x="7902" y="2891"/>
                    <a:pt x="7874" y="2894"/>
                    <a:pt x="7845" y="2901"/>
                  </a:cubicBezTo>
                  <a:lnTo>
                    <a:pt x="7588" y="2901"/>
                  </a:lnTo>
                  <a:cubicBezTo>
                    <a:pt x="7285" y="2831"/>
                    <a:pt x="6748" y="1920"/>
                    <a:pt x="8242" y="893"/>
                  </a:cubicBezTo>
                  <a:cubicBezTo>
                    <a:pt x="8405" y="776"/>
                    <a:pt x="8569" y="659"/>
                    <a:pt x="8709" y="519"/>
                  </a:cubicBezTo>
                  <a:cubicBezTo>
                    <a:pt x="8950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4603900" y="567300"/>
              <a:ext cx="232950" cy="97000"/>
            </a:xfrm>
            <a:custGeom>
              <a:avLst/>
              <a:gdLst/>
              <a:ahLst/>
              <a:cxnLst/>
              <a:rect l="l" t="t" r="r" b="b"/>
              <a:pathLst>
                <a:path w="9318" h="3880" extrusionOk="0">
                  <a:moveTo>
                    <a:pt x="8909" y="1"/>
                  </a:moveTo>
                  <a:cubicBezTo>
                    <a:pt x="8868" y="1"/>
                    <a:pt x="8825" y="10"/>
                    <a:pt x="8780" y="31"/>
                  </a:cubicBezTo>
                  <a:cubicBezTo>
                    <a:pt x="8710" y="54"/>
                    <a:pt x="8640" y="54"/>
                    <a:pt x="8570" y="78"/>
                  </a:cubicBezTo>
                  <a:cubicBezTo>
                    <a:pt x="7566" y="265"/>
                    <a:pt x="6632" y="755"/>
                    <a:pt x="5884" y="1455"/>
                  </a:cubicBezTo>
                  <a:cubicBezTo>
                    <a:pt x="5744" y="1619"/>
                    <a:pt x="5558" y="1736"/>
                    <a:pt x="5347" y="1852"/>
                  </a:cubicBezTo>
                  <a:cubicBezTo>
                    <a:pt x="5312" y="1864"/>
                    <a:pt x="5277" y="1870"/>
                    <a:pt x="5242" y="1870"/>
                  </a:cubicBezTo>
                  <a:cubicBezTo>
                    <a:pt x="5207" y="1870"/>
                    <a:pt x="5172" y="1864"/>
                    <a:pt x="5137" y="1852"/>
                  </a:cubicBezTo>
                  <a:cubicBezTo>
                    <a:pt x="4700" y="1736"/>
                    <a:pt x="4255" y="1676"/>
                    <a:pt x="3811" y="1676"/>
                  </a:cubicBezTo>
                  <a:cubicBezTo>
                    <a:pt x="3189" y="1676"/>
                    <a:pt x="2571" y="1794"/>
                    <a:pt x="1985" y="2039"/>
                  </a:cubicBezTo>
                  <a:cubicBezTo>
                    <a:pt x="1760" y="2117"/>
                    <a:pt x="1464" y="2143"/>
                    <a:pt x="1170" y="2143"/>
                  </a:cubicBezTo>
                  <a:cubicBezTo>
                    <a:pt x="582" y="2143"/>
                    <a:pt x="1" y="2039"/>
                    <a:pt x="1" y="2039"/>
                  </a:cubicBezTo>
                  <a:lnTo>
                    <a:pt x="1" y="2039"/>
                  </a:lnTo>
                  <a:cubicBezTo>
                    <a:pt x="384" y="2499"/>
                    <a:pt x="1038" y="2606"/>
                    <a:pt x="1647" y="2606"/>
                  </a:cubicBezTo>
                  <a:cubicBezTo>
                    <a:pt x="1967" y="2606"/>
                    <a:pt x="2273" y="2577"/>
                    <a:pt x="2522" y="2553"/>
                  </a:cubicBezTo>
                  <a:cubicBezTo>
                    <a:pt x="2604" y="2546"/>
                    <a:pt x="2687" y="2544"/>
                    <a:pt x="2770" y="2544"/>
                  </a:cubicBezTo>
                  <a:cubicBezTo>
                    <a:pt x="2999" y="2544"/>
                    <a:pt x="3234" y="2565"/>
                    <a:pt x="3456" y="2599"/>
                  </a:cubicBezTo>
                  <a:cubicBezTo>
                    <a:pt x="3596" y="2646"/>
                    <a:pt x="3690" y="2786"/>
                    <a:pt x="3666" y="2950"/>
                  </a:cubicBezTo>
                  <a:cubicBezTo>
                    <a:pt x="3666" y="2973"/>
                    <a:pt x="3666" y="2996"/>
                    <a:pt x="3666" y="3020"/>
                  </a:cubicBezTo>
                  <a:cubicBezTo>
                    <a:pt x="3456" y="3066"/>
                    <a:pt x="3246" y="3160"/>
                    <a:pt x="3083" y="3300"/>
                  </a:cubicBezTo>
                  <a:cubicBezTo>
                    <a:pt x="3386" y="3323"/>
                    <a:pt x="3690" y="3370"/>
                    <a:pt x="3970" y="3487"/>
                  </a:cubicBezTo>
                  <a:cubicBezTo>
                    <a:pt x="4519" y="3778"/>
                    <a:pt x="4920" y="3880"/>
                    <a:pt x="5244" y="3880"/>
                  </a:cubicBezTo>
                  <a:cubicBezTo>
                    <a:pt x="5994" y="3880"/>
                    <a:pt x="6328" y="3332"/>
                    <a:pt x="7127" y="3332"/>
                  </a:cubicBezTo>
                  <a:cubicBezTo>
                    <a:pt x="7199" y="3332"/>
                    <a:pt x="7275" y="3337"/>
                    <a:pt x="7355" y="3347"/>
                  </a:cubicBezTo>
                  <a:lnTo>
                    <a:pt x="7449" y="3347"/>
                  </a:lnTo>
                  <a:cubicBezTo>
                    <a:pt x="7507" y="3358"/>
                    <a:pt x="7571" y="3364"/>
                    <a:pt x="7639" y="3364"/>
                  </a:cubicBezTo>
                  <a:cubicBezTo>
                    <a:pt x="7706" y="3364"/>
                    <a:pt x="7776" y="3358"/>
                    <a:pt x="7846" y="3347"/>
                  </a:cubicBezTo>
                  <a:cubicBezTo>
                    <a:pt x="8243" y="3347"/>
                    <a:pt x="8196" y="2763"/>
                    <a:pt x="7822" y="2763"/>
                  </a:cubicBezTo>
                  <a:cubicBezTo>
                    <a:pt x="7791" y="2771"/>
                    <a:pt x="7760" y="2773"/>
                    <a:pt x="7730" y="2773"/>
                  </a:cubicBezTo>
                  <a:cubicBezTo>
                    <a:pt x="7669" y="2773"/>
                    <a:pt x="7612" y="2763"/>
                    <a:pt x="7566" y="2763"/>
                  </a:cubicBezTo>
                  <a:cubicBezTo>
                    <a:pt x="7262" y="2646"/>
                    <a:pt x="6865" y="1665"/>
                    <a:pt x="8476" y="848"/>
                  </a:cubicBezTo>
                  <a:cubicBezTo>
                    <a:pt x="8663" y="778"/>
                    <a:pt x="8826" y="661"/>
                    <a:pt x="9013" y="568"/>
                  </a:cubicBezTo>
                  <a:cubicBezTo>
                    <a:pt x="9318" y="426"/>
                    <a:pt x="9181" y="1"/>
                    <a:pt x="8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34916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4932750" y="89170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2434" y="0"/>
                  </a:moveTo>
                  <a:cubicBezTo>
                    <a:pt x="1608" y="0"/>
                    <a:pt x="491" y="614"/>
                    <a:pt x="491" y="614"/>
                  </a:cubicBezTo>
                  <a:cubicBezTo>
                    <a:pt x="491" y="614"/>
                    <a:pt x="639" y="582"/>
                    <a:pt x="780" y="582"/>
                  </a:cubicBezTo>
                  <a:cubicBezTo>
                    <a:pt x="907" y="582"/>
                    <a:pt x="1028" y="608"/>
                    <a:pt x="1028" y="707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70"/>
                    <a:pt x="324" y="3375"/>
                    <a:pt x="474" y="3375"/>
                  </a:cubicBezTo>
                  <a:cubicBezTo>
                    <a:pt x="616" y="3375"/>
                    <a:pt x="759" y="3282"/>
                    <a:pt x="771" y="3089"/>
                  </a:cubicBezTo>
                  <a:cubicBezTo>
                    <a:pt x="864" y="2599"/>
                    <a:pt x="1098" y="2155"/>
                    <a:pt x="1424" y="1758"/>
                  </a:cubicBezTo>
                  <a:cubicBezTo>
                    <a:pt x="1611" y="1571"/>
                    <a:pt x="1821" y="1408"/>
                    <a:pt x="2055" y="1268"/>
                  </a:cubicBezTo>
                  <a:cubicBezTo>
                    <a:pt x="2098" y="1239"/>
                    <a:pt x="2159" y="1219"/>
                    <a:pt x="2222" y="1219"/>
                  </a:cubicBezTo>
                  <a:cubicBezTo>
                    <a:pt x="2260" y="1219"/>
                    <a:pt x="2299" y="1227"/>
                    <a:pt x="2335" y="1244"/>
                  </a:cubicBezTo>
                  <a:cubicBezTo>
                    <a:pt x="2569" y="1385"/>
                    <a:pt x="2849" y="1431"/>
                    <a:pt x="3152" y="1431"/>
                  </a:cubicBezTo>
                  <a:cubicBezTo>
                    <a:pt x="3222" y="1408"/>
                    <a:pt x="3292" y="1408"/>
                    <a:pt x="3362" y="1385"/>
                  </a:cubicBezTo>
                  <a:cubicBezTo>
                    <a:pt x="3401" y="1369"/>
                    <a:pt x="3440" y="1361"/>
                    <a:pt x="3477" y="1361"/>
                  </a:cubicBezTo>
                  <a:cubicBezTo>
                    <a:pt x="3552" y="1361"/>
                    <a:pt x="3619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71" y="2341"/>
                    <a:pt x="5015" y="2351"/>
                    <a:pt x="5056" y="2351"/>
                  </a:cubicBezTo>
                  <a:cubicBezTo>
                    <a:pt x="5277" y="2351"/>
                    <a:pt x="5434" y="2071"/>
                    <a:pt x="5277" y="1875"/>
                  </a:cubicBezTo>
                  <a:cubicBezTo>
                    <a:pt x="5113" y="1618"/>
                    <a:pt x="4927" y="1385"/>
                    <a:pt x="4717" y="1151"/>
                  </a:cubicBezTo>
                  <a:cubicBezTo>
                    <a:pt x="4576" y="1011"/>
                    <a:pt x="4623" y="754"/>
                    <a:pt x="4810" y="684"/>
                  </a:cubicBezTo>
                  <a:cubicBezTo>
                    <a:pt x="5067" y="567"/>
                    <a:pt x="5300" y="404"/>
                    <a:pt x="5487" y="194"/>
                  </a:cubicBezTo>
                  <a:lnTo>
                    <a:pt x="5487" y="194"/>
                  </a:lnTo>
                  <a:cubicBezTo>
                    <a:pt x="5487" y="194"/>
                    <a:pt x="4812" y="315"/>
                    <a:pt x="4116" y="315"/>
                  </a:cubicBezTo>
                  <a:cubicBezTo>
                    <a:pt x="3668" y="315"/>
                    <a:pt x="3211" y="265"/>
                    <a:pt x="2919" y="100"/>
                  </a:cubicBezTo>
                  <a:cubicBezTo>
                    <a:pt x="2781" y="29"/>
                    <a:pt x="2615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49800" y="848600"/>
              <a:ext cx="224575" cy="109925"/>
            </a:xfrm>
            <a:custGeom>
              <a:avLst/>
              <a:gdLst/>
              <a:ahLst/>
              <a:cxnLst/>
              <a:rect l="l" t="t" r="r" b="b"/>
              <a:pathLst>
                <a:path w="8983" h="4397" extrusionOk="0">
                  <a:moveTo>
                    <a:pt x="8563" y="0"/>
                  </a:moveTo>
                  <a:cubicBezTo>
                    <a:pt x="8513" y="0"/>
                    <a:pt x="8460" y="15"/>
                    <a:pt x="8406" y="50"/>
                  </a:cubicBezTo>
                  <a:cubicBezTo>
                    <a:pt x="8336" y="73"/>
                    <a:pt x="8266" y="97"/>
                    <a:pt x="8219" y="120"/>
                  </a:cubicBezTo>
                  <a:cubicBezTo>
                    <a:pt x="7239" y="470"/>
                    <a:pt x="6375" y="1077"/>
                    <a:pt x="5745" y="1871"/>
                  </a:cubicBezTo>
                  <a:cubicBezTo>
                    <a:pt x="5628" y="2058"/>
                    <a:pt x="5464" y="2221"/>
                    <a:pt x="5278" y="2338"/>
                  </a:cubicBezTo>
                  <a:cubicBezTo>
                    <a:pt x="5226" y="2372"/>
                    <a:pt x="5175" y="2394"/>
                    <a:pt x="5124" y="2394"/>
                  </a:cubicBezTo>
                  <a:cubicBezTo>
                    <a:pt x="5105" y="2394"/>
                    <a:pt x="5086" y="2391"/>
                    <a:pt x="5067" y="2385"/>
                  </a:cubicBezTo>
                  <a:cubicBezTo>
                    <a:pt x="4853" y="2357"/>
                    <a:pt x="4637" y="2343"/>
                    <a:pt x="4422" y="2343"/>
                  </a:cubicBezTo>
                  <a:cubicBezTo>
                    <a:pt x="3561" y="2343"/>
                    <a:pt x="2709" y="2567"/>
                    <a:pt x="1962" y="3015"/>
                  </a:cubicBezTo>
                  <a:cubicBezTo>
                    <a:pt x="1411" y="3301"/>
                    <a:pt x="323" y="3319"/>
                    <a:pt x="59" y="3319"/>
                  </a:cubicBezTo>
                  <a:cubicBezTo>
                    <a:pt x="22" y="3319"/>
                    <a:pt x="1" y="3319"/>
                    <a:pt x="1" y="3319"/>
                  </a:cubicBezTo>
                  <a:lnTo>
                    <a:pt x="1" y="3319"/>
                  </a:lnTo>
                  <a:cubicBezTo>
                    <a:pt x="309" y="3585"/>
                    <a:pt x="725" y="3671"/>
                    <a:pt x="1154" y="3671"/>
                  </a:cubicBezTo>
                  <a:cubicBezTo>
                    <a:pt x="1666" y="3671"/>
                    <a:pt x="2199" y="3548"/>
                    <a:pt x="2593" y="3459"/>
                  </a:cubicBezTo>
                  <a:cubicBezTo>
                    <a:pt x="2803" y="3406"/>
                    <a:pt x="3026" y="3380"/>
                    <a:pt x="3262" y="3380"/>
                  </a:cubicBezTo>
                  <a:cubicBezTo>
                    <a:pt x="3341" y="3380"/>
                    <a:pt x="3421" y="3383"/>
                    <a:pt x="3503" y="3389"/>
                  </a:cubicBezTo>
                  <a:cubicBezTo>
                    <a:pt x="3643" y="3389"/>
                    <a:pt x="3760" y="3505"/>
                    <a:pt x="3760" y="3669"/>
                  </a:cubicBezTo>
                  <a:cubicBezTo>
                    <a:pt x="3760" y="3692"/>
                    <a:pt x="3760" y="3716"/>
                    <a:pt x="3760" y="3762"/>
                  </a:cubicBezTo>
                  <a:cubicBezTo>
                    <a:pt x="3573" y="3786"/>
                    <a:pt x="3246" y="4112"/>
                    <a:pt x="3246" y="4112"/>
                  </a:cubicBezTo>
                  <a:cubicBezTo>
                    <a:pt x="3346" y="4096"/>
                    <a:pt x="3448" y="4088"/>
                    <a:pt x="3552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8" y="4330"/>
                    <a:pt x="4938" y="4396"/>
                    <a:pt x="5223" y="4396"/>
                  </a:cubicBezTo>
                  <a:cubicBezTo>
                    <a:pt x="6227" y="4396"/>
                    <a:pt x="6417" y="3570"/>
                    <a:pt x="7472" y="3552"/>
                  </a:cubicBezTo>
                  <a:lnTo>
                    <a:pt x="7566" y="3552"/>
                  </a:lnTo>
                  <a:cubicBezTo>
                    <a:pt x="7682" y="3552"/>
                    <a:pt x="7822" y="3529"/>
                    <a:pt x="7963" y="3505"/>
                  </a:cubicBezTo>
                  <a:cubicBezTo>
                    <a:pt x="8315" y="3439"/>
                    <a:pt x="8231" y="2916"/>
                    <a:pt x="7907" y="2916"/>
                  </a:cubicBezTo>
                  <a:cubicBezTo>
                    <a:pt x="7887" y="2916"/>
                    <a:pt x="7867" y="2918"/>
                    <a:pt x="7846" y="2922"/>
                  </a:cubicBezTo>
                  <a:cubicBezTo>
                    <a:pt x="7799" y="2933"/>
                    <a:pt x="7752" y="2939"/>
                    <a:pt x="7709" y="2939"/>
                  </a:cubicBezTo>
                  <a:cubicBezTo>
                    <a:pt x="7665" y="2939"/>
                    <a:pt x="7624" y="2933"/>
                    <a:pt x="7589" y="2922"/>
                  </a:cubicBezTo>
                  <a:cubicBezTo>
                    <a:pt x="7262" y="2875"/>
                    <a:pt x="6748" y="1964"/>
                    <a:pt x="8219" y="914"/>
                  </a:cubicBezTo>
                  <a:cubicBezTo>
                    <a:pt x="8406" y="797"/>
                    <a:pt x="8546" y="680"/>
                    <a:pt x="8710" y="540"/>
                  </a:cubicBezTo>
                  <a:cubicBezTo>
                    <a:pt x="8983" y="384"/>
                    <a:pt x="8816" y="0"/>
                    <a:pt x="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057300" y="4228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8"/>
          <p:cNvSpPr/>
          <p:nvPr/>
        </p:nvSpPr>
        <p:spPr>
          <a:xfrm rot="1799290">
            <a:off x="6039664" y="-2132927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 rot="1799290">
            <a:off x="7365289" y="-1457652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9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132" name="Google Shape;132;p9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9"/>
          <p:cNvSpPr/>
          <p:nvPr/>
        </p:nvSpPr>
        <p:spPr>
          <a:xfrm>
            <a:off x="722575" y="4257225"/>
            <a:ext cx="8238600" cy="691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4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5912550" y="740200"/>
            <a:ext cx="3056875" cy="380150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6336800" y="389750"/>
            <a:ext cx="2418325" cy="576525"/>
            <a:chOff x="2651625" y="399575"/>
            <a:chExt cx="2418325" cy="576525"/>
          </a:xfrm>
        </p:grpSpPr>
        <p:sp>
          <p:nvSpPr>
            <p:cNvPr id="138" name="Google Shape;138;p9"/>
            <p:cNvSpPr/>
            <p:nvPr/>
          </p:nvSpPr>
          <p:spPr>
            <a:xfrm>
              <a:off x="41774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932750" y="89170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2434" y="0"/>
                  </a:moveTo>
                  <a:cubicBezTo>
                    <a:pt x="1608" y="0"/>
                    <a:pt x="491" y="614"/>
                    <a:pt x="491" y="614"/>
                  </a:cubicBezTo>
                  <a:cubicBezTo>
                    <a:pt x="491" y="614"/>
                    <a:pt x="639" y="582"/>
                    <a:pt x="780" y="582"/>
                  </a:cubicBezTo>
                  <a:cubicBezTo>
                    <a:pt x="907" y="582"/>
                    <a:pt x="1028" y="608"/>
                    <a:pt x="1028" y="707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70"/>
                    <a:pt x="324" y="3375"/>
                    <a:pt x="474" y="3375"/>
                  </a:cubicBezTo>
                  <a:cubicBezTo>
                    <a:pt x="616" y="3375"/>
                    <a:pt x="759" y="3282"/>
                    <a:pt x="771" y="3089"/>
                  </a:cubicBezTo>
                  <a:cubicBezTo>
                    <a:pt x="864" y="2599"/>
                    <a:pt x="1098" y="2155"/>
                    <a:pt x="1424" y="1758"/>
                  </a:cubicBezTo>
                  <a:cubicBezTo>
                    <a:pt x="1611" y="1571"/>
                    <a:pt x="1821" y="1408"/>
                    <a:pt x="2055" y="1268"/>
                  </a:cubicBezTo>
                  <a:cubicBezTo>
                    <a:pt x="2098" y="1239"/>
                    <a:pt x="2159" y="1219"/>
                    <a:pt x="2222" y="1219"/>
                  </a:cubicBezTo>
                  <a:cubicBezTo>
                    <a:pt x="2260" y="1219"/>
                    <a:pt x="2299" y="1227"/>
                    <a:pt x="2335" y="1244"/>
                  </a:cubicBezTo>
                  <a:cubicBezTo>
                    <a:pt x="2569" y="1385"/>
                    <a:pt x="2849" y="1431"/>
                    <a:pt x="3152" y="1431"/>
                  </a:cubicBezTo>
                  <a:cubicBezTo>
                    <a:pt x="3222" y="1408"/>
                    <a:pt x="3292" y="1408"/>
                    <a:pt x="3362" y="1385"/>
                  </a:cubicBezTo>
                  <a:cubicBezTo>
                    <a:pt x="3401" y="1369"/>
                    <a:pt x="3440" y="1361"/>
                    <a:pt x="3477" y="1361"/>
                  </a:cubicBezTo>
                  <a:cubicBezTo>
                    <a:pt x="3552" y="1361"/>
                    <a:pt x="3619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71" y="2341"/>
                    <a:pt x="5015" y="2351"/>
                    <a:pt x="5056" y="2351"/>
                  </a:cubicBezTo>
                  <a:cubicBezTo>
                    <a:pt x="5277" y="2351"/>
                    <a:pt x="5434" y="2071"/>
                    <a:pt x="5277" y="1875"/>
                  </a:cubicBezTo>
                  <a:cubicBezTo>
                    <a:pt x="5113" y="1618"/>
                    <a:pt x="4927" y="1385"/>
                    <a:pt x="4717" y="1151"/>
                  </a:cubicBezTo>
                  <a:cubicBezTo>
                    <a:pt x="4576" y="1011"/>
                    <a:pt x="4623" y="754"/>
                    <a:pt x="4810" y="684"/>
                  </a:cubicBezTo>
                  <a:cubicBezTo>
                    <a:pt x="5067" y="567"/>
                    <a:pt x="5300" y="404"/>
                    <a:pt x="5487" y="194"/>
                  </a:cubicBezTo>
                  <a:lnTo>
                    <a:pt x="5487" y="194"/>
                  </a:lnTo>
                  <a:cubicBezTo>
                    <a:pt x="5487" y="194"/>
                    <a:pt x="4812" y="315"/>
                    <a:pt x="4116" y="315"/>
                  </a:cubicBezTo>
                  <a:cubicBezTo>
                    <a:pt x="3668" y="315"/>
                    <a:pt x="3211" y="265"/>
                    <a:pt x="2919" y="100"/>
                  </a:cubicBezTo>
                  <a:cubicBezTo>
                    <a:pt x="2781" y="29"/>
                    <a:pt x="2615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9"/>
          <p:cNvGrpSpPr/>
          <p:nvPr/>
        </p:nvGrpSpPr>
        <p:grpSpPr>
          <a:xfrm>
            <a:off x="2726452" y="4456397"/>
            <a:ext cx="5641024" cy="362604"/>
            <a:chOff x="1684951" y="3750531"/>
            <a:chExt cx="3272435" cy="210339"/>
          </a:xfrm>
        </p:grpSpPr>
        <p:sp>
          <p:nvSpPr>
            <p:cNvPr id="145" name="Google Shape;145;p9"/>
            <p:cNvSpPr/>
            <p:nvPr/>
          </p:nvSpPr>
          <p:spPr>
            <a:xfrm>
              <a:off x="2765004" y="3764928"/>
              <a:ext cx="870645" cy="93920"/>
            </a:xfrm>
            <a:custGeom>
              <a:avLst/>
              <a:gdLst/>
              <a:ahLst/>
              <a:cxnLst/>
              <a:rect l="l" t="t" r="r" b="b"/>
              <a:pathLst>
                <a:path w="13970" h="1507" extrusionOk="0">
                  <a:moveTo>
                    <a:pt x="12890" y="1"/>
                  </a:moveTo>
                  <a:cubicBezTo>
                    <a:pt x="12764" y="1"/>
                    <a:pt x="12639" y="51"/>
                    <a:pt x="12513" y="76"/>
                  </a:cubicBezTo>
                  <a:lnTo>
                    <a:pt x="12212" y="76"/>
                  </a:lnTo>
                  <a:cubicBezTo>
                    <a:pt x="12011" y="76"/>
                    <a:pt x="11786" y="126"/>
                    <a:pt x="11585" y="176"/>
                  </a:cubicBezTo>
                  <a:cubicBezTo>
                    <a:pt x="11409" y="252"/>
                    <a:pt x="11233" y="277"/>
                    <a:pt x="11058" y="277"/>
                  </a:cubicBezTo>
                  <a:cubicBezTo>
                    <a:pt x="10882" y="277"/>
                    <a:pt x="10737" y="170"/>
                    <a:pt x="10574" y="170"/>
                  </a:cubicBezTo>
                  <a:cubicBezTo>
                    <a:pt x="10528" y="170"/>
                    <a:pt x="10480" y="179"/>
                    <a:pt x="10430" y="201"/>
                  </a:cubicBezTo>
                  <a:cubicBezTo>
                    <a:pt x="10204" y="277"/>
                    <a:pt x="10079" y="402"/>
                    <a:pt x="9878" y="452"/>
                  </a:cubicBezTo>
                  <a:cubicBezTo>
                    <a:pt x="9543" y="557"/>
                    <a:pt x="9191" y="609"/>
                    <a:pt x="8836" y="609"/>
                  </a:cubicBezTo>
                  <a:cubicBezTo>
                    <a:pt x="8765" y="609"/>
                    <a:pt x="8694" y="607"/>
                    <a:pt x="8623" y="603"/>
                  </a:cubicBezTo>
                  <a:cubicBezTo>
                    <a:pt x="8171" y="603"/>
                    <a:pt x="7694" y="603"/>
                    <a:pt x="7243" y="578"/>
                  </a:cubicBezTo>
                  <a:cubicBezTo>
                    <a:pt x="7142" y="553"/>
                    <a:pt x="7042" y="540"/>
                    <a:pt x="6945" y="540"/>
                  </a:cubicBezTo>
                  <a:cubicBezTo>
                    <a:pt x="6847" y="540"/>
                    <a:pt x="6753" y="553"/>
                    <a:pt x="6665" y="578"/>
                  </a:cubicBezTo>
                  <a:cubicBezTo>
                    <a:pt x="6414" y="678"/>
                    <a:pt x="6138" y="728"/>
                    <a:pt x="5887" y="754"/>
                  </a:cubicBezTo>
                  <a:cubicBezTo>
                    <a:pt x="5781" y="736"/>
                    <a:pt x="5687" y="718"/>
                    <a:pt x="5597" y="718"/>
                  </a:cubicBezTo>
                  <a:cubicBezTo>
                    <a:pt x="5559" y="718"/>
                    <a:pt x="5523" y="721"/>
                    <a:pt x="5486" y="728"/>
                  </a:cubicBezTo>
                  <a:cubicBezTo>
                    <a:pt x="5310" y="754"/>
                    <a:pt x="5134" y="779"/>
                    <a:pt x="4984" y="804"/>
                  </a:cubicBezTo>
                  <a:cubicBezTo>
                    <a:pt x="4356" y="904"/>
                    <a:pt x="3729" y="854"/>
                    <a:pt x="3101" y="904"/>
                  </a:cubicBezTo>
                  <a:cubicBezTo>
                    <a:pt x="2775" y="929"/>
                    <a:pt x="2424" y="904"/>
                    <a:pt x="2097" y="979"/>
                  </a:cubicBezTo>
                  <a:cubicBezTo>
                    <a:pt x="1872" y="1005"/>
                    <a:pt x="1671" y="1030"/>
                    <a:pt x="1445" y="1055"/>
                  </a:cubicBezTo>
                  <a:cubicBezTo>
                    <a:pt x="1194" y="1055"/>
                    <a:pt x="968" y="1105"/>
                    <a:pt x="717" y="1105"/>
                  </a:cubicBezTo>
                  <a:cubicBezTo>
                    <a:pt x="700" y="1105"/>
                    <a:pt x="655" y="1104"/>
                    <a:pt x="595" y="1104"/>
                  </a:cubicBezTo>
                  <a:cubicBezTo>
                    <a:pt x="386" y="1104"/>
                    <a:pt x="0" y="1119"/>
                    <a:pt x="39" y="1256"/>
                  </a:cubicBezTo>
                  <a:cubicBezTo>
                    <a:pt x="322" y="1283"/>
                    <a:pt x="609" y="1291"/>
                    <a:pt x="897" y="1291"/>
                  </a:cubicBezTo>
                  <a:cubicBezTo>
                    <a:pt x="1451" y="1291"/>
                    <a:pt x="2011" y="1259"/>
                    <a:pt x="2563" y="1259"/>
                  </a:cubicBezTo>
                  <a:cubicBezTo>
                    <a:pt x="2795" y="1259"/>
                    <a:pt x="3024" y="1264"/>
                    <a:pt x="3252" y="1281"/>
                  </a:cubicBezTo>
                  <a:cubicBezTo>
                    <a:pt x="3980" y="1356"/>
                    <a:pt x="4683" y="1507"/>
                    <a:pt x="5410" y="1507"/>
                  </a:cubicBezTo>
                  <a:cubicBezTo>
                    <a:pt x="6113" y="1507"/>
                    <a:pt x="6816" y="1356"/>
                    <a:pt x="7519" y="1356"/>
                  </a:cubicBezTo>
                  <a:cubicBezTo>
                    <a:pt x="8648" y="1356"/>
                    <a:pt x="9803" y="1306"/>
                    <a:pt x="10932" y="1306"/>
                  </a:cubicBezTo>
                  <a:cubicBezTo>
                    <a:pt x="11284" y="1306"/>
                    <a:pt x="11635" y="1281"/>
                    <a:pt x="11986" y="1281"/>
                  </a:cubicBezTo>
                  <a:cubicBezTo>
                    <a:pt x="12187" y="1293"/>
                    <a:pt x="12382" y="1299"/>
                    <a:pt x="12573" y="1299"/>
                  </a:cubicBezTo>
                  <a:cubicBezTo>
                    <a:pt x="12764" y="1299"/>
                    <a:pt x="12953" y="1293"/>
                    <a:pt x="13141" y="1281"/>
                  </a:cubicBezTo>
                  <a:cubicBezTo>
                    <a:pt x="13283" y="1263"/>
                    <a:pt x="13412" y="1245"/>
                    <a:pt x="13547" y="1245"/>
                  </a:cubicBezTo>
                  <a:cubicBezTo>
                    <a:pt x="13603" y="1245"/>
                    <a:pt x="13659" y="1248"/>
                    <a:pt x="13718" y="1256"/>
                  </a:cubicBezTo>
                  <a:cubicBezTo>
                    <a:pt x="13969" y="1256"/>
                    <a:pt x="13919" y="1055"/>
                    <a:pt x="13869" y="854"/>
                  </a:cubicBezTo>
                  <a:lnTo>
                    <a:pt x="13894" y="804"/>
                  </a:lnTo>
                  <a:lnTo>
                    <a:pt x="13417" y="352"/>
                  </a:lnTo>
                  <a:cubicBezTo>
                    <a:pt x="13317" y="252"/>
                    <a:pt x="13040" y="1"/>
                    <a:pt x="1289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429521" y="3750531"/>
              <a:ext cx="295720" cy="69490"/>
            </a:xfrm>
            <a:custGeom>
              <a:avLst/>
              <a:gdLst/>
              <a:ahLst/>
              <a:cxnLst/>
              <a:rect l="l" t="t" r="r" b="b"/>
              <a:pathLst>
                <a:path w="4745" h="1115" extrusionOk="0">
                  <a:moveTo>
                    <a:pt x="2274" y="1"/>
                  </a:moveTo>
                  <a:cubicBezTo>
                    <a:pt x="2236" y="1"/>
                    <a:pt x="2198" y="3"/>
                    <a:pt x="2159" y="6"/>
                  </a:cubicBezTo>
                  <a:cubicBezTo>
                    <a:pt x="1833" y="81"/>
                    <a:pt x="1557" y="232"/>
                    <a:pt x="1306" y="407"/>
                  </a:cubicBezTo>
                  <a:cubicBezTo>
                    <a:pt x="1030" y="558"/>
                    <a:pt x="729" y="583"/>
                    <a:pt x="478" y="734"/>
                  </a:cubicBezTo>
                  <a:cubicBezTo>
                    <a:pt x="202" y="884"/>
                    <a:pt x="1" y="1085"/>
                    <a:pt x="478" y="1110"/>
                  </a:cubicBezTo>
                  <a:cubicBezTo>
                    <a:pt x="517" y="1113"/>
                    <a:pt x="556" y="1114"/>
                    <a:pt x="594" y="1114"/>
                  </a:cubicBezTo>
                  <a:cubicBezTo>
                    <a:pt x="902" y="1114"/>
                    <a:pt x="1195" y="1035"/>
                    <a:pt x="1507" y="1035"/>
                  </a:cubicBezTo>
                  <a:lnTo>
                    <a:pt x="2486" y="1035"/>
                  </a:lnTo>
                  <a:cubicBezTo>
                    <a:pt x="3214" y="1035"/>
                    <a:pt x="3916" y="1010"/>
                    <a:pt x="4619" y="1010"/>
                  </a:cubicBezTo>
                  <a:lnTo>
                    <a:pt x="4745" y="934"/>
                  </a:lnTo>
                  <a:cubicBezTo>
                    <a:pt x="4494" y="734"/>
                    <a:pt x="4192" y="583"/>
                    <a:pt x="3891" y="508"/>
                  </a:cubicBezTo>
                  <a:cubicBezTo>
                    <a:pt x="3590" y="432"/>
                    <a:pt x="3314" y="332"/>
                    <a:pt x="3013" y="207"/>
                  </a:cubicBezTo>
                  <a:cubicBezTo>
                    <a:pt x="2794" y="75"/>
                    <a:pt x="2536" y="1"/>
                    <a:pt x="2274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466632" y="3858786"/>
              <a:ext cx="1490754" cy="75348"/>
            </a:xfrm>
            <a:custGeom>
              <a:avLst/>
              <a:gdLst/>
              <a:ahLst/>
              <a:cxnLst/>
              <a:rect l="l" t="t" r="r" b="b"/>
              <a:pathLst>
                <a:path w="23920" h="1209" extrusionOk="0">
                  <a:moveTo>
                    <a:pt x="3665" y="1"/>
                  </a:moveTo>
                  <a:cubicBezTo>
                    <a:pt x="3665" y="1"/>
                    <a:pt x="0" y="402"/>
                    <a:pt x="1632" y="603"/>
                  </a:cubicBezTo>
                  <a:cubicBezTo>
                    <a:pt x="3288" y="829"/>
                    <a:pt x="7179" y="954"/>
                    <a:pt x="5121" y="1130"/>
                  </a:cubicBezTo>
                  <a:cubicBezTo>
                    <a:pt x="4443" y="1189"/>
                    <a:pt x="5486" y="1208"/>
                    <a:pt x="7256" y="1208"/>
                  </a:cubicBezTo>
                  <a:cubicBezTo>
                    <a:pt x="10796" y="1208"/>
                    <a:pt x="17243" y="1130"/>
                    <a:pt x="18649" y="1130"/>
                  </a:cubicBezTo>
                  <a:cubicBezTo>
                    <a:pt x="20732" y="1130"/>
                    <a:pt x="15060" y="829"/>
                    <a:pt x="17118" y="603"/>
                  </a:cubicBezTo>
                  <a:cubicBezTo>
                    <a:pt x="19151" y="402"/>
                    <a:pt x="23920" y="1"/>
                    <a:pt x="2392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684951" y="3907273"/>
              <a:ext cx="1615898" cy="53597"/>
            </a:xfrm>
            <a:custGeom>
              <a:avLst/>
              <a:gdLst/>
              <a:ahLst/>
              <a:cxnLst/>
              <a:rect l="l" t="t" r="r" b="b"/>
              <a:pathLst>
                <a:path w="25928" h="860" extrusionOk="0">
                  <a:moveTo>
                    <a:pt x="3967" y="1"/>
                  </a:moveTo>
                  <a:cubicBezTo>
                    <a:pt x="3967" y="1"/>
                    <a:pt x="1" y="277"/>
                    <a:pt x="1783" y="427"/>
                  </a:cubicBezTo>
                  <a:cubicBezTo>
                    <a:pt x="3565" y="603"/>
                    <a:pt x="7782" y="678"/>
                    <a:pt x="5548" y="804"/>
                  </a:cubicBezTo>
                  <a:cubicBezTo>
                    <a:pt x="4803" y="846"/>
                    <a:pt x="5930" y="860"/>
                    <a:pt x="7848" y="860"/>
                  </a:cubicBezTo>
                  <a:cubicBezTo>
                    <a:pt x="11683" y="860"/>
                    <a:pt x="18683" y="804"/>
                    <a:pt x="20205" y="804"/>
                  </a:cubicBezTo>
                  <a:cubicBezTo>
                    <a:pt x="22464" y="804"/>
                    <a:pt x="16340" y="578"/>
                    <a:pt x="18549" y="427"/>
                  </a:cubicBezTo>
                  <a:cubicBezTo>
                    <a:pt x="20733" y="302"/>
                    <a:pt x="25928" y="1"/>
                    <a:pt x="25928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/>
          <p:nvPr/>
        </p:nvSpPr>
        <p:spPr>
          <a:xfrm rot="1799290">
            <a:off x="7794985" y="407242"/>
            <a:ext cx="1051576" cy="5897315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4113300" y="1887410"/>
            <a:ext cx="4193700" cy="14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4113424" y="1327700"/>
            <a:ext cx="41937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3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186" name="Google Shape;186;p13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 txBox="1">
            <a:spLocks noGrp="1"/>
          </p:cNvSpPr>
          <p:nvPr>
            <p:ph type="title" hasCustomPrompt="1"/>
          </p:nvPr>
        </p:nvSpPr>
        <p:spPr>
          <a:xfrm>
            <a:off x="1383125" y="1541520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"/>
          </p:nvPr>
        </p:nvSpPr>
        <p:spPr>
          <a:xfrm>
            <a:off x="827225" y="2394229"/>
            <a:ext cx="1997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"/>
          </p:nvPr>
        </p:nvSpPr>
        <p:spPr>
          <a:xfrm>
            <a:off x="827225" y="3108160"/>
            <a:ext cx="19977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50" y="1541520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4"/>
          </p:nvPr>
        </p:nvSpPr>
        <p:spPr>
          <a:xfrm>
            <a:off x="3573150" y="2394229"/>
            <a:ext cx="1997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5"/>
          </p:nvPr>
        </p:nvSpPr>
        <p:spPr>
          <a:xfrm>
            <a:off x="3573150" y="3108160"/>
            <a:ext cx="19977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6" hasCustomPrompt="1"/>
          </p:nvPr>
        </p:nvSpPr>
        <p:spPr>
          <a:xfrm>
            <a:off x="6874975" y="1541520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7"/>
          </p:nvPr>
        </p:nvSpPr>
        <p:spPr>
          <a:xfrm>
            <a:off x="6319075" y="2394229"/>
            <a:ext cx="1997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8"/>
          </p:nvPr>
        </p:nvSpPr>
        <p:spPr>
          <a:xfrm>
            <a:off x="6319075" y="3108160"/>
            <a:ext cx="19977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99" name="Google Shape;199;p13"/>
          <p:cNvGrpSpPr/>
          <p:nvPr/>
        </p:nvGrpSpPr>
        <p:grpSpPr>
          <a:xfrm>
            <a:off x="182850" y="524888"/>
            <a:ext cx="8778300" cy="4093725"/>
            <a:chOff x="182850" y="907425"/>
            <a:chExt cx="8778300" cy="4093725"/>
          </a:xfrm>
        </p:grpSpPr>
        <p:sp>
          <p:nvSpPr>
            <p:cNvPr id="200" name="Google Shape;200;p13"/>
            <p:cNvSpPr/>
            <p:nvPr/>
          </p:nvSpPr>
          <p:spPr>
            <a:xfrm>
              <a:off x="5904275" y="907425"/>
              <a:ext cx="3056875" cy="380150"/>
            </a:xfrm>
            <a:custGeom>
              <a:avLst/>
              <a:gdLst/>
              <a:ahLst/>
              <a:cxnLst/>
              <a:rect l="l" t="t" r="r" b="b"/>
              <a:pathLst>
                <a:path w="122275" h="15206" extrusionOk="0">
                  <a:moveTo>
                    <a:pt x="28975" y="0"/>
                  </a:moveTo>
                  <a:cubicBezTo>
                    <a:pt x="28742" y="0"/>
                    <a:pt x="28532" y="47"/>
                    <a:pt x="28345" y="164"/>
                  </a:cubicBezTo>
                  <a:lnTo>
                    <a:pt x="22812" y="3433"/>
                  </a:lnTo>
                  <a:cubicBezTo>
                    <a:pt x="22648" y="3526"/>
                    <a:pt x="22438" y="3596"/>
                    <a:pt x="22228" y="3596"/>
                  </a:cubicBezTo>
                  <a:lnTo>
                    <a:pt x="1588" y="4740"/>
                  </a:lnTo>
                  <a:cubicBezTo>
                    <a:pt x="24" y="4810"/>
                    <a:pt x="0" y="7122"/>
                    <a:pt x="1565" y="7262"/>
                  </a:cubicBezTo>
                  <a:lnTo>
                    <a:pt x="52907" y="11324"/>
                  </a:lnTo>
                  <a:cubicBezTo>
                    <a:pt x="53865" y="11394"/>
                    <a:pt x="54402" y="12468"/>
                    <a:pt x="53888" y="13262"/>
                  </a:cubicBezTo>
                  <a:cubicBezTo>
                    <a:pt x="53327" y="14115"/>
                    <a:pt x="53953" y="15205"/>
                    <a:pt x="54935" y="15205"/>
                  </a:cubicBezTo>
                  <a:cubicBezTo>
                    <a:pt x="54975" y="15205"/>
                    <a:pt x="55015" y="15204"/>
                    <a:pt x="55055" y="15200"/>
                  </a:cubicBezTo>
                  <a:lnTo>
                    <a:pt x="121107" y="10250"/>
                  </a:lnTo>
                  <a:cubicBezTo>
                    <a:pt x="121761" y="10204"/>
                    <a:pt x="122275" y="9643"/>
                    <a:pt x="122275" y="8989"/>
                  </a:cubicBezTo>
                  <a:lnTo>
                    <a:pt x="122275" y="1261"/>
                  </a:lnTo>
                  <a:cubicBezTo>
                    <a:pt x="122275" y="561"/>
                    <a:pt x="121714" y="0"/>
                    <a:pt x="121014" y="0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82850" y="4653800"/>
              <a:ext cx="2132275" cy="347350"/>
            </a:xfrm>
            <a:custGeom>
              <a:avLst/>
              <a:gdLst/>
              <a:ahLst/>
              <a:cxnLst/>
              <a:rect l="l" t="t" r="r" b="b"/>
              <a:pathLst>
                <a:path w="85291" h="13894" extrusionOk="0">
                  <a:moveTo>
                    <a:pt x="36367" y="0"/>
                  </a:moveTo>
                  <a:cubicBezTo>
                    <a:pt x="36292" y="0"/>
                    <a:pt x="36218" y="0"/>
                    <a:pt x="36143" y="1"/>
                  </a:cubicBezTo>
                  <a:lnTo>
                    <a:pt x="0" y="1"/>
                  </a:lnTo>
                  <a:lnTo>
                    <a:pt x="0" y="13893"/>
                  </a:lnTo>
                  <a:lnTo>
                    <a:pt x="36517" y="13893"/>
                  </a:lnTo>
                  <a:cubicBezTo>
                    <a:pt x="39739" y="13893"/>
                    <a:pt x="42867" y="12843"/>
                    <a:pt x="45436" y="10881"/>
                  </a:cubicBezTo>
                  <a:cubicBezTo>
                    <a:pt x="47420" y="9387"/>
                    <a:pt x="49778" y="8406"/>
                    <a:pt x="52253" y="8056"/>
                  </a:cubicBezTo>
                  <a:lnTo>
                    <a:pt x="85291" y="3387"/>
                  </a:lnTo>
                  <a:lnTo>
                    <a:pt x="55195" y="3387"/>
                  </a:lnTo>
                  <a:cubicBezTo>
                    <a:pt x="52814" y="3387"/>
                    <a:pt x="50432" y="3060"/>
                    <a:pt x="48167" y="2383"/>
                  </a:cubicBezTo>
                  <a:lnTo>
                    <a:pt x="43171" y="982"/>
                  </a:lnTo>
                  <a:cubicBezTo>
                    <a:pt x="40954" y="349"/>
                    <a:pt x="38672" y="0"/>
                    <a:pt x="36367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3"/>
          <p:cNvGrpSpPr/>
          <p:nvPr/>
        </p:nvGrpSpPr>
        <p:grpSpPr>
          <a:xfrm>
            <a:off x="7400850" y="342950"/>
            <a:ext cx="1379050" cy="681500"/>
            <a:chOff x="4533500" y="891700"/>
            <a:chExt cx="1379050" cy="681500"/>
          </a:xfrm>
        </p:grpSpPr>
        <p:sp>
          <p:nvSpPr>
            <p:cNvPr id="203" name="Google Shape;203;p13"/>
            <p:cNvSpPr/>
            <p:nvPr/>
          </p:nvSpPr>
          <p:spPr>
            <a:xfrm>
              <a:off x="4954925" y="1296250"/>
              <a:ext cx="223775" cy="109375"/>
            </a:xfrm>
            <a:custGeom>
              <a:avLst/>
              <a:gdLst/>
              <a:ahLst/>
              <a:cxnLst/>
              <a:rect l="l" t="t" r="r" b="b"/>
              <a:pathLst>
                <a:path w="8951" h="4375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lnTo>
                    <a:pt x="8219" y="122"/>
                  </a:lnTo>
                  <a:cubicBezTo>
                    <a:pt x="7238" y="449"/>
                    <a:pt x="6375" y="1033"/>
                    <a:pt x="5744" y="1850"/>
                  </a:cubicBezTo>
                  <a:cubicBezTo>
                    <a:pt x="5627" y="2037"/>
                    <a:pt x="5464" y="2177"/>
                    <a:pt x="5277" y="2317"/>
                  </a:cubicBezTo>
                  <a:cubicBezTo>
                    <a:pt x="5207" y="2363"/>
                    <a:pt x="5137" y="2363"/>
                    <a:pt x="5067" y="2363"/>
                  </a:cubicBezTo>
                  <a:cubicBezTo>
                    <a:pt x="4842" y="2329"/>
                    <a:pt x="4615" y="2312"/>
                    <a:pt x="4390" y="2312"/>
                  </a:cubicBezTo>
                  <a:cubicBezTo>
                    <a:pt x="3540" y="2312"/>
                    <a:pt x="2700" y="2551"/>
                    <a:pt x="1962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1" y="3274"/>
                    <a:pt x="0" y="3274"/>
                  </a:cubicBezTo>
                  <a:lnTo>
                    <a:pt x="0" y="3274"/>
                  </a:lnTo>
                  <a:cubicBezTo>
                    <a:pt x="311" y="3552"/>
                    <a:pt x="729" y="3644"/>
                    <a:pt x="1160" y="3644"/>
                  </a:cubicBezTo>
                  <a:cubicBezTo>
                    <a:pt x="1670" y="3644"/>
                    <a:pt x="2200" y="3515"/>
                    <a:pt x="2592" y="3414"/>
                  </a:cubicBezTo>
                  <a:cubicBezTo>
                    <a:pt x="2802" y="3362"/>
                    <a:pt x="3039" y="3335"/>
                    <a:pt x="3272" y="3335"/>
                  </a:cubicBezTo>
                  <a:cubicBezTo>
                    <a:pt x="3349" y="3335"/>
                    <a:pt x="3427" y="3338"/>
                    <a:pt x="3503" y="3344"/>
                  </a:cubicBezTo>
                  <a:cubicBezTo>
                    <a:pt x="3643" y="3367"/>
                    <a:pt x="3760" y="3484"/>
                    <a:pt x="3760" y="3648"/>
                  </a:cubicBezTo>
                  <a:cubicBezTo>
                    <a:pt x="3760" y="3671"/>
                    <a:pt x="3760" y="3694"/>
                    <a:pt x="3760" y="3718"/>
                  </a:cubicBezTo>
                  <a:cubicBezTo>
                    <a:pt x="3573" y="3741"/>
                    <a:pt x="3246" y="4068"/>
                    <a:pt x="3246" y="4068"/>
                  </a:cubicBezTo>
                  <a:cubicBezTo>
                    <a:pt x="3316" y="4062"/>
                    <a:pt x="3387" y="4059"/>
                    <a:pt x="3460" y="4059"/>
                  </a:cubicBezTo>
                  <a:cubicBezTo>
                    <a:pt x="3678" y="4059"/>
                    <a:pt x="3905" y="4085"/>
                    <a:pt x="4133" y="4138"/>
                  </a:cubicBezTo>
                  <a:cubicBezTo>
                    <a:pt x="4587" y="4308"/>
                    <a:pt x="4938" y="4375"/>
                    <a:pt x="5223" y="4375"/>
                  </a:cubicBezTo>
                  <a:cubicBezTo>
                    <a:pt x="6226" y="4375"/>
                    <a:pt x="6417" y="3549"/>
                    <a:pt x="7472" y="3531"/>
                  </a:cubicBezTo>
                  <a:lnTo>
                    <a:pt x="7565" y="3531"/>
                  </a:lnTo>
                  <a:cubicBezTo>
                    <a:pt x="7682" y="3531"/>
                    <a:pt x="7822" y="3507"/>
                    <a:pt x="7962" y="3484"/>
                  </a:cubicBezTo>
                  <a:cubicBezTo>
                    <a:pt x="8337" y="3418"/>
                    <a:pt x="8254" y="2895"/>
                    <a:pt x="7910" y="2895"/>
                  </a:cubicBezTo>
                  <a:cubicBezTo>
                    <a:pt x="7889" y="2895"/>
                    <a:pt x="7868" y="2896"/>
                    <a:pt x="7845" y="2900"/>
                  </a:cubicBezTo>
                  <a:lnTo>
                    <a:pt x="7589" y="2900"/>
                  </a:lnTo>
                  <a:cubicBezTo>
                    <a:pt x="7285" y="2854"/>
                    <a:pt x="6748" y="1943"/>
                    <a:pt x="8242" y="893"/>
                  </a:cubicBezTo>
                  <a:cubicBezTo>
                    <a:pt x="8406" y="776"/>
                    <a:pt x="8569" y="659"/>
                    <a:pt x="8709" y="519"/>
                  </a:cubicBezTo>
                  <a:cubicBezTo>
                    <a:pt x="8951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533500" y="1118800"/>
              <a:ext cx="223775" cy="109100"/>
            </a:xfrm>
            <a:custGeom>
              <a:avLst/>
              <a:gdLst/>
              <a:ahLst/>
              <a:cxnLst/>
              <a:rect l="l" t="t" r="r" b="b"/>
              <a:pathLst>
                <a:path w="8951" h="4364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cubicBezTo>
                    <a:pt x="8359" y="52"/>
                    <a:pt x="8289" y="75"/>
                    <a:pt x="8219" y="122"/>
                  </a:cubicBezTo>
                  <a:cubicBezTo>
                    <a:pt x="7238" y="449"/>
                    <a:pt x="6374" y="1033"/>
                    <a:pt x="5744" y="1850"/>
                  </a:cubicBezTo>
                  <a:cubicBezTo>
                    <a:pt x="5627" y="2013"/>
                    <a:pt x="5464" y="2177"/>
                    <a:pt x="5277" y="2317"/>
                  </a:cubicBezTo>
                  <a:cubicBezTo>
                    <a:pt x="5207" y="2340"/>
                    <a:pt x="5137" y="2364"/>
                    <a:pt x="5067" y="2364"/>
                  </a:cubicBezTo>
                  <a:cubicBezTo>
                    <a:pt x="4841" y="2329"/>
                    <a:pt x="4615" y="2312"/>
                    <a:pt x="4389" y="2312"/>
                  </a:cubicBezTo>
                  <a:cubicBezTo>
                    <a:pt x="3539" y="2312"/>
                    <a:pt x="2699" y="2551"/>
                    <a:pt x="1961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0" y="3274"/>
                    <a:pt x="0" y="3274"/>
                  </a:cubicBezTo>
                  <a:lnTo>
                    <a:pt x="0" y="3274"/>
                  </a:lnTo>
                  <a:cubicBezTo>
                    <a:pt x="305" y="3548"/>
                    <a:pt x="714" y="3636"/>
                    <a:pt x="1138" y="3636"/>
                  </a:cubicBezTo>
                  <a:cubicBezTo>
                    <a:pt x="1655" y="3636"/>
                    <a:pt x="2194" y="3504"/>
                    <a:pt x="2592" y="3414"/>
                  </a:cubicBezTo>
                  <a:cubicBezTo>
                    <a:pt x="2802" y="3362"/>
                    <a:pt x="3038" y="3335"/>
                    <a:pt x="3271" y="3335"/>
                  </a:cubicBezTo>
                  <a:cubicBezTo>
                    <a:pt x="3349" y="3335"/>
                    <a:pt x="3426" y="3338"/>
                    <a:pt x="3502" y="3344"/>
                  </a:cubicBezTo>
                  <a:cubicBezTo>
                    <a:pt x="3642" y="3344"/>
                    <a:pt x="3759" y="3484"/>
                    <a:pt x="3759" y="3648"/>
                  </a:cubicBezTo>
                  <a:cubicBezTo>
                    <a:pt x="3759" y="3671"/>
                    <a:pt x="3759" y="3694"/>
                    <a:pt x="3759" y="3718"/>
                  </a:cubicBezTo>
                  <a:cubicBezTo>
                    <a:pt x="3572" y="3741"/>
                    <a:pt x="3245" y="4068"/>
                    <a:pt x="3245" y="4068"/>
                  </a:cubicBezTo>
                  <a:cubicBezTo>
                    <a:pt x="3321" y="4062"/>
                    <a:pt x="3397" y="4059"/>
                    <a:pt x="3475" y="4059"/>
                  </a:cubicBezTo>
                  <a:cubicBezTo>
                    <a:pt x="3688" y="4059"/>
                    <a:pt x="3911" y="4081"/>
                    <a:pt x="4133" y="4115"/>
                  </a:cubicBezTo>
                  <a:cubicBezTo>
                    <a:pt x="4598" y="4294"/>
                    <a:pt x="4954" y="4364"/>
                    <a:pt x="5242" y="4364"/>
                  </a:cubicBezTo>
                  <a:cubicBezTo>
                    <a:pt x="6229" y="4364"/>
                    <a:pt x="6424" y="3549"/>
                    <a:pt x="7471" y="3531"/>
                  </a:cubicBezTo>
                  <a:lnTo>
                    <a:pt x="7565" y="3531"/>
                  </a:lnTo>
                  <a:cubicBezTo>
                    <a:pt x="7682" y="3508"/>
                    <a:pt x="7822" y="3508"/>
                    <a:pt x="7962" y="3484"/>
                  </a:cubicBezTo>
                  <a:cubicBezTo>
                    <a:pt x="8329" y="3398"/>
                    <a:pt x="8256" y="2891"/>
                    <a:pt x="7928" y="2891"/>
                  </a:cubicBezTo>
                  <a:cubicBezTo>
                    <a:pt x="7902" y="2891"/>
                    <a:pt x="7874" y="2894"/>
                    <a:pt x="7845" y="2901"/>
                  </a:cubicBezTo>
                  <a:lnTo>
                    <a:pt x="7588" y="2901"/>
                  </a:lnTo>
                  <a:cubicBezTo>
                    <a:pt x="7285" y="2831"/>
                    <a:pt x="6748" y="1920"/>
                    <a:pt x="8242" y="893"/>
                  </a:cubicBezTo>
                  <a:cubicBezTo>
                    <a:pt x="8405" y="776"/>
                    <a:pt x="8569" y="659"/>
                    <a:pt x="8709" y="519"/>
                  </a:cubicBezTo>
                  <a:cubicBezTo>
                    <a:pt x="8950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579925" y="1461750"/>
              <a:ext cx="332625" cy="111450"/>
            </a:xfrm>
            <a:custGeom>
              <a:avLst/>
              <a:gdLst/>
              <a:ahLst/>
              <a:cxnLst/>
              <a:rect l="l" t="t" r="r" b="b"/>
              <a:pathLst>
                <a:path w="13305" h="4458" extrusionOk="0">
                  <a:moveTo>
                    <a:pt x="12897" y="1"/>
                  </a:moveTo>
                  <a:cubicBezTo>
                    <a:pt x="12867" y="1"/>
                    <a:pt x="12835" y="6"/>
                    <a:pt x="12801" y="16"/>
                  </a:cubicBezTo>
                  <a:cubicBezTo>
                    <a:pt x="12521" y="69"/>
                    <a:pt x="12241" y="95"/>
                    <a:pt x="11961" y="95"/>
                  </a:cubicBezTo>
                  <a:cubicBezTo>
                    <a:pt x="11867" y="95"/>
                    <a:pt x="11774" y="92"/>
                    <a:pt x="11680" y="86"/>
                  </a:cubicBezTo>
                  <a:cubicBezTo>
                    <a:pt x="11517" y="76"/>
                    <a:pt x="11353" y="71"/>
                    <a:pt x="11190" y="71"/>
                  </a:cubicBezTo>
                  <a:cubicBezTo>
                    <a:pt x="9889" y="71"/>
                    <a:pt x="8619" y="400"/>
                    <a:pt x="7478" y="1043"/>
                  </a:cubicBezTo>
                  <a:cubicBezTo>
                    <a:pt x="7198" y="1230"/>
                    <a:pt x="6871" y="1370"/>
                    <a:pt x="6544" y="1417"/>
                  </a:cubicBezTo>
                  <a:cubicBezTo>
                    <a:pt x="6523" y="1424"/>
                    <a:pt x="6503" y="1427"/>
                    <a:pt x="6482" y="1427"/>
                  </a:cubicBezTo>
                  <a:cubicBezTo>
                    <a:pt x="6433" y="1427"/>
                    <a:pt x="6383" y="1410"/>
                    <a:pt x="6334" y="1394"/>
                  </a:cubicBezTo>
                  <a:cubicBezTo>
                    <a:pt x="5040" y="611"/>
                    <a:pt x="3889" y="440"/>
                    <a:pt x="2969" y="440"/>
                  </a:cubicBezTo>
                  <a:cubicBezTo>
                    <a:pt x="2544" y="440"/>
                    <a:pt x="2168" y="477"/>
                    <a:pt x="1851" y="506"/>
                  </a:cubicBezTo>
                  <a:cubicBezTo>
                    <a:pt x="1794" y="509"/>
                    <a:pt x="1736" y="511"/>
                    <a:pt x="1679" y="511"/>
                  </a:cubicBezTo>
                  <a:cubicBezTo>
                    <a:pt x="1293" y="511"/>
                    <a:pt x="906" y="445"/>
                    <a:pt x="520" y="343"/>
                  </a:cubicBezTo>
                  <a:cubicBezTo>
                    <a:pt x="479" y="328"/>
                    <a:pt x="440" y="321"/>
                    <a:pt x="404" y="321"/>
                  </a:cubicBezTo>
                  <a:cubicBezTo>
                    <a:pt x="112" y="321"/>
                    <a:pt x="1" y="779"/>
                    <a:pt x="333" y="903"/>
                  </a:cubicBezTo>
                  <a:cubicBezTo>
                    <a:pt x="1010" y="1160"/>
                    <a:pt x="1711" y="1324"/>
                    <a:pt x="2435" y="1417"/>
                  </a:cubicBezTo>
                  <a:cubicBezTo>
                    <a:pt x="2902" y="1487"/>
                    <a:pt x="3368" y="1651"/>
                    <a:pt x="3789" y="1861"/>
                  </a:cubicBezTo>
                  <a:cubicBezTo>
                    <a:pt x="3929" y="1954"/>
                    <a:pt x="3999" y="2117"/>
                    <a:pt x="3906" y="2281"/>
                  </a:cubicBezTo>
                  <a:cubicBezTo>
                    <a:pt x="3906" y="2281"/>
                    <a:pt x="3906" y="2304"/>
                    <a:pt x="3906" y="2304"/>
                  </a:cubicBezTo>
                  <a:cubicBezTo>
                    <a:pt x="3859" y="2398"/>
                    <a:pt x="3765" y="2444"/>
                    <a:pt x="3672" y="2468"/>
                  </a:cubicBezTo>
                  <a:cubicBezTo>
                    <a:pt x="3415" y="2491"/>
                    <a:pt x="3182" y="2561"/>
                    <a:pt x="2948" y="2655"/>
                  </a:cubicBezTo>
                  <a:cubicBezTo>
                    <a:pt x="3345" y="2771"/>
                    <a:pt x="3742" y="2958"/>
                    <a:pt x="4092" y="3192"/>
                  </a:cubicBezTo>
                  <a:lnTo>
                    <a:pt x="4116" y="3215"/>
                  </a:lnTo>
                  <a:cubicBezTo>
                    <a:pt x="5033" y="4067"/>
                    <a:pt x="5688" y="4284"/>
                    <a:pt x="6259" y="4284"/>
                  </a:cubicBezTo>
                  <a:cubicBezTo>
                    <a:pt x="6855" y="4284"/>
                    <a:pt x="7359" y="4048"/>
                    <a:pt x="7976" y="4048"/>
                  </a:cubicBezTo>
                  <a:cubicBezTo>
                    <a:pt x="8243" y="4048"/>
                    <a:pt x="8530" y="4092"/>
                    <a:pt x="8855" y="4219"/>
                  </a:cubicBezTo>
                  <a:lnTo>
                    <a:pt x="8972" y="4266"/>
                  </a:lnTo>
                  <a:cubicBezTo>
                    <a:pt x="9332" y="4390"/>
                    <a:pt x="9708" y="4457"/>
                    <a:pt x="10086" y="4457"/>
                  </a:cubicBezTo>
                  <a:cubicBezTo>
                    <a:pt x="10346" y="4457"/>
                    <a:pt x="10606" y="4425"/>
                    <a:pt x="10863" y="4359"/>
                  </a:cubicBezTo>
                  <a:cubicBezTo>
                    <a:pt x="11260" y="4359"/>
                    <a:pt x="11237" y="3775"/>
                    <a:pt x="10840" y="3775"/>
                  </a:cubicBezTo>
                  <a:cubicBezTo>
                    <a:pt x="10326" y="3729"/>
                    <a:pt x="9836" y="3635"/>
                    <a:pt x="9346" y="3448"/>
                  </a:cubicBezTo>
                  <a:cubicBezTo>
                    <a:pt x="8949" y="3215"/>
                    <a:pt x="8739" y="1721"/>
                    <a:pt x="11284" y="1137"/>
                  </a:cubicBezTo>
                  <a:cubicBezTo>
                    <a:pt x="11867" y="1020"/>
                    <a:pt x="12428" y="833"/>
                    <a:pt x="12965" y="577"/>
                  </a:cubicBezTo>
                  <a:cubicBezTo>
                    <a:pt x="13304" y="492"/>
                    <a:pt x="13200" y="1"/>
                    <a:pt x="1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932750" y="89170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2434" y="0"/>
                  </a:moveTo>
                  <a:cubicBezTo>
                    <a:pt x="1608" y="0"/>
                    <a:pt x="491" y="614"/>
                    <a:pt x="491" y="614"/>
                  </a:cubicBezTo>
                  <a:cubicBezTo>
                    <a:pt x="491" y="614"/>
                    <a:pt x="639" y="582"/>
                    <a:pt x="780" y="582"/>
                  </a:cubicBezTo>
                  <a:cubicBezTo>
                    <a:pt x="907" y="582"/>
                    <a:pt x="1028" y="608"/>
                    <a:pt x="1028" y="707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70"/>
                    <a:pt x="324" y="3375"/>
                    <a:pt x="474" y="3375"/>
                  </a:cubicBezTo>
                  <a:cubicBezTo>
                    <a:pt x="616" y="3375"/>
                    <a:pt x="759" y="3282"/>
                    <a:pt x="771" y="3089"/>
                  </a:cubicBezTo>
                  <a:cubicBezTo>
                    <a:pt x="864" y="2599"/>
                    <a:pt x="1098" y="2155"/>
                    <a:pt x="1424" y="1758"/>
                  </a:cubicBezTo>
                  <a:cubicBezTo>
                    <a:pt x="1611" y="1571"/>
                    <a:pt x="1821" y="1408"/>
                    <a:pt x="2055" y="1268"/>
                  </a:cubicBezTo>
                  <a:cubicBezTo>
                    <a:pt x="2098" y="1239"/>
                    <a:pt x="2159" y="1219"/>
                    <a:pt x="2222" y="1219"/>
                  </a:cubicBezTo>
                  <a:cubicBezTo>
                    <a:pt x="2260" y="1219"/>
                    <a:pt x="2299" y="1227"/>
                    <a:pt x="2335" y="1244"/>
                  </a:cubicBezTo>
                  <a:cubicBezTo>
                    <a:pt x="2569" y="1385"/>
                    <a:pt x="2849" y="1431"/>
                    <a:pt x="3152" y="1431"/>
                  </a:cubicBezTo>
                  <a:cubicBezTo>
                    <a:pt x="3222" y="1408"/>
                    <a:pt x="3292" y="1408"/>
                    <a:pt x="3362" y="1385"/>
                  </a:cubicBezTo>
                  <a:cubicBezTo>
                    <a:pt x="3401" y="1369"/>
                    <a:pt x="3440" y="1361"/>
                    <a:pt x="3477" y="1361"/>
                  </a:cubicBezTo>
                  <a:cubicBezTo>
                    <a:pt x="3552" y="1361"/>
                    <a:pt x="3619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71" y="2341"/>
                    <a:pt x="5015" y="2351"/>
                    <a:pt x="5056" y="2351"/>
                  </a:cubicBezTo>
                  <a:cubicBezTo>
                    <a:pt x="5277" y="2351"/>
                    <a:pt x="5434" y="2071"/>
                    <a:pt x="5277" y="1875"/>
                  </a:cubicBezTo>
                  <a:cubicBezTo>
                    <a:pt x="5113" y="1618"/>
                    <a:pt x="4927" y="1385"/>
                    <a:pt x="4717" y="1151"/>
                  </a:cubicBezTo>
                  <a:cubicBezTo>
                    <a:pt x="4576" y="1011"/>
                    <a:pt x="4623" y="754"/>
                    <a:pt x="4810" y="684"/>
                  </a:cubicBezTo>
                  <a:cubicBezTo>
                    <a:pt x="5067" y="567"/>
                    <a:pt x="5300" y="404"/>
                    <a:pt x="5487" y="194"/>
                  </a:cubicBezTo>
                  <a:lnTo>
                    <a:pt x="5487" y="194"/>
                  </a:lnTo>
                  <a:cubicBezTo>
                    <a:pt x="5487" y="194"/>
                    <a:pt x="4812" y="315"/>
                    <a:pt x="4116" y="315"/>
                  </a:cubicBezTo>
                  <a:cubicBezTo>
                    <a:pt x="3668" y="315"/>
                    <a:pt x="3211" y="265"/>
                    <a:pt x="2919" y="100"/>
                  </a:cubicBezTo>
                  <a:cubicBezTo>
                    <a:pt x="2781" y="29"/>
                    <a:pt x="2615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317400" y="1059800"/>
              <a:ext cx="136625" cy="84175"/>
            </a:xfrm>
            <a:custGeom>
              <a:avLst/>
              <a:gdLst/>
              <a:ahLst/>
              <a:cxnLst/>
              <a:rect l="l" t="t" r="r" b="b"/>
              <a:pathLst>
                <a:path w="5465" h="3367" extrusionOk="0">
                  <a:moveTo>
                    <a:pt x="2435" y="0"/>
                  </a:moveTo>
                  <a:cubicBezTo>
                    <a:pt x="1609" y="0"/>
                    <a:pt x="491" y="614"/>
                    <a:pt x="491" y="614"/>
                  </a:cubicBezTo>
                  <a:cubicBezTo>
                    <a:pt x="491" y="614"/>
                    <a:pt x="651" y="573"/>
                    <a:pt x="796" y="573"/>
                  </a:cubicBezTo>
                  <a:cubicBezTo>
                    <a:pt x="917" y="573"/>
                    <a:pt x="1028" y="602"/>
                    <a:pt x="1028" y="708"/>
                  </a:cubicBezTo>
                  <a:cubicBezTo>
                    <a:pt x="1028" y="871"/>
                    <a:pt x="1" y="1665"/>
                    <a:pt x="187" y="3066"/>
                  </a:cubicBezTo>
                  <a:cubicBezTo>
                    <a:pt x="176" y="3267"/>
                    <a:pt x="320" y="3367"/>
                    <a:pt x="468" y="3367"/>
                  </a:cubicBezTo>
                  <a:cubicBezTo>
                    <a:pt x="612" y="3367"/>
                    <a:pt x="760" y="3273"/>
                    <a:pt x="771" y="3089"/>
                  </a:cubicBezTo>
                  <a:cubicBezTo>
                    <a:pt x="865" y="2599"/>
                    <a:pt x="1098" y="2132"/>
                    <a:pt x="1425" y="1758"/>
                  </a:cubicBezTo>
                  <a:cubicBezTo>
                    <a:pt x="1612" y="1548"/>
                    <a:pt x="1822" y="1385"/>
                    <a:pt x="2055" y="1245"/>
                  </a:cubicBezTo>
                  <a:cubicBezTo>
                    <a:pt x="2102" y="1221"/>
                    <a:pt x="2149" y="1210"/>
                    <a:pt x="2195" y="1210"/>
                  </a:cubicBezTo>
                  <a:cubicBezTo>
                    <a:pt x="2242" y="1210"/>
                    <a:pt x="2289" y="1221"/>
                    <a:pt x="2335" y="1245"/>
                  </a:cubicBezTo>
                  <a:cubicBezTo>
                    <a:pt x="2539" y="1346"/>
                    <a:pt x="2795" y="1413"/>
                    <a:pt x="3043" y="1413"/>
                  </a:cubicBezTo>
                  <a:cubicBezTo>
                    <a:pt x="3080" y="1413"/>
                    <a:pt x="3116" y="1411"/>
                    <a:pt x="3153" y="1408"/>
                  </a:cubicBezTo>
                  <a:cubicBezTo>
                    <a:pt x="3223" y="1408"/>
                    <a:pt x="3293" y="1385"/>
                    <a:pt x="3363" y="1361"/>
                  </a:cubicBezTo>
                  <a:cubicBezTo>
                    <a:pt x="3392" y="1356"/>
                    <a:pt x="3421" y="1353"/>
                    <a:pt x="3450" y="1353"/>
                  </a:cubicBezTo>
                  <a:cubicBezTo>
                    <a:pt x="3536" y="1353"/>
                    <a:pt x="3620" y="1379"/>
                    <a:pt x="3690" y="1431"/>
                  </a:cubicBezTo>
                  <a:cubicBezTo>
                    <a:pt x="4040" y="1828"/>
                    <a:pt x="4460" y="2109"/>
                    <a:pt x="4927" y="2319"/>
                  </a:cubicBezTo>
                  <a:cubicBezTo>
                    <a:pt x="4972" y="2341"/>
                    <a:pt x="5016" y="2351"/>
                    <a:pt x="5058" y="2351"/>
                  </a:cubicBezTo>
                  <a:cubicBezTo>
                    <a:pt x="5284" y="2351"/>
                    <a:pt x="5454" y="2072"/>
                    <a:pt x="5277" y="1875"/>
                  </a:cubicBezTo>
                  <a:cubicBezTo>
                    <a:pt x="5114" y="1618"/>
                    <a:pt x="4927" y="1361"/>
                    <a:pt x="4717" y="1128"/>
                  </a:cubicBezTo>
                  <a:cubicBezTo>
                    <a:pt x="4577" y="988"/>
                    <a:pt x="4624" y="754"/>
                    <a:pt x="4810" y="661"/>
                  </a:cubicBezTo>
                  <a:cubicBezTo>
                    <a:pt x="5067" y="544"/>
                    <a:pt x="5301" y="381"/>
                    <a:pt x="5464" y="171"/>
                  </a:cubicBezTo>
                  <a:lnTo>
                    <a:pt x="5464" y="171"/>
                  </a:lnTo>
                  <a:cubicBezTo>
                    <a:pt x="5464" y="171"/>
                    <a:pt x="4768" y="297"/>
                    <a:pt x="4062" y="297"/>
                  </a:cubicBezTo>
                  <a:cubicBezTo>
                    <a:pt x="3634" y="297"/>
                    <a:pt x="3201" y="251"/>
                    <a:pt x="2919" y="101"/>
                  </a:cubicBezTo>
                  <a:cubicBezTo>
                    <a:pt x="2781" y="30"/>
                    <a:pt x="2615" y="0"/>
                    <a:pt x="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3"/>
          <p:cNvSpPr/>
          <p:nvPr/>
        </p:nvSpPr>
        <p:spPr>
          <a:xfrm rot="1799601">
            <a:off x="8177067" y="-870218"/>
            <a:ext cx="489098" cy="4543587"/>
          </a:xfrm>
          <a:prstGeom prst="rect">
            <a:avLst/>
          </a:prstGeom>
          <a:gradFill>
            <a:gsLst>
              <a:gs pos="0">
                <a:srgbClr val="F8D39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 flipH="1">
            <a:off x="337075" y="4169525"/>
            <a:ext cx="3236075" cy="573600"/>
            <a:chOff x="1704275" y="237950"/>
            <a:chExt cx="3236075" cy="573600"/>
          </a:xfrm>
        </p:grpSpPr>
        <p:sp>
          <p:nvSpPr>
            <p:cNvPr id="210" name="Google Shape;210;p13"/>
            <p:cNvSpPr/>
            <p:nvPr/>
          </p:nvSpPr>
          <p:spPr>
            <a:xfrm>
              <a:off x="41774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704275" y="256800"/>
              <a:ext cx="113850" cy="53950"/>
            </a:xfrm>
            <a:custGeom>
              <a:avLst/>
              <a:gdLst/>
              <a:ahLst/>
              <a:cxnLst/>
              <a:rect l="l" t="t" r="r" b="b"/>
              <a:pathLst>
                <a:path w="4554" h="2158" extrusionOk="0">
                  <a:moveTo>
                    <a:pt x="4553" y="0"/>
                  </a:moveTo>
                  <a:lnTo>
                    <a:pt x="4553" y="0"/>
                  </a:lnTo>
                  <a:cubicBezTo>
                    <a:pt x="4320" y="280"/>
                    <a:pt x="3970" y="467"/>
                    <a:pt x="3596" y="560"/>
                  </a:cubicBezTo>
                  <a:cubicBezTo>
                    <a:pt x="3176" y="631"/>
                    <a:pt x="2779" y="841"/>
                    <a:pt x="2475" y="1144"/>
                  </a:cubicBezTo>
                  <a:cubicBezTo>
                    <a:pt x="2405" y="1214"/>
                    <a:pt x="2312" y="1284"/>
                    <a:pt x="2195" y="1331"/>
                  </a:cubicBezTo>
                  <a:cubicBezTo>
                    <a:pt x="2005" y="1271"/>
                    <a:pt x="1806" y="1241"/>
                    <a:pt x="1608" y="1241"/>
                  </a:cubicBezTo>
                  <a:cubicBezTo>
                    <a:pt x="1344" y="1241"/>
                    <a:pt x="1081" y="1294"/>
                    <a:pt x="841" y="1401"/>
                  </a:cubicBezTo>
                  <a:cubicBezTo>
                    <a:pt x="701" y="1424"/>
                    <a:pt x="561" y="1436"/>
                    <a:pt x="421" y="1436"/>
                  </a:cubicBezTo>
                  <a:cubicBezTo>
                    <a:pt x="281" y="1436"/>
                    <a:pt x="141" y="1424"/>
                    <a:pt x="0" y="1401"/>
                  </a:cubicBezTo>
                  <a:lnTo>
                    <a:pt x="0" y="1401"/>
                  </a:lnTo>
                  <a:cubicBezTo>
                    <a:pt x="172" y="1588"/>
                    <a:pt x="457" y="1629"/>
                    <a:pt x="718" y="1629"/>
                  </a:cubicBezTo>
                  <a:cubicBezTo>
                    <a:pt x="849" y="1629"/>
                    <a:pt x="973" y="1619"/>
                    <a:pt x="1074" y="1611"/>
                  </a:cubicBezTo>
                  <a:cubicBezTo>
                    <a:pt x="1118" y="1605"/>
                    <a:pt x="1164" y="1602"/>
                    <a:pt x="1210" y="1602"/>
                  </a:cubicBezTo>
                  <a:cubicBezTo>
                    <a:pt x="1336" y="1602"/>
                    <a:pt x="1468" y="1624"/>
                    <a:pt x="1588" y="1658"/>
                  </a:cubicBezTo>
                  <a:cubicBezTo>
                    <a:pt x="1565" y="1705"/>
                    <a:pt x="1541" y="1751"/>
                    <a:pt x="1541" y="1798"/>
                  </a:cubicBezTo>
                  <a:cubicBezTo>
                    <a:pt x="1448" y="1821"/>
                    <a:pt x="1378" y="1868"/>
                    <a:pt x="1308" y="1915"/>
                  </a:cubicBezTo>
                  <a:cubicBezTo>
                    <a:pt x="1425" y="1915"/>
                    <a:pt x="1565" y="1938"/>
                    <a:pt x="1682" y="1985"/>
                  </a:cubicBezTo>
                  <a:cubicBezTo>
                    <a:pt x="1911" y="2113"/>
                    <a:pt x="2078" y="2157"/>
                    <a:pt x="2213" y="2157"/>
                  </a:cubicBezTo>
                  <a:cubicBezTo>
                    <a:pt x="2519" y="2157"/>
                    <a:pt x="2665" y="1932"/>
                    <a:pt x="3006" y="1932"/>
                  </a:cubicBezTo>
                  <a:cubicBezTo>
                    <a:pt x="3037" y="1932"/>
                    <a:pt x="3071" y="1934"/>
                    <a:pt x="3106" y="1938"/>
                  </a:cubicBezTo>
                  <a:lnTo>
                    <a:pt x="3129" y="1938"/>
                  </a:lnTo>
                  <a:cubicBezTo>
                    <a:pt x="3174" y="1945"/>
                    <a:pt x="3218" y="1948"/>
                    <a:pt x="3262" y="1948"/>
                  </a:cubicBezTo>
                  <a:cubicBezTo>
                    <a:pt x="3514" y="1948"/>
                    <a:pt x="3744" y="1837"/>
                    <a:pt x="3923" y="1658"/>
                  </a:cubicBezTo>
                  <a:lnTo>
                    <a:pt x="3923" y="1658"/>
                  </a:lnTo>
                  <a:cubicBezTo>
                    <a:pt x="3666" y="1681"/>
                    <a:pt x="3433" y="1705"/>
                    <a:pt x="3176" y="1705"/>
                  </a:cubicBezTo>
                  <a:cubicBezTo>
                    <a:pt x="3059" y="1658"/>
                    <a:pt x="2896" y="1238"/>
                    <a:pt x="3573" y="911"/>
                  </a:cubicBezTo>
                  <a:cubicBezTo>
                    <a:pt x="3970" y="701"/>
                    <a:pt x="4320" y="374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651625" y="4120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4803750" y="237950"/>
              <a:ext cx="136600" cy="84400"/>
            </a:xfrm>
            <a:custGeom>
              <a:avLst/>
              <a:gdLst/>
              <a:ahLst/>
              <a:cxnLst/>
              <a:rect l="l" t="t" r="r" b="b"/>
              <a:pathLst>
                <a:path w="5464" h="3376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16" y="582"/>
                    <a:pt x="757" y="582"/>
                  </a:cubicBezTo>
                  <a:cubicBezTo>
                    <a:pt x="884" y="582"/>
                    <a:pt x="1004" y="608"/>
                    <a:pt x="1004" y="707"/>
                  </a:cubicBezTo>
                  <a:cubicBezTo>
                    <a:pt x="1004" y="894"/>
                    <a:pt x="0" y="1665"/>
                    <a:pt x="164" y="3066"/>
                  </a:cubicBezTo>
                  <a:cubicBezTo>
                    <a:pt x="164" y="3270"/>
                    <a:pt x="318" y="3375"/>
                    <a:pt x="468" y="3375"/>
                  </a:cubicBezTo>
                  <a:cubicBezTo>
                    <a:pt x="610" y="3375"/>
                    <a:pt x="747" y="3282"/>
                    <a:pt x="747" y="3089"/>
                  </a:cubicBezTo>
                  <a:cubicBezTo>
                    <a:pt x="864" y="2599"/>
                    <a:pt x="1074" y="2132"/>
                    <a:pt x="1401" y="1758"/>
                  </a:cubicBezTo>
                  <a:cubicBezTo>
                    <a:pt x="1588" y="1548"/>
                    <a:pt x="1798" y="1385"/>
                    <a:pt x="2032" y="1244"/>
                  </a:cubicBezTo>
                  <a:cubicBezTo>
                    <a:pt x="2078" y="1221"/>
                    <a:pt x="2125" y="1209"/>
                    <a:pt x="2172" y="1209"/>
                  </a:cubicBezTo>
                  <a:cubicBezTo>
                    <a:pt x="2218" y="1209"/>
                    <a:pt x="2265" y="1221"/>
                    <a:pt x="2312" y="1244"/>
                  </a:cubicBezTo>
                  <a:cubicBezTo>
                    <a:pt x="2569" y="1385"/>
                    <a:pt x="2849" y="1431"/>
                    <a:pt x="3129" y="1431"/>
                  </a:cubicBezTo>
                  <a:cubicBezTo>
                    <a:pt x="3199" y="1408"/>
                    <a:pt x="3269" y="1408"/>
                    <a:pt x="3339" y="1385"/>
                  </a:cubicBezTo>
                  <a:cubicBezTo>
                    <a:pt x="3378" y="1369"/>
                    <a:pt x="3417" y="1361"/>
                    <a:pt x="3455" y="1361"/>
                  </a:cubicBezTo>
                  <a:cubicBezTo>
                    <a:pt x="3531" y="1361"/>
                    <a:pt x="3604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67" y="2335"/>
                    <a:pt x="5007" y="2343"/>
                    <a:pt x="5045" y="2343"/>
                  </a:cubicBezTo>
                  <a:cubicBezTo>
                    <a:pt x="5271" y="2343"/>
                    <a:pt x="5434" y="2071"/>
                    <a:pt x="5254" y="1852"/>
                  </a:cubicBezTo>
                  <a:cubicBezTo>
                    <a:pt x="5090" y="1618"/>
                    <a:pt x="4903" y="1361"/>
                    <a:pt x="4717" y="1151"/>
                  </a:cubicBezTo>
                  <a:cubicBezTo>
                    <a:pt x="4553" y="1011"/>
                    <a:pt x="4600" y="754"/>
                    <a:pt x="4787" y="684"/>
                  </a:cubicBezTo>
                  <a:cubicBezTo>
                    <a:pt x="5043" y="567"/>
                    <a:pt x="5277" y="404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_1_1_1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246" name="Google Shape;246;p16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6"/>
          <p:cNvSpPr/>
          <p:nvPr/>
        </p:nvSpPr>
        <p:spPr>
          <a:xfrm>
            <a:off x="6168077" y="539488"/>
            <a:ext cx="2793067" cy="347343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 rot="1799290">
            <a:off x="6039664" y="-2132927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 rot="1799290">
            <a:off x="7365289" y="-1457652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1558200" y="2036085"/>
            <a:ext cx="6027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73269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1"/>
          </p:nvPr>
        </p:nvSpPr>
        <p:spPr>
          <a:xfrm>
            <a:off x="1558200" y="2881692"/>
            <a:ext cx="60276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55" name="Google Shape;255;p16"/>
          <p:cNvGrpSpPr/>
          <p:nvPr/>
        </p:nvGrpSpPr>
        <p:grpSpPr>
          <a:xfrm>
            <a:off x="182850" y="4456325"/>
            <a:ext cx="8778300" cy="492900"/>
            <a:chOff x="182850" y="4456325"/>
            <a:chExt cx="8778300" cy="492900"/>
          </a:xfrm>
        </p:grpSpPr>
        <p:sp>
          <p:nvSpPr>
            <p:cNvPr id="256" name="Google Shape;256;p16"/>
            <p:cNvSpPr/>
            <p:nvPr/>
          </p:nvSpPr>
          <p:spPr>
            <a:xfrm>
              <a:off x="182850" y="4456325"/>
              <a:ext cx="8778300" cy="492900"/>
            </a:xfrm>
            <a:prstGeom prst="roundRect">
              <a:avLst>
                <a:gd name="adj" fmla="val 1713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16"/>
            <p:cNvGrpSpPr/>
            <p:nvPr/>
          </p:nvGrpSpPr>
          <p:grpSpPr>
            <a:xfrm>
              <a:off x="3471036" y="4554288"/>
              <a:ext cx="4431859" cy="253452"/>
              <a:chOff x="1305157" y="3764928"/>
              <a:chExt cx="3272435" cy="195943"/>
            </a:xfrm>
          </p:grpSpPr>
          <p:sp>
            <p:nvSpPr>
              <p:cNvPr id="258" name="Google Shape;258;p16"/>
              <p:cNvSpPr/>
              <p:nvPr/>
            </p:nvSpPr>
            <p:spPr>
              <a:xfrm flipH="1">
                <a:off x="2626894" y="3764928"/>
                <a:ext cx="870645" cy="93920"/>
              </a:xfrm>
              <a:custGeom>
                <a:avLst/>
                <a:gdLst/>
                <a:ahLst/>
                <a:cxnLst/>
                <a:rect l="l" t="t" r="r" b="b"/>
                <a:pathLst>
                  <a:path w="13970" h="1507" extrusionOk="0">
                    <a:moveTo>
                      <a:pt x="12890" y="1"/>
                    </a:moveTo>
                    <a:cubicBezTo>
                      <a:pt x="12764" y="1"/>
                      <a:pt x="12639" y="51"/>
                      <a:pt x="12513" y="76"/>
                    </a:cubicBezTo>
                    <a:lnTo>
                      <a:pt x="12212" y="76"/>
                    </a:lnTo>
                    <a:cubicBezTo>
                      <a:pt x="12011" y="76"/>
                      <a:pt x="11786" y="126"/>
                      <a:pt x="11585" y="176"/>
                    </a:cubicBezTo>
                    <a:cubicBezTo>
                      <a:pt x="11409" y="252"/>
                      <a:pt x="11233" y="277"/>
                      <a:pt x="11058" y="277"/>
                    </a:cubicBezTo>
                    <a:cubicBezTo>
                      <a:pt x="10882" y="277"/>
                      <a:pt x="10737" y="170"/>
                      <a:pt x="10574" y="170"/>
                    </a:cubicBezTo>
                    <a:cubicBezTo>
                      <a:pt x="10528" y="170"/>
                      <a:pt x="10480" y="179"/>
                      <a:pt x="10430" y="201"/>
                    </a:cubicBezTo>
                    <a:cubicBezTo>
                      <a:pt x="10204" y="277"/>
                      <a:pt x="10079" y="402"/>
                      <a:pt x="9878" y="452"/>
                    </a:cubicBezTo>
                    <a:cubicBezTo>
                      <a:pt x="9543" y="557"/>
                      <a:pt x="9191" y="609"/>
                      <a:pt x="8836" y="609"/>
                    </a:cubicBezTo>
                    <a:cubicBezTo>
                      <a:pt x="8765" y="609"/>
                      <a:pt x="8694" y="607"/>
                      <a:pt x="8623" y="603"/>
                    </a:cubicBezTo>
                    <a:cubicBezTo>
                      <a:pt x="8171" y="603"/>
                      <a:pt x="7694" y="603"/>
                      <a:pt x="7243" y="578"/>
                    </a:cubicBezTo>
                    <a:cubicBezTo>
                      <a:pt x="7142" y="553"/>
                      <a:pt x="7042" y="540"/>
                      <a:pt x="6945" y="540"/>
                    </a:cubicBezTo>
                    <a:cubicBezTo>
                      <a:pt x="6847" y="540"/>
                      <a:pt x="6753" y="553"/>
                      <a:pt x="6665" y="578"/>
                    </a:cubicBezTo>
                    <a:cubicBezTo>
                      <a:pt x="6414" y="678"/>
                      <a:pt x="6138" y="728"/>
                      <a:pt x="5887" y="754"/>
                    </a:cubicBezTo>
                    <a:cubicBezTo>
                      <a:pt x="5781" y="736"/>
                      <a:pt x="5687" y="718"/>
                      <a:pt x="5597" y="718"/>
                    </a:cubicBezTo>
                    <a:cubicBezTo>
                      <a:pt x="5559" y="718"/>
                      <a:pt x="5523" y="721"/>
                      <a:pt x="5486" y="728"/>
                    </a:cubicBezTo>
                    <a:cubicBezTo>
                      <a:pt x="5310" y="754"/>
                      <a:pt x="5134" y="779"/>
                      <a:pt x="4984" y="804"/>
                    </a:cubicBezTo>
                    <a:cubicBezTo>
                      <a:pt x="4356" y="904"/>
                      <a:pt x="3729" y="854"/>
                      <a:pt x="3101" y="904"/>
                    </a:cubicBezTo>
                    <a:cubicBezTo>
                      <a:pt x="2775" y="929"/>
                      <a:pt x="2424" y="904"/>
                      <a:pt x="2097" y="979"/>
                    </a:cubicBezTo>
                    <a:cubicBezTo>
                      <a:pt x="1872" y="1005"/>
                      <a:pt x="1671" y="1030"/>
                      <a:pt x="1445" y="1055"/>
                    </a:cubicBezTo>
                    <a:cubicBezTo>
                      <a:pt x="1194" y="1055"/>
                      <a:pt x="968" y="1105"/>
                      <a:pt x="717" y="1105"/>
                    </a:cubicBezTo>
                    <a:cubicBezTo>
                      <a:pt x="700" y="1105"/>
                      <a:pt x="655" y="1104"/>
                      <a:pt x="595" y="1104"/>
                    </a:cubicBezTo>
                    <a:cubicBezTo>
                      <a:pt x="386" y="1104"/>
                      <a:pt x="0" y="1119"/>
                      <a:pt x="39" y="1256"/>
                    </a:cubicBezTo>
                    <a:cubicBezTo>
                      <a:pt x="322" y="1283"/>
                      <a:pt x="609" y="1291"/>
                      <a:pt x="897" y="1291"/>
                    </a:cubicBezTo>
                    <a:cubicBezTo>
                      <a:pt x="1451" y="1291"/>
                      <a:pt x="2011" y="1259"/>
                      <a:pt x="2563" y="1259"/>
                    </a:cubicBezTo>
                    <a:cubicBezTo>
                      <a:pt x="2795" y="1259"/>
                      <a:pt x="3024" y="1264"/>
                      <a:pt x="3252" y="1281"/>
                    </a:cubicBezTo>
                    <a:cubicBezTo>
                      <a:pt x="3980" y="1356"/>
                      <a:pt x="4683" y="1507"/>
                      <a:pt x="5410" y="1507"/>
                    </a:cubicBezTo>
                    <a:cubicBezTo>
                      <a:pt x="6113" y="1507"/>
                      <a:pt x="6816" y="1356"/>
                      <a:pt x="7519" y="1356"/>
                    </a:cubicBezTo>
                    <a:cubicBezTo>
                      <a:pt x="8648" y="1356"/>
                      <a:pt x="9803" y="1306"/>
                      <a:pt x="10932" y="1306"/>
                    </a:cubicBezTo>
                    <a:cubicBezTo>
                      <a:pt x="11284" y="1306"/>
                      <a:pt x="11635" y="1281"/>
                      <a:pt x="11986" y="1281"/>
                    </a:cubicBezTo>
                    <a:cubicBezTo>
                      <a:pt x="12187" y="1293"/>
                      <a:pt x="12382" y="1299"/>
                      <a:pt x="12573" y="1299"/>
                    </a:cubicBezTo>
                    <a:cubicBezTo>
                      <a:pt x="12764" y="1299"/>
                      <a:pt x="12953" y="1293"/>
                      <a:pt x="13141" y="1281"/>
                    </a:cubicBezTo>
                    <a:cubicBezTo>
                      <a:pt x="13283" y="1263"/>
                      <a:pt x="13412" y="1245"/>
                      <a:pt x="13547" y="1245"/>
                    </a:cubicBezTo>
                    <a:cubicBezTo>
                      <a:pt x="13603" y="1245"/>
                      <a:pt x="13659" y="1248"/>
                      <a:pt x="13718" y="1256"/>
                    </a:cubicBezTo>
                    <a:cubicBezTo>
                      <a:pt x="13969" y="1256"/>
                      <a:pt x="13919" y="1055"/>
                      <a:pt x="13869" y="854"/>
                    </a:cubicBezTo>
                    <a:lnTo>
                      <a:pt x="13894" y="804"/>
                    </a:lnTo>
                    <a:lnTo>
                      <a:pt x="13417" y="352"/>
                    </a:lnTo>
                    <a:cubicBezTo>
                      <a:pt x="13317" y="252"/>
                      <a:pt x="13040" y="1"/>
                      <a:pt x="12890" y="1"/>
                    </a:cubicBezTo>
                    <a:close/>
                  </a:path>
                </a:pathLst>
              </a:custGeom>
              <a:solidFill>
                <a:srgbClr val="FFFFFF">
                  <a:alpha val="64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 flipH="1">
                <a:off x="1305157" y="3858786"/>
                <a:ext cx="1490754" cy="75348"/>
              </a:xfrm>
              <a:custGeom>
                <a:avLst/>
                <a:gdLst/>
                <a:ahLst/>
                <a:cxnLst/>
                <a:rect l="l" t="t" r="r" b="b"/>
                <a:pathLst>
                  <a:path w="23920" h="1209" extrusionOk="0">
                    <a:moveTo>
                      <a:pt x="3665" y="1"/>
                    </a:moveTo>
                    <a:cubicBezTo>
                      <a:pt x="3665" y="1"/>
                      <a:pt x="0" y="402"/>
                      <a:pt x="1632" y="603"/>
                    </a:cubicBezTo>
                    <a:cubicBezTo>
                      <a:pt x="3288" y="829"/>
                      <a:pt x="7179" y="954"/>
                      <a:pt x="5121" y="1130"/>
                    </a:cubicBezTo>
                    <a:cubicBezTo>
                      <a:pt x="4443" y="1189"/>
                      <a:pt x="5486" y="1208"/>
                      <a:pt x="7256" y="1208"/>
                    </a:cubicBezTo>
                    <a:cubicBezTo>
                      <a:pt x="10796" y="1208"/>
                      <a:pt x="17243" y="1130"/>
                      <a:pt x="18649" y="1130"/>
                    </a:cubicBezTo>
                    <a:cubicBezTo>
                      <a:pt x="20732" y="1130"/>
                      <a:pt x="15060" y="829"/>
                      <a:pt x="17118" y="603"/>
                    </a:cubicBezTo>
                    <a:cubicBezTo>
                      <a:pt x="19151" y="402"/>
                      <a:pt x="23920" y="1"/>
                      <a:pt x="23920" y="1"/>
                    </a:cubicBezTo>
                    <a:close/>
                  </a:path>
                </a:pathLst>
              </a:custGeom>
              <a:solidFill>
                <a:srgbClr val="FFFFFF">
                  <a:alpha val="64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 flipH="1">
                <a:off x="2961694" y="3907273"/>
                <a:ext cx="1615898" cy="53597"/>
              </a:xfrm>
              <a:custGeom>
                <a:avLst/>
                <a:gdLst/>
                <a:ahLst/>
                <a:cxnLst/>
                <a:rect l="l" t="t" r="r" b="b"/>
                <a:pathLst>
                  <a:path w="25928" h="860" extrusionOk="0">
                    <a:moveTo>
                      <a:pt x="3967" y="1"/>
                    </a:moveTo>
                    <a:cubicBezTo>
                      <a:pt x="3967" y="1"/>
                      <a:pt x="1" y="277"/>
                      <a:pt x="1783" y="427"/>
                    </a:cubicBezTo>
                    <a:cubicBezTo>
                      <a:pt x="3565" y="603"/>
                      <a:pt x="7782" y="678"/>
                      <a:pt x="5548" y="804"/>
                    </a:cubicBezTo>
                    <a:cubicBezTo>
                      <a:pt x="4803" y="846"/>
                      <a:pt x="5930" y="860"/>
                      <a:pt x="7848" y="860"/>
                    </a:cubicBezTo>
                    <a:cubicBezTo>
                      <a:pt x="11683" y="860"/>
                      <a:pt x="18683" y="804"/>
                      <a:pt x="20205" y="804"/>
                    </a:cubicBezTo>
                    <a:cubicBezTo>
                      <a:pt x="22464" y="804"/>
                      <a:pt x="16340" y="578"/>
                      <a:pt x="18549" y="427"/>
                    </a:cubicBezTo>
                    <a:cubicBezTo>
                      <a:pt x="20733" y="302"/>
                      <a:pt x="25928" y="1"/>
                      <a:pt x="25928" y="1"/>
                    </a:cubicBezTo>
                    <a:close/>
                  </a:path>
                </a:pathLst>
              </a:custGeom>
              <a:solidFill>
                <a:srgbClr val="FFFFFF">
                  <a:alpha val="64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" name="Google Shape;261;p16"/>
          <p:cNvSpPr/>
          <p:nvPr/>
        </p:nvSpPr>
        <p:spPr>
          <a:xfrm>
            <a:off x="182850" y="1227900"/>
            <a:ext cx="2132275" cy="347350"/>
          </a:xfrm>
          <a:custGeom>
            <a:avLst/>
            <a:gdLst/>
            <a:ahLst/>
            <a:cxnLst/>
            <a:rect l="l" t="t" r="r" b="b"/>
            <a:pathLst>
              <a:path w="85291" h="13894" extrusionOk="0">
                <a:moveTo>
                  <a:pt x="36367" y="0"/>
                </a:moveTo>
                <a:cubicBezTo>
                  <a:pt x="36292" y="0"/>
                  <a:pt x="36218" y="0"/>
                  <a:pt x="36143" y="1"/>
                </a:cubicBezTo>
                <a:lnTo>
                  <a:pt x="0" y="1"/>
                </a:lnTo>
                <a:lnTo>
                  <a:pt x="0" y="13893"/>
                </a:lnTo>
                <a:lnTo>
                  <a:pt x="36517" y="13893"/>
                </a:lnTo>
                <a:cubicBezTo>
                  <a:pt x="39739" y="13893"/>
                  <a:pt x="42867" y="12843"/>
                  <a:pt x="45436" y="10881"/>
                </a:cubicBezTo>
                <a:cubicBezTo>
                  <a:pt x="47420" y="9387"/>
                  <a:pt x="49778" y="8406"/>
                  <a:pt x="52253" y="8056"/>
                </a:cubicBezTo>
                <a:lnTo>
                  <a:pt x="85291" y="3387"/>
                </a:lnTo>
                <a:lnTo>
                  <a:pt x="55195" y="3387"/>
                </a:lnTo>
                <a:cubicBezTo>
                  <a:pt x="52814" y="3387"/>
                  <a:pt x="50432" y="3060"/>
                  <a:pt x="48167" y="2383"/>
                </a:cubicBezTo>
                <a:lnTo>
                  <a:pt x="43171" y="982"/>
                </a:lnTo>
                <a:cubicBezTo>
                  <a:pt x="40954" y="349"/>
                  <a:pt x="38672" y="0"/>
                  <a:pt x="36367" y="0"/>
                </a:cubicBezTo>
                <a:close/>
              </a:path>
            </a:pathLst>
          </a:custGeom>
          <a:solidFill>
            <a:srgbClr val="FFFFFF">
              <a:alpha val="3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6"/>
          <p:cNvGrpSpPr/>
          <p:nvPr/>
        </p:nvGrpSpPr>
        <p:grpSpPr>
          <a:xfrm>
            <a:off x="402819" y="732700"/>
            <a:ext cx="1638475" cy="696250"/>
            <a:chOff x="2250625" y="399575"/>
            <a:chExt cx="1638475" cy="696250"/>
          </a:xfrm>
        </p:grpSpPr>
        <p:sp>
          <p:nvSpPr>
            <p:cNvPr id="263" name="Google Shape;263;p16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349150" y="3995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752500" y="727675"/>
              <a:ext cx="136600" cy="83875"/>
            </a:xfrm>
            <a:custGeom>
              <a:avLst/>
              <a:gdLst/>
              <a:ahLst/>
              <a:cxnLst/>
              <a:rect l="l" t="t" r="r" b="b"/>
              <a:pathLst>
                <a:path w="5464" h="3355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22" y="582"/>
                    <a:pt x="769" y="582"/>
                  </a:cubicBezTo>
                  <a:cubicBezTo>
                    <a:pt x="902" y="582"/>
                    <a:pt x="1028" y="608"/>
                    <a:pt x="1028" y="708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55"/>
                    <a:pt x="320" y="3355"/>
                    <a:pt x="468" y="3355"/>
                  </a:cubicBezTo>
                  <a:cubicBezTo>
                    <a:pt x="612" y="3355"/>
                    <a:pt x="759" y="3261"/>
                    <a:pt x="771" y="3066"/>
                  </a:cubicBezTo>
                  <a:cubicBezTo>
                    <a:pt x="864" y="2575"/>
                    <a:pt x="1098" y="2132"/>
                    <a:pt x="1424" y="1758"/>
                  </a:cubicBezTo>
                  <a:cubicBezTo>
                    <a:pt x="1588" y="1548"/>
                    <a:pt x="1821" y="1385"/>
                    <a:pt x="2055" y="1245"/>
                  </a:cubicBezTo>
                  <a:cubicBezTo>
                    <a:pt x="2096" y="1217"/>
                    <a:pt x="2145" y="1206"/>
                    <a:pt x="2197" y="1206"/>
                  </a:cubicBezTo>
                  <a:cubicBezTo>
                    <a:pt x="2234" y="1206"/>
                    <a:pt x="2273" y="1212"/>
                    <a:pt x="2312" y="1221"/>
                  </a:cubicBezTo>
                  <a:cubicBezTo>
                    <a:pt x="2536" y="1344"/>
                    <a:pt x="2778" y="1412"/>
                    <a:pt x="3022" y="1412"/>
                  </a:cubicBezTo>
                  <a:cubicBezTo>
                    <a:pt x="3058" y="1412"/>
                    <a:pt x="3093" y="1411"/>
                    <a:pt x="3129" y="1408"/>
                  </a:cubicBezTo>
                  <a:cubicBezTo>
                    <a:pt x="3199" y="1408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8" y="2327"/>
                  </a:cubicBezTo>
                  <a:cubicBezTo>
                    <a:pt x="5283" y="2327"/>
                    <a:pt x="5454" y="2048"/>
                    <a:pt x="5277" y="1852"/>
                  </a:cubicBezTo>
                  <a:cubicBezTo>
                    <a:pt x="5090" y="1595"/>
                    <a:pt x="4903" y="1361"/>
                    <a:pt x="4717" y="1151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4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1"/>
                  </a:cubicBezTo>
                  <a:cubicBezTo>
                    <a:pt x="2758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6"/>
          <p:cNvGrpSpPr/>
          <p:nvPr/>
        </p:nvGrpSpPr>
        <p:grpSpPr>
          <a:xfrm>
            <a:off x="7208331" y="468725"/>
            <a:ext cx="1532850" cy="694200"/>
            <a:chOff x="3537100" y="557400"/>
            <a:chExt cx="1532850" cy="694200"/>
          </a:xfrm>
        </p:grpSpPr>
        <p:sp>
          <p:nvSpPr>
            <p:cNvPr id="269" name="Google Shape;269;p16"/>
            <p:cNvSpPr/>
            <p:nvPr/>
          </p:nvSpPr>
          <p:spPr>
            <a:xfrm>
              <a:off x="4533500" y="1118800"/>
              <a:ext cx="223775" cy="109100"/>
            </a:xfrm>
            <a:custGeom>
              <a:avLst/>
              <a:gdLst/>
              <a:ahLst/>
              <a:cxnLst/>
              <a:rect l="l" t="t" r="r" b="b"/>
              <a:pathLst>
                <a:path w="8951" h="4364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cubicBezTo>
                    <a:pt x="8359" y="52"/>
                    <a:pt x="8289" y="75"/>
                    <a:pt x="8219" y="122"/>
                  </a:cubicBezTo>
                  <a:cubicBezTo>
                    <a:pt x="7238" y="449"/>
                    <a:pt x="6374" y="1033"/>
                    <a:pt x="5744" y="1850"/>
                  </a:cubicBezTo>
                  <a:cubicBezTo>
                    <a:pt x="5627" y="2013"/>
                    <a:pt x="5464" y="2177"/>
                    <a:pt x="5277" y="2317"/>
                  </a:cubicBezTo>
                  <a:cubicBezTo>
                    <a:pt x="5207" y="2340"/>
                    <a:pt x="5137" y="2364"/>
                    <a:pt x="5067" y="2364"/>
                  </a:cubicBezTo>
                  <a:cubicBezTo>
                    <a:pt x="4841" y="2329"/>
                    <a:pt x="4615" y="2312"/>
                    <a:pt x="4389" y="2312"/>
                  </a:cubicBezTo>
                  <a:cubicBezTo>
                    <a:pt x="3539" y="2312"/>
                    <a:pt x="2699" y="2551"/>
                    <a:pt x="1961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0" y="3274"/>
                    <a:pt x="0" y="3274"/>
                  </a:cubicBezTo>
                  <a:lnTo>
                    <a:pt x="0" y="3274"/>
                  </a:lnTo>
                  <a:cubicBezTo>
                    <a:pt x="305" y="3548"/>
                    <a:pt x="714" y="3636"/>
                    <a:pt x="1138" y="3636"/>
                  </a:cubicBezTo>
                  <a:cubicBezTo>
                    <a:pt x="1655" y="3636"/>
                    <a:pt x="2194" y="3504"/>
                    <a:pt x="2592" y="3414"/>
                  </a:cubicBezTo>
                  <a:cubicBezTo>
                    <a:pt x="2802" y="3362"/>
                    <a:pt x="3038" y="3335"/>
                    <a:pt x="3271" y="3335"/>
                  </a:cubicBezTo>
                  <a:cubicBezTo>
                    <a:pt x="3349" y="3335"/>
                    <a:pt x="3426" y="3338"/>
                    <a:pt x="3502" y="3344"/>
                  </a:cubicBezTo>
                  <a:cubicBezTo>
                    <a:pt x="3642" y="3344"/>
                    <a:pt x="3759" y="3484"/>
                    <a:pt x="3759" y="3648"/>
                  </a:cubicBezTo>
                  <a:cubicBezTo>
                    <a:pt x="3759" y="3671"/>
                    <a:pt x="3759" y="3694"/>
                    <a:pt x="3759" y="3718"/>
                  </a:cubicBezTo>
                  <a:cubicBezTo>
                    <a:pt x="3572" y="3741"/>
                    <a:pt x="3245" y="4068"/>
                    <a:pt x="3245" y="4068"/>
                  </a:cubicBezTo>
                  <a:cubicBezTo>
                    <a:pt x="3321" y="4062"/>
                    <a:pt x="3397" y="4059"/>
                    <a:pt x="3475" y="4059"/>
                  </a:cubicBezTo>
                  <a:cubicBezTo>
                    <a:pt x="3688" y="4059"/>
                    <a:pt x="3911" y="4081"/>
                    <a:pt x="4133" y="4115"/>
                  </a:cubicBezTo>
                  <a:cubicBezTo>
                    <a:pt x="4598" y="4294"/>
                    <a:pt x="4954" y="4364"/>
                    <a:pt x="5242" y="4364"/>
                  </a:cubicBezTo>
                  <a:cubicBezTo>
                    <a:pt x="6229" y="4364"/>
                    <a:pt x="6424" y="3549"/>
                    <a:pt x="7471" y="3531"/>
                  </a:cubicBezTo>
                  <a:lnTo>
                    <a:pt x="7565" y="3531"/>
                  </a:lnTo>
                  <a:cubicBezTo>
                    <a:pt x="7682" y="3508"/>
                    <a:pt x="7822" y="3508"/>
                    <a:pt x="7962" y="3484"/>
                  </a:cubicBezTo>
                  <a:cubicBezTo>
                    <a:pt x="8329" y="3398"/>
                    <a:pt x="8256" y="2891"/>
                    <a:pt x="7928" y="2891"/>
                  </a:cubicBezTo>
                  <a:cubicBezTo>
                    <a:pt x="7902" y="2891"/>
                    <a:pt x="7874" y="2894"/>
                    <a:pt x="7845" y="2901"/>
                  </a:cubicBezTo>
                  <a:lnTo>
                    <a:pt x="7588" y="2901"/>
                  </a:lnTo>
                  <a:cubicBezTo>
                    <a:pt x="7285" y="2831"/>
                    <a:pt x="6748" y="1920"/>
                    <a:pt x="8242" y="893"/>
                  </a:cubicBezTo>
                  <a:cubicBezTo>
                    <a:pt x="8405" y="776"/>
                    <a:pt x="8569" y="659"/>
                    <a:pt x="8709" y="519"/>
                  </a:cubicBezTo>
                  <a:cubicBezTo>
                    <a:pt x="8950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537100" y="948300"/>
              <a:ext cx="232950" cy="97000"/>
            </a:xfrm>
            <a:custGeom>
              <a:avLst/>
              <a:gdLst/>
              <a:ahLst/>
              <a:cxnLst/>
              <a:rect l="l" t="t" r="r" b="b"/>
              <a:pathLst>
                <a:path w="9318" h="3880" extrusionOk="0">
                  <a:moveTo>
                    <a:pt x="8909" y="1"/>
                  </a:moveTo>
                  <a:cubicBezTo>
                    <a:pt x="8868" y="1"/>
                    <a:pt x="8825" y="10"/>
                    <a:pt x="8780" y="31"/>
                  </a:cubicBezTo>
                  <a:cubicBezTo>
                    <a:pt x="8710" y="54"/>
                    <a:pt x="8640" y="54"/>
                    <a:pt x="8570" y="78"/>
                  </a:cubicBezTo>
                  <a:cubicBezTo>
                    <a:pt x="7566" y="265"/>
                    <a:pt x="6632" y="755"/>
                    <a:pt x="5884" y="1455"/>
                  </a:cubicBezTo>
                  <a:cubicBezTo>
                    <a:pt x="5744" y="1619"/>
                    <a:pt x="5558" y="1736"/>
                    <a:pt x="5347" y="1852"/>
                  </a:cubicBezTo>
                  <a:cubicBezTo>
                    <a:pt x="5312" y="1864"/>
                    <a:pt x="5277" y="1870"/>
                    <a:pt x="5242" y="1870"/>
                  </a:cubicBezTo>
                  <a:cubicBezTo>
                    <a:pt x="5207" y="1870"/>
                    <a:pt x="5172" y="1864"/>
                    <a:pt x="5137" y="1852"/>
                  </a:cubicBezTo>
                  <a:cubicBezTo>
                    <a:pt x="4700" y="1736"/>
                    <a:pt x="4255" y="1676"/>
                    <a:pt x="3811" y="1676"/>
                  </a:cubicBezTo>
                  <a:cubicBezTo>
                    <a:pt x="3189" y="1676"/>
                    <a:pt x="2571" y="1794"/>
                    <a:pt x="1985" y="2039"/>
                  </a:cubicBezTo>
                  <a:cubicBezTo>
                    <a:pt x="1760" y="2117"/>
                    <a:pt x="1464" y="2143"/>
                    <a:pt x="1170" y="2143"/>
                  </a:cubicBezTo>
                  <a:cubicBezTo>
                    <a:pt x="582" y="2143"/>
                    <a:pt x="1" y="2039"/>
                    <a:pt x="1" y="2039"/>
                  </a:cubicBezTo>
                  <a:lnTo>
                    <a:pt x="1" y="2039"/>
                  </a:lnTo>
                  <a:cubicBezTo>
                    <a:pt x="384" y="2499"/>
                    <a:pt x="1038" y="2606"/>
                    <a:pt x="1647" y="2606"/>
                  </a:cubicBezTo>
                  <a:cubicBezTo>
                    <a:pt x="1967" y="2606"/>
                    <a:pt x="2273" y="2577"/>
                    <a:pt x="2522" y="2553"/>
                  </a:cubicBezTo>
                  <a:cubicBezTo>
                    <a:pt x="2604" y="2546"/>
                    <a:pt x="2687" y="2544"/>
                    <a:pt x="2770" y="2544"/>
                  </a:cubicBezTo>
                  <a:cubicBezTo>
                    <a:pt x="2999" y="2544"/>
                    <a:pt x="3234" y="2565"/>
                    <a:pt x="3456" y="2599"/>
                  </a:cubicBezTo>
                  <a:cubicBezTo>
                    <a:pt x="3596" y="2646"/>
                    <a:pt x="3690" y="2786"/>
                    <a:pt x="3666" y="2950"/>
                  </a:cubicBezTo>
                  <a:cubicBezTo>
                    <a:pt x="3666" y="2973"/>
                    <a:pt x="3666" y="2996"/>
                    <a:pt x="3666" y="3020"/>
                  </a:cubicBezTo>
                  <a:cubicBezTo>
                    <a:pt x="3456" y="3066"/>
                    <a:pt x="3246" y="3160"/>
                    <a:pt x="3083" y="3300"/>
                  </a:cubicBezTo>
                  <a:cubicBezTo>
                    <a:pt x="3386" y="3323"/>
                    <a:pt x="3690" y="3370"/>
                    <a:pt x="3970" y="3487"/>
                  </a:cubicBezTo>
                  <a:cubicBezTo>
                    <a:pt x="4519" y="3778"/>
                    <a:pt x="4920" y="3880"/>
                    <a:pt x="5244" y="3880"/>
                  </a:cubicBezTo>
                  <a:cubicBezTo>
                    <a:pt x="5994" y="3880"/>
                    <a:pt x="6328" y="3332"/>
                    <a:pt x="7127" y="3332"/>
                  </a:cubicBezTo>
                  <a:cubicBezTo>
                    <a:pt x="7199" y="3332"/>
                    <a:pt x="7275" y="3337"/>
                    <a:pt x="7355" y="3347"/>
                  </a:cubicBezTo>
                  <a:lnTo>
                    <a:pt x="7449" y="3347"/>
                  </a:lnTo>
                  <a:cubicBezTo>
                    <a:pt x="7507" y="3358"/>
                    <a:pt x="7571" y="3364"/>
                    <a:pt x="7639" y="3364"/>
                  </a:cubicBezTo>
                  <a:cubicBezTo>
                    <a:pt x="7706" y="3364"/>
                    <a:pt x="7776" y="3358"/>
                    <a:pt x="7846" y="3347"/>
                  </a:cubicBezTo>
                  <a:cubicBezTo>
                    <a:pt x="8243" y="3347"/>
                    <a:pt x="8196" y="2763"/>
                    <a:pt x="7822" y="2763"/>
                  </a:cubicBezTo>
                  <a:cubicBezTo>
                    <a:pt x="7791" y="2771"/>
                    <a:pt x="7760" y="2773"/>
                    <a:pt x="7730" y="2773"/>
                  </a:cubicBezTo>
                  <a:cubicBezTo>
                    <a:pt x="7669" y="2773"/>
                    <a:pt x="7612" y="2763"/>
                    <a:pt x="7566" y="2763"/>
                  </a:cubicBezTo>
                  <a:cubicBezTo>
                    <a:pt x="7262" y="2646"/>
                    <a:pt x="6865" y="1665"/>
                    <a:pt x="8476" y="848"/>
                  </a:cubicBezTo>
                  <a:cubicBezTo>
                    <a:pt x="8663" y="778"/>
                    <a:pt x="8826" y="661"/>
                    <a:pt x="9013" y="568"/>
                  </a:cubicBezTo>
                  <a:cubicBezTo>
                    <a:pt x="9318" y="426"/>
                    <a:pt x="9181" y="1"/>
                    <a:pt x="8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177425" y="557400"/>
              <a:ext cx="175725" cy="69425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932750" y="891700"/>
              <a:ext cx="137200" cy="84400"/>
            </a:xfrm>
            <a:custGeom>
              <a:avLst/>
              <a:gdLst/>
              <a:ahLst/>
              <a:cxnLst/>
              <a:rect l="l" t="t" r="r" b="b"/>
              <a:pathLst>
                <a:path w="5488" h="3376" extrusionOk="0">
                  <a:moveTo>
                    <a:pt x="2434" y="0"/>
                  </a:moveTo>
                  <a:cubicBezTo>
                    <a:pt x="1608" y="0"/>
                    <a:pt x="491" y="614"/>
                    <a:pt x="491" y="614"/>
                  </a:cubicBezTo>
                  <a:cubicBezTo>
                    <a:pt x="491" y="614"/>
                    <a:pt x="639" y="582"/>
                    <a:pt x="780" y="582"/>
                  </a:cubicBezTo>
                  <a:cubicBezTo>
                    <a:pt x="907" y="582"/>
                    <a:pt x="1028" y="608"/>
                    <a:pt x="1028" y="707"/>
                  </a:cubicBezTo>
                  <a:cubicBezTo>
                    <a:pt x="1028" y="871"/>
                    <a:pt x="0" y="1665"/>
                    <a:pt x="187" y="3066"/>
                  </a:cubicBezTo>
                  <a:cubicBezTo>
                    <a:pt x="175" y="3270"/>
                    <a:pt x="324" y="3375"/>
                    <a:pt x="474" y="3375"/>
                  </a:cubicBezTo>
                  <a:cubicBezTo>
                    <a:pt x="616" y="3375"/>
                    <a:pt x="759" y="3282"/>
                    <a:pt x="771" y="3089"/>
                  </a:cubicBezTo>
                  <a:cubicBezTo>
                    <a:pt x="864" y="2599"/>
                    <a:pt x="1098" y="2155"/>
                    <a:pt x="1424" y="1758"/>
                  </a:cubicBezTo>
                  <a:cubicBezTo>
                    <a:pt x="1611" y="1571"/>
                    <a:pt x="1821" y="1408"/>
                    <a:pt x="2055" y="1268"/>
                  </a:cubicBezTo>
                  <a:cubicBezTo>
                    <a:pt x="2098" y="1239"/>
                    <a:pt x="2159" y="1219"/>
                    <a:pt x="2222" y="1219"/>
                  </a:cubicBezTo>
                  <a:cubicBezTo>
                    <a:pt x="2260" y="1219"/>
                    <a:pt x="2299" y="1227"/>
                    <a:pt x="2335" y="1244"/>
                  </a:cubicBezTo>
                  <a:cubicBezTo>
                    <a:pt x="2569" y="1385"/>
                    <a:pt x="2849" y="1431"/>
                    <a:pt x="3152" y="1431"/>
                  </a:cubicBezTo>
                  <a:cubicBezTo>
                    <a:pt x="3222" y="1408"/>
                    <a:pt x="3292" y="1408"/>
                    <a:pt x="3362" y="1385"/>
                  </a:cubicBezTo>
                  <a:cubicBezTo>
                    <a:pt x="3401" y="1369"/>
                    <a:pt x="3440" y="1361"/>
                    <a:pt x="3477" y="1361"/>
                  </a:cubicBezTo>
                  <a:cubicBezTo>
                    <a:pt x="3552" y="1361"/>
                    <a:pt x="3619" y="1392"/>
                    <a:pt x="3666" y="1455"/>
                  </a:cubicBezTo>
                  <a:cubicBezTo>
                    <a:pt x="4016" y="1828"/>
                    <a:pt x="4436" y="2132"/>
                    <a:pt x="4927" y="2318"/>
                  </a:cubicBezTo>
                  <a:cubicBezTo>
                    <a:pt x="4971" y="2341"/>
                    <a:pt x="5015" y="2351"/>
                    <a:pt x="5056" y="2351"/>
                  </a:cubicBezTo>
                  <a:cubicBezTo>
                    <a:pt x="5277" y="2351"/>
                    <a:pt x="5434" y="2071"/>
                    <a:pt x="5277" y="1875"/>
                  </a:cubicBezTo>
                  <a:cubicBezTo>
                    <a:pt x="5113" y="1618"/>
                    <a:pt x="4927" y="1385"/>
                    <a:pt x="4717" y="1151"/>
                  </a:cubicBezTo>
                  <a:cubicBezTo>
                    <a:pt x="4576" y="1011"/>
                    <a:pt x="4623" y="754"/>
                    <a:pt x="4810" y="684"/>
                  </a:cubicBezTo>
                  <a:cubicBezTo>
                    <a:pt x="5067" y="567"/>
                    <a:pt x="5300" y="404"/>
                    <a:pt x="5487" y="194"/>
                  </a:cubicBezTo>
                  <a:lnTo>
                    <a:pt x="5487" y="194"/>
                  </a:lnTo>
                  <a:cubicBezTo>
                    <a:pt x="5487" y="194"/>
                    <a:pt x="4812" y="315"/>
                    <a:pt x="4116" y="315"/>
                  </a:cubicBezTo>
                  <a:cubicBezTo>
                    <a:pt x="3668" y="315"/>
                    <a:pt x="3211" y="265"/>
                    <a:pt x="2919" y="100"/>
                  </a:cubicBezTo>
                  <a:cubicBezTo>
                    <a:pt x="2781" y="29"/>
                    <a:pt x="2615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099225" y="1167775"/>
              <a:ext cx="137175" cy="83825"/>
            </a:xfrm>
            <a:custGeom>
              <a:avLst/>
              <a:gdLst/>
              <a:ahLst/>
              <a:cxnLst/>
              <a:rect l="l" t="t" r="r" b="b"/>
              <a:pathLst>
                <a:path w="5487" h="3353" extrusionOk="0">
                  <a:moveTo>
                    <a:pt x="2434" y="1"/>
                  </a:moveTo>
                  <a:cubicBezTo>
                    <a:pt x="1608" y="1"/>
                    <a:pt x="490" y="615"/>
                    <a:pt x="490" y="615"/>
                  </a:cubicBezTo>
                  <a:cubicBezTo>
                    <a:pt x="490" y="615"/>
                    <a:pt x="650" y="573"/>
                    <a:pt x="795" y="573"/>
                  </a:cubicBezTo>
                  <a:cubicBezTo>
                    <a:pt x="916" y="573"/>
                    <a:pt x="1027" y="602"/>
                    <a:pt x="1027" y="708"/>
                  </a:cubicBezTo>
                  <a:cubicBezTo>
                    <a:pt x="1027" y="872"/>
                    <a:pt x="0" y="1665"/>
                    <a:pt x="187" y="3043"/>
                  </a:cubicBezTo>
                  <a:cubicBezTo>
                    <a:pt x="175" y="3247"/>
                    <a:pt x="324" y="3353"/>
                    <a:pt x="474" y="3353"/>
                  </a:cubicBezTo>
                  <a:cubicBezTo>
                    <a:pt x="616" y="3353"/>
                    <a:pt x="759" y="3259"/>
                    <a:pt x="771" y="3066"/>
                  </a:cubicBezTo>
                  <a:cubicBezTo>
                    <a:pt x="864" y="2576"/>
                    <a:pt x="1097" y="2109"/>
                    <a:pt x="1424" y="1735"/>
                  </a:cubicBezTo>
                  <a:cubicBezTo>
                    <a:pt x="1611" y="1549"/>
                    <a:pt x="1821" y="1362"/>
                    <a:pt x="2055" y="1245"/>
                  </a:cubicBezTo>
                  <a:cubicBezTo>
                    <a:pt x="2112" y="1216"/>
                    <a:pt x="2170" y="1196"/>
                    <a:pt x="2228" y="1196"/>
                  </a:cubicBezTo>
                  <a:cubicBezTo>
                    <a:pt x="2264" y="1196"/>
                    <a:pt x="2299" y="1204"/>
                    <a:pt x="2335" y="1222"/>
                  </a:cubicBezTo>
                  <a:cubicBezTo>
                    <a:pt x="2568" y="1362"/>
                    <a:pt x="2872" y="1409"/>
                    <a:pt x="3152" y="1409"/>
                  </a:cubicBezTo>
                  <a:cubicBezTo>
                    <a:pt x="3222" y="1385"/>
                    <a:pt x="3292" y="1385"/>
                    <a:pt x="3362" y="1362"/>
                  </a:cubicBezTo>
                  <a:cubicBezTo>
                    <a:pt x="3401" y="1346"/>
                    <a:pt x="3440" y="1339"/>
                    <a:pt x="3478" y="1339"/>
                  </a:cubicBezTo>
                  <a:cubicBezTo>
                    <a:pt x="3554" y="1339"/>
                    <a:pt x="3627" y="1370"/>
                    <a:pt x="3689" y="1432"/>
                  </a:cubicBezTo>
                  <a:cubicBezTo>
                    <a:pt x="4016" y="1805"/>
                    <a:pt x="4460" y="2109"/>
                    <a:pt x="4926" y="2296"/>
                  </a:cubicBezTo>
                  <a:cubicBezTo>
                    <a:pt x="4967" y="2313"/>
                    <a:pt x="5006" y="2320"/>
                    <a:pt x="5044" y="2320"/>
                  </a:cubicBezTo>
                  <a:cubicBezTo>
                    <a:pt x="5271" y="2320"/>
                    <a:pt x="5437" y="2049"/>
                    <a:pt x="5277" y="1829"/>
                  </a:cubicBezTo>
                  <a:cubicBezTo>
                    <a:pt x="5113" y="1595"/>
                    <a:pt x="4926" y="1339"/>
                    <a:pt x="4716" y="1128"/>
                  </a:cubicBezTo>
                  <a:cubicBezTo>
                    <a:pt x="4576" y="988"/>
                    <a:pt x="4623" y="731"/>
                    <a:pt x="4810" y="661"/>
                  </a:cubicBezTo>
                  <a:cubicBezTo>
                    <a:pt x="5067" y="545"/>
                    <a:pt x="5300" y="381"/>
                    <a:pt x="5487" y="171"/>
                  </a:cubicBezTo>
                  <a:lnTo>
                    <a:pt x="5487" y="171"/>
                  </a:lnTo>
                  <a:cubicBezTo>
                    <a:pt x="5487" y="171"/>
                    <a:pt x="4782" y="298"/>
                    <a:pt x="4069" y="298"/>
                  </a:cubicBezTo>
                  <a:cubicBezTo>
                    <a:pt x="3636" y="298"/>
                    <a:pt x="3201" y="251"/>
                    <a:pt x="2919" y="101"/>
                  </a:cubicBezTo>
                  <a:cubicBezTo>
                    <a:pt x="2781" y="30"/>
                    <a:pt x="2614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49800" y="848600"/>
              <a:ext cx="224575" cy="109925"/>
            </a:xfrm>
            <a:custGeom>
              <a:avLst/>
              <a:gdLst/>
              <a:ahLst/>
              <a:cxnLst/>
              <a:rect l="l" t="t" r="r" b="b"/>
              <a:pathLst>
                <a:path w="8983" h="4397" extrusionOk="0">
                  <a:moveTo>
                    <a:pt x="8563" y="0"/>
                  </a:moveTo>
                  <a:cubicBezTo>
                    <a:pt x="8513" y="0"/>
                    <a:pt x="8460" y="15"/>
                    <a:pt x="8406" y="50"/>
                  </a:cubicBezTo>
                  <a:cubicBezTo>
                    <a:pt x="8336" y="73"/>
                    <a:pt x="8266" y="97"/>
                    <a:pt x="8219" y="120"/>
                  </a:cubicBezTo>
                  <a:cubicBezTo>
                    <a:pt x="7239" y="470"/>
                    <a:pt x="6375" y="1077"/>
                    <a:pt x="5745" y="1871"/>
                  </a:cubicBezTo>
                  <a:cubicBezTo>
                    <a:pt x="5628" y="2058"/>
                    <a:pt x="5464" y="2221"/>
                    <a:pt x="5278" y="2338"/>
                  </a:cubicBezTo>
                  <a:cubicBezTo>
                    <a:pt x="5226" y="2372"/>
                    <a:pt x="5175" y="2394"/>
                    <a:pt x="5124" y="2394"/>
                  </a:cubicBezTo>
                  <a:cubicBezTo>
                    <a:pt x="5105" y="2394"/>
                    <a:pt x="5086" y="2391"/>
                    <a:pt x="5067" y="2385"/>
                  </a:cubicBezTo>
                  <a:cubicBezTo>
                    <a:pt x="4853" y="2357"/>
                    <a:pt x="4637" y="2343"/>
                    <a:pt x="4422" y="2343"/>
                  </a:cubicBezTo>
                  <a:cubicBezTo>
                    <a:pt x="3561" y="2343"/>
                    <a:pt x="2709" y="2567"/>
                    <a:pt x="1962" y="3015"/>
                  </a:cubicBezTo>
                  <a:cubicBezTo>
                    <a:pt x="1411" y="3301"/>
                    <a:pt x="323" y="3319"/>
                    <a:pt x="59" y="3319"/>
                  </a:cubicBezTo>
                  <a:cubicBezTo>
                    <a:pt x="22" y="3319"/>
                    <a:pt x="1" y="3319"/>
                    <a:pt x="1" y="3319"/>
                  </a:cubicBezTo>
                  <a:lnTo>
                    <a:pt x="1" y="3319"/>
                  </a:lnTo>
                  <a:cubicBezTo>
                    <a:pt x="309" y="3585"/>
                    <a:pt x="725" y="3671"/>
                    <a:pt x="1154" y="3671"/>
                  </a:cubicBezTo>
                  <a:cubicBezTo>
                    <a:pt x="1666" y="3671"/>
                    <a:pt x="2199" y="3548"/>
                    <a:pt x="2593" y="3459"/>
                  </a:cubicBezTo>
                  <a:cubicBezTo>
                    <a:pt x="2803" y="3406"/>
                    <a:pt x="3026" y="3380"/>
                    <a:pt x="3262" y="3380"/>
                  </a:cubicBezTo>
                  <a:cubicBezTo>
                    <a:pt x="3341" y="3380"/>
                    <a:pt x="3421" y="3383"/>
                    <a:pt x="3503" y="3389"/>
                  </a:cubicBezTo>
                  <a:cubicBezTo>
                    <a:pt x="3643" y="3389"/>
                    <a:pt x="3760" y="3505"/>
                    <a:pt x="3760" y="3669"/>
                  </a:cubicBezTo>
                  <a:cubicBezTo>
                    <a:pt x="3760" y="3692"/>
                    <a:pt x="3760" y="3716"/>
                    <a:pt x="3760" y="3762"/>
                  </a:cubicBezTo>
                  <a:cubicBezTo>
                    <a:pt x="3573" y="3786"/>
                    <a:pt x="3246" y="4112"/>
                    <a:pt x="3246" y="4112"/>
                  </a:cubicBezTo>
                  <a:cubicBezTo>
                    <a:pt x="3346" y="4096"/>
                    <a:pt x="3448" y="4088"/>
                    <a:pt x="3552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8" y="4330"/>
                    <a:pt x="4938" y="4396"/>
                    <a:pt x="5223" y="4396"/>
                  </a:cubicBezTo>
                  <a:cubicBezTo>
                    <a:pt x="6227" y="4396"/>
                    <a:pt x="6417" y="3570"/>
                    <a:pt x="7472" y="3552"/>
                  </a:cubicBezTo>
                  <a:lnTo>
                    <a:pt x="7566" y="3552"/>
                  </a:lnTo>
                  <a:cubicBezTo>
                    <a:pt x="7682" y="3552"/>
                    <a:pt x="7822" y="3529"/>
                    <a:pt x="7963" y="3505"/>
                  </a:cubicBezTo>
                  <a:cubicBezTo>
                    <a:pt x="8315" y="3439"/>
                    <a:pt x="8231" y="2916"/>
                    <a:pt x="7907" y="2916"/>
                  </a:cubicBezTo>
                  <a:cubicBezTo>
                    <a:pt x="7887" y="2916"/>
                    <a:pt x="7867" y="2918"/>
                    <a:pt x="7846" y="2922"/>
                  </a:cubicBezTo>
                  <a:cubicBezTo>
                    <a:pt x="7799" y="2933"/>
                    <a:pt x="7752" y="2939"/>
                    <a:pt x="7709" y="2939"/>
                  </a:cubicBezTo>
                  <a:cubicBezTo>
                    <a:pt x="7665" y="2939"/>
                    <a:pt x="7624" y="2933"/>
                    <a:pt x="7589" y="2922"/>
                  </a:cubicBezTo>
                  <a:cubicBezTo>
                    <a:pt x="7262" y="2875"/>
                    <a:pt x="6748" y="1964"/>
                    <a:pt x="8219" y="914"/>
                  </a:cubicBezTo>
                  <a:cubicBezTo>
                    <a:pt x="8406" y="797"/>
                    <a:pt x="8546" y="680"/>
                    <a:pt x="8710" y="540"/>
                  </a:cubicBezTo>
                  <a:cubicBezTo>
                    <a:pt x="8983" y="384"/>
                    <a:pt x="8816" y="0"/>
                    <a:pt x="8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8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292" name="Google Shape;292;p18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1"/>
          </p:nvPr>
        </p:nvSpPr>
        <p:spPr>
          <a:xfrm>
            <a:off x="1726050" y="1529442"/>
            <a:ext cx="2845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subTitle" idx="2"/>
          </p:nvPr>
        </p:nvSpPr>
        <p:spPr>
          <a:xfrm>
            <a:off x="1726050" y="1821747"/>
            <a:ext cx="2845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subTitle" idx="3"/>
          </p:nvPr>
        </p:nvSpPr>
        <p:spPr>
          <a:xfrm>
            <a:off x="1726050" y="2909304"/>
            <a:ext cx="2845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299" name="Google Shape;299;p18"/>
          <p:cNvSpPr txBox="1">
            <a:spLocks noGrp="1"/>
          </p:cNvSpPr>
          <p:nvPr>
            <p:ph type="subTitle" idx="4"/>
          </p:nvPr>
        </p:nvSpPr>
        <p:spPr>
          <a:xfrm>
            <a:off x="1726050" y="3206109"/>
            <a:ext cx="2845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"/>
          <p:cNvSpPr/>
          <p:nvPr/>
        </p:nvSpPr>
        <p:spPr>
          <a:xfrm rot="10800000">
            <a:off x="182850" y="4228425"/>
            <a:ext cx="3056875" cy="380150"/>
          </a:xfrm>
          <a:custGeom>
            <a:avLst/>
            <a:gdLst/>
            <a:ahLst/>
            <a:cxnLst/>
            <a:rect l="l" t="t" r="r" b="b"/>
            <a:pathLst>
              <a:path w="122275" h="15206" extrusionOk="0">
                <a:moveTo>
                  <a:pt x="28975" y="0"/>
                </a:moveTo>
                <a:cubicBezTo>
                  <a:pt x="28742" y="0"/>
                  <a:pt x="28532" y="47"/>
                  <a:pt x="28345" y="164"/>
                </a:cubicBezTo>
                <a:lnTo>
                  <a:pt x="22812" y="3433"/>
                </a:lnTo>
                <a:cubicBezTo>
                  <a:pt x="22648" y="3526"/>
                  <a:pt x="22438" y="3596"/>
                  <a:pt x="22228" y="3596"/>
                </a:cubicBezTo>
                <a:lnTo>
                  <a:pt x="1588" y="4740"/>
                </a:lnTo>
                <a:cubicBezTo>
                  <a:pt x="24" y="4810"/>
                  <a:pt x="0" y="7122"/>
                  <a:pt x="1565" y="7262"/>
                </a:cubicBezTo>
                <a:lnTo>
                  <a:pt x="52907" y="11324"/>
                </a:lnTo>
                <a:cubicBezTo>
                  <a:pt x="53865" y="11394"/>
                  <a:pt x="54402" y="12468"/>
                  <a:pt x="53888" y="13262"/>
                </a:cubicBezTo>
                <a:cubicBezTo>
                  <a:pt x="53327" y="14115"/>
                  <a:pt x="53953" y="15205"/>
                  <a:pt x="54935" y="15205"/>
                </a:cubicBezTo>
                <a:cubicBezTo>
                  <a:pt x="54975" y="15205"/>
                  <a:pt x="55015" y="15204"/>
                  <a:pt x="55055" y="15200"/>
                </a:cubicBezTo>
                <a:lnTo>
                  <a:pt x="121107" y="10250"/>
                </a:lnTo>
                <a:cubicBezTo>
                  <a:pt x="121761" y="10204"/>
                  <a:pt x="122275" y="9643"/>
                  <a:pt x="122275" y="8989"/>
                </a:cubicBezTo>
                <a:lnTo>
                  <a:pt x="122275" y="1261"/>
                </a:lnTo>
                <a:cubicBezTo>
                  <a:pt x="122275" y="561"/>
                  <a:pt x="121714" y="0"/>
                  <a:pt x="121014" y="0"/>
                </a:cubicBezTo>
                <a:close/>
              </a:path>
            </a:pathLst>
          </a:custGeom>
          <a:solidFill>
            <a:srgbClr val="FFFFFF">
              <a:alpha val="3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8"/>
          <p:cNvGrpSpPr/>
          <p:nvPr/>
        </p:nvGrpSpPr>
        <p:grpSpPr>
          <a:xfrm>
            <a:off x="417850" y="4289150"/>
            <a:ext cx="2301950" cy="411825"/>
            <a:chOff x="2250625" y="684000"/>
            <a:chExt cx="2301950" cy="411825"/>
          </a:xfrm>
        </p:grpSpPr>
        <p:sp>
          <p:nvSpPr>
            <p:cNvPr id="302" name="Google Shape;302;p18"/>
            <p:cNvSpPr/>
            <p:nvPr/>
          </p:nvSpPr>
          <p:spPr>
            <a:xfrm>
              <a:off x="3718225" y="786775"/>
              <a:ext cx="137175" cy="83825"/>
            </a:xfrm>
            <a:custGeom>
              <a:avLst/>
              <a:gdLst/>
              <a:ahLst/>
              <a:cxnLst/>
              <a:rect l="l" t="t" r="r" b="b"/>
              <a:pathLst>
                <a:path w="5487" h="3353" extrusionOk="0">
                  <a:moveTo>
                    <a:pt x="2434" y="1"/>
                  </a:moveTo>
                  <a:cubicBezTo>
                    <a:pt x="1608" y="1"/>
                    <a:pt x="490" y="615"/>
                    <a:pt x="490" y="615"/>
                  </a:cubicBezTo>
                  <a:cubicBezTo>
                    <a:pt x="490" y="615"/>
                    <a:pt x="650" y="573"/>
                    <a:pt x="795" y="573"/>
                  </a:cubicBezTo>
                  <a:cubicBezTo>
                    <a:pt x="916" y="573"/>
                    <a:pt x="1027" y="602"/>
                    <a:pt x="1027" y="708"/>
                  </a:cubicBezTo>
                  <a:cubicBezTo>
                    <a:pt x="1027" y="872"/>
                    <a:pt x="0" y="1665"/>
                    <a:pt x="187" y="3043"/>
                  </a:cubicBezTo>
                  <a:cubicBezTo>
                    <a:pt x="175" y="3247"/>
                    <a:pt x="324" y="3353"/>
                    <a:pt x="474" y="3353"/>
                  </a:cubicBezTo>
                  <a:cubicBezTo>
                    <a:pt x="616" y="3353"/>
                    <a:pt x="759" y="3259"/>
                    <a:pt x="771" y="3066"/>
                  </a:cubicBezTo>
                  <a:cubicBezTo>
                    <a:pt x="864" y="2576"/>
                    <a:pt x="1097" y="2109"/>
                    <a:pt x="1424" y="1735"/>
                  </a:cubicBezTo>
                  <a:cubicBezTo>
                    <a:pt x="1611" y="1549"/>
                    <a:pt x="1821" y="1362"/>
                    <a:pt x="2055" y="1245"/>
                  </a:cubicBezTo>
                  <a:cubicBezTo>
                    <a:pt x="2112" y="1216"/>
                    <a:pt x="2170" y="1196"/>
                    <a:pt x="2228" y="1196"/>
                  </a:cubicBezTo>
                  <a:cubicBezTo>
                    <a:pt x="2264" y="1196"/>
                    <a:pt x="2299" y="1204"/>
                    <a:pt x="2335" y="1222"/>
                  </a:cubicBezTo>
                  <a:cubicBezTo>
                    <a:pt x="2568" y="1362"/>
                    <a:pt x="2872" y="1409"/>
                    <a:pt x="3152" y="1409"/>
                  </a:cubicBezTo>
                  <a:cubicBezTo>
                    <a:pt x="3222" y="1385"/>
                    <a:pt x="3292" y="1385"/>
                    <a:pt x="3362" y="1362"/>
                  </a:cubicBezTo>
                  <a:cubicBezTo>
                    <a:pt x="3401" y="1346"/>
                    <a:pt x="3440" y="1339"/>
                    <a:pt x="3478" y="1339"/>
                  </a:cubicBezTo>
                  <a:cubicBezTo>
                    <a:pt x="3554" y="1339"/>
                    <a:pt x="3627" y="1370"/>
                    <a:pt x="3689" y="1432"/>
                  </a:cubicBezTo>
                  <a:cubicBezTo>
                    <a:pt x="4016" y="1805"/>
                    <a:pt x="4460" y="2109"/>
                    <a:pt x="4926" y="2296"/>
                  </a:cubicBezTo>
                  <a:cubicBezTo>
                    <a:pt x="4967" y="2313"/>
                    <a:pt x="5006" y="2320"/>
                    <a:pt x="5044" y="2320"/>
                  </a:cubicBezTo>
                  <a:cubicBezTo>
                    <a:pt x="5271" y="2320"/>
                    <a:pt x="5437" y="2049"/>
                    <a:pt x="5277" y="1829"/>
                  </a:cubicBezTo>
                  <a:cubicBezTo>
                    <a:pt x="5113" y="1595"/>
                    <a:pt x="4926" y="1339"/>
                    <a:pt x="4716" y="1128"/>
                  </a:cubicBezTo>
                  <a:cubicBezTo>
                    <a:pt x="4576" y="988"/>
                    <a:pt x="4623" y="731"/>
                    <a:pt x="4810" y="661"/>
                  </a:cubicBezTo>
                  <a:cubicBezTo>
                    <a:pt x="5067" y="545"/>
                    <a:pt x="5300" y="381"/>
                    <a:pt x="5487" y="171"/>
                  </a:cubicBezTo>
                  <a:lnTo>
                    <a:pt x="5487" y="171"/>
                  </a:lnTo>
                  <a:cubicBezTo>
                    <a:pt x="5487" y="171"/>
                    <a:pt x="4782" y="298"/>
                    <a:pt x="4069" y="298"/>
                  </a:cubicBezTo>
                  <a:cubicBezTo>
                    <a:pt x="3636" y="298"/>
                    <a:pt x="3201" y="251"/>
                    <a:pt x="2919" y="101"/>
                  </a:cubicBezTo>
                  <a:cubicBezTo>
                    <a:pt x="2781" y="30"/>
                    <a:pt x="2614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947575" y="684000"/>
              <a:ext cx="224575" cy="109900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250625" y="703325"/>
              <a:ext cx="186800" cy="89275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023225" y="1021650"/>
              <a:ext cx="175125" cy="69875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415950" y="704375"/>
              <a:ext cx="136625" cy="83950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3145450" y="1012525"/>
              <a:ext cx="136600" cy="83300"/>
            </a:xfrm>
            <a:custGeom>
              <a:avLst/>
              <a:gdLst/>
              <a:ahLst/>
              <a:cxnLst/>
              <a:rect l="l" t="t" r="r" b="b"/>
              <a:pathLst>
                <a:path w="5464" h="3332" extrusionOk="0">
                  <a:moveTo>
                    <a:pt x="2411" y="0"/>
                  </a:moveTo>
                  <a:cubicBezTo>
                    <a:pt x="1585" y="0"/>
                    <a:pt x="467" y="614"/>
                    <a:pt x="467" y="614"/>
                  </a:cubicBezTo>
                  <a:cubicBezTo>
                    <a:pt x="467" y="614"/>
                    <a:pt x="634" y="572"/>
                    <a:pt x="785" y="572"/>
                  </a:cubicBezTo>
                  <a:cubicBezTo>
                    <a:pt x="912" y="572"/>
                    <a:pt x="1027" y="601"/>
                    <a:pt x="1027" y="707"/>
                  </a:cubicBezTo>
                  <a:cubicBezTo>
                    <a:pt x="1027" y="871"/>
                    <a:pt x="0" y="1665"/>
                    <a:pt x="187" y="3042"/>
                  </a:cubicBezTo>
                  <a:cubicBezTo>
                    <a:pt x="175" y="3232"/>
                    <a:pt x="320" y="3331"/>
                    <a:pt x="468" y="3331"/>
                  </a:cubicBezTo>
                  <a:cubicBezTo>
                    <a:pt x="612" y="3331"/>
                    <a:pt x="759" y="3238"/>
                    <a:pt x="771" y="3042"/>
                  </a:cubicBezTo>
                  <a:cubicBezTo>
                    <a:pt x="864" y="2552"/>
                    <a:pt x="1097" y="2108"/>
                    <a:pt x="1424" y="1735"/>
                  </a:cubicBezTo>
                  <a:cubicBezTo>
                    <a:pt x="1611" y="1525"/>
                    <a:pt x="1821" y="1361"/>
                    <a:pt x="2055" y="1221"/>
                  </a:cubicBezTo>
                  <a:cubicBezTo>
                    <a:pt x="2090" y="1198"/>
                    <a:pt x="2136" y="1186"/>
                    <a:pt x="2183" y="1186"/>
                  </a:cubicBezTo>
                  <a:cubicBezTo>
                    <a:pt x="2230" y="1186"/>
                    <a:pt x="2277" y="1198"/>
                    <a:pt x="2312" y="1221"/>
                  </a:cubicBezTo>
                  <a:cubicBezTo>
                    <a:pt x="2568" y="1361"/>
                    <a:pt x="2849" y="1408"/>
                    <a:pt x="3129" y="1408"/>
                  </a:cubicBezTo>
                  <a:cubicBezTo>
                    <a:pt x="3199" y="1385"/>
                    <a:pt x="3292" y="1385"/>
                    <a:pt x="3362" y="1361"/>
                  </a:cubicBezTo>
                  <a:cubicBezTo>
                    <a:pt x="3393" y="1346"/>
                    <a:pt x="3430" y="1338"/>
                    <a:pt x="3467" y="1338"/>
                  </a:cubicBezTo>
                  <a:cubicBezTo>
                    <a:pt x="3541" y="1338"/>
                    <a:pt x="3619" y="1369"/>
                    <a:pt x="3666" y="1431"/>
                  </a:cubicBezTo>
                  <a:cubicBezTo>
                    <a:pt x="4016" y="1805"/>
                    <a:pt x="4436" y="2108"/>
                    <a:pt x="4927" y="2295"/>
                  </a:cubicBezTo>
                  <a:cubicBezTo>
                    <a:pt x="4971" y="2317"/>
                    <a:pt x="5015" y="2327"/>
                    <a:pt x="5056" y="2327"/>
                  </a:cubicBezTo>
                  <a:cubicBezTo>
                    <a:pt x="5277" y="2327"/>
                    <a:pt x="5434" y="2048"/>
                    <a:pt x="5277" y="1852"/>
                  </a:cubicBezTo>
                  <a:cubicBezTo>
                    <a:pt x="5090" y="1595"/>
                    <a:pt x="4903" y="1361"/>
                    <a:pt x="4716" y="1128"/>
                  </a:cubicBezTo>
                  <a:cubicBezTo>
                    <a:pt x="4576" y="988"/>
                    <a:pt x="4623" y="754"/>
                    <a:pt x="4810" y="661"/>
                  </a:cubicBezTo>
                  <a:cubicBezTo>
                    <a:pt x="5043" y="544"/>
                    <a:pt x="5277" y="381"/>
                    <a:pt x="5464" y="194"/>
                  </a:cubicBezTo>
                  <a:lnTo>
                    <a:pt x="5464" y="194"/>
                  </a:lnTo>
                  <a:cubicBezTo>
                    <a:pt x="5463" y="194"/>
                    <a:pt x="4806" y="305"/>
                    <a:pt x="4116" y="305"/>
                  </a:cubicBezTo>
                  <a:cubicBezTo>
                    <a:pt x="3665" y="305"/>
                    <a:pt x="3200" y="257"/>
                    <a:pt x="2895" y="100"/>
                  </a:cubicBezTo>
                  <a:cubicBezTo>
                    <a:pt x="2757" y="29"/>
                    <a:pt x="2591" y="0"/>
                    <a:pt x="2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8"/>
          <p:cNvSpPr/>
          <p:nvPr/>
        </p:nvSpPr>
        <p:spPr>
          <a:xfrm rot="1799771">
            <a:off x="7329116" y="-1151733"/>
            <a:ext cx="551464" cy="7315567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1"/>
          <p:cNvGrpSpPr/>
          <p:nvPr/>
        </p:nvGrpSpPr>
        <p:grpSpPr>
          <a:xfrm>
            <a:off x="91500" y="102900"/>
            <a:ext cx="8961000" cy="4937700"/>
            <a:chOff x="91500" y="102900"/>
            <a:chExt cx="8961000" cy="4937700"/>
          </a:xfrm>
        </p:grpSpPr>
        <p:sp>
          <p:nvSpPr>
            <p:cNvPr id="356" name="Google Shape;356;p21"/>
            <p:cNvSpPr/>
            <p:nvPr/>
          </p:nvSpPr>
          <p:spPr>
            <a:xfrm>
              <a:off x="91500" y="102900"/>
              <a:ext cx="8961000" cy="49377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37100" y="148650"/>
              <a:ext cx="8869800" cy="48462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182850" y="194250"/>
              <a:ext cx="8778300" cy="4755000"/>
            </a:xfrm>
            <a:prstGeom prst="roundRect">
              <a:avLst>
                <a:gd name="adj" fmla="val 1758"/>
              </a:avLst>
            </a:prstGeom>
            <a:gradFill>
              <a:gsLst>
                <a:gs pos="0">
                  <a:schemeClr val="accent1"/>
                </a:gs>
                <a:gs pos="65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1"/>
          </p:nvPr>
        </p:nvSpPr>
        <p:spPr>
          <a:xfrm>
            <a:off x="1735250" y="152944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2"/>
          </p:nvPr>
        </p:nvSpPr>
        <p:spPr>
          <a:xfrm>
            <a:off x="1735250" y="1821747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3"/>
          </p:nvPr>
        </p:nvSpPr>
        <p:spPr>
          <a:xfrm>
            <a:off x="1735250" y="2909304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4"/>
          </p:nvPr>
        </p:nvSpPr>
        <p:spPr>
          <a:xfrm>
            <a:off x="1735250" y="319870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5"/>
          </p:nvPr>
        </p:nvSpPr>
        <p:spPr>
          <a:xfrm>
            <a:off x="5741400" y="152944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6"/>
          </p:nvPr>
        </p:nvSpPr>
        <p:spPr>
          <a:xfrm>
            <a:off x="5741400" y="1821747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7"/>
          </p:nvPr>
        </p:nvSpPr>
        <p:spPr>
          <a:xfrm>
            <a:off x="5741400" y="2909304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8"/>
          </p:nvPr>
        </p:nvSpPr>
        <p:spPr>
          <a:xfrm>
            <a:off x="5741400" y="319870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68" name="Google Shape;368;p21"/>
          <p:cNvGrpSpPr/>
          <p:nvPr/>
        </p:nvGrpSpPr>
        <p:grpSpPr>
          <a:xfrm>
            <a:off x="182850" y="4357250"/>
            <a:ext cx="8778300" cy="592219"/>
            <a:chOff x="182850" y="4456325"/>
            <a:chExt cx="8778300" cy="492900"/>
          </a:xfrm>
        </p:grpSpPr>
        <p:sp>
          <p:nvSpPr>
            <p:cNvPr id="369" name="Google Shape;369;p21"/>
            <p:cNvSpPr/>
            <p:nvPr/>
          </p:nvSpPr>
          <p:spPr>
            <a:xfrm>
              <a:off x="182850" y="4456325"/>
              <a:ext cx="8778300" cy="4929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34000">
                  <a:schemeClr val="accent1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586959" y="4527803"/>
              <a:ext cx="8374083" cy="349944"/>
            </a:xfrm>
            <a:custGeom>
              <a:avLst/>
              <a:gdLst/>
              <a:ahLst/>
              <a:cxnLst/>
              <a:rect l="l" t="t" r="r" b="b"/>
              <a:pathLst>
                <a:path w="256049" h="17245" extrusionOk="0">
                  <a:moveTo>
                    <a:pt x="196196" y="1"/>
                  </a:moveTo>
                  <a:cubicBezTo>
                    <a:pt x="159773" y="1"/>
                    <a:pt x="133362" y="2178"/>
                    <a:pt x="106892" y="4070"/>
                  </a:cubicBezTo>
                  <a:cubicBezTo>
                    <a:pt x="106013" y="4121"/>
                    <a:pt x="105884" y="5026"/>
                    <a:pt x="106763" y="5181"/>
                  </a:cubicBezTo>
                  <a:cubicBezTo>
                    <a:pt x="112114" y="6138"/>
                    <a:pt x="117362" y="7611"/>
                    <a:pt x="122428" y="9602"/>
                  </a:cubicBezTo>
                  <a:cubicBezTo>
                    <a:pt x="124238" y="10325"/>
                    <a:pt x="123643" y="12212"/>
                    <a:pt x="121601" y="12316"/>
                  </a:cubicBezTo>
                  <a:cubicBezTo>
                    <a:pt x="105658" y="13021"/>
                    <a:pt x="90547" y="13385"/>
                    <a:pt x="76255" y="13385"/>
                  </a:cubicBezTo>
                  <a:cubicBezTo>
                    <a:pt x="71683" y="13385"/>
                    <a:pt x="67196" y="13347"/>
                    <a:pt x="62791" y="13272"/>
                  </a:cubicBezTo>
                  <a:cubicBezTo>
                    <a:pt x="60956" y="13246"/>
                    <a:pt x="58940" y="13169"/>
                    <a:pt x="57932" y="11721"/>
                  </a:cubicBezTo>
                  <a:cubicBezTo>
                    <a:pt x="57415" y="10972"/>
                    <a:pt x="57337" y="10015"/>
                    <a:pt x="57725" y="9214"/>
                  </a:cubicBezTo>
                  <a:cubicBezTo>
                    <a:pt x="58061" y="8490"/>
                    <a:pt x="58578" y="7870"/>
                    <a:pt x="59198" y="7378"/>
                  </a:cubicBezTo>
                  <a:cubicBezTo>
                    <a:pt x="60155" y="6629"/>
                    <a:pt x="59457" y="5336"/>
                    <a:pt x="58112" y="5310"/>
                  </a:cubicBezTo>
                  <a:cubicBezTo>
                    <a:pt x="52812" y="5238"/>
                    <a:pt x="47620" y="5202"/>
                    <a:pt x="42533" y="5202"/>
                  </a:cubicBezTo>
                  <a:cubicBezTo>
                    <a:pt x="27628" y="5202"/>
                    <a:pt x="13630" y="5508"/>
                    <a:pt x="466" y="6086"/>
                  </a:cubicBezTo>
                  <a:cubicBezTo>
                    <a:pt x="285" y="9705"/>
                    <a:pt x="1" y="12988"/>
                    <a:pt x="802" y="16529"/>
                  </a:cubicBezTo>
                  <a:cubicBezTo>
                    <a:pt x="1082" y="16529"/>
                    <a:pt x="1361" y="16529"/>
                    <a:pt x="1641" y="16529"/>
                  </a:cubicBezTo>
                  <a:cubicBezTo>
                    <a:pt x="26413" y="16529"/>
                    <a:pt x="50611" y="17244"/>
                    <a:pt x="81883" y="17244"/>
                  </a:cubicBezTo>
                  <a:cubicBezTo>
                    <a:pt x="99800" y="17244"/>
                    <a:pt x="120040" y="17009"/>
                    <a:pt x="144039" y="16271"/>
                  </a:cubicBezTo>
                  <a:cubicBezTo>
                    <a:pt x="147141" y="16271"/>
                    <a:pt x="148123" y="13427"/>
                    <a:pt x="145332" y="12471"/>
                  </a:cubicBezTo>
                  <a:lnTo>
                    <a:pt x="145254" y="12445"/>
                  </a:lnTo>
                  <a:cubicBezTo>
                    <a:pt x="142514" y="11514"/>
                    <a:pt x="139205" y="11514"/>
                    <a:pt x="137060" y="9782"/>
                  </a:cubicBezTo>
                  <a:cubicBezTo>
                    <a:pt x="136232" y="9110"/>
                    <a:pt x="135922" y="8180"/>
                    <a:pt x="136413" y="7378"/>
                  </a:cubicBezTo>
                  <a:cubicBezTo>
                    <a:pt x="137189" y="6112"/>
                    <a:pt x="139257" y="6008"/>
                    <a:pt x="141066" y="5982"/>
                  </a:cubicBezTo>
                  <a:lnTo>
                    <a:pt x="255661" y="4328"/>
                  </a:lnTo>
                  <a:cubicBezTo>
                    <a:pt x="255816" y="3501"/>
                    <a:pt x="255894" y="2596"/>
                    <a:pt x="256049" y="1743"/>
                  </a:cubicBezTo>
                  <a:cubicBezTo>
                    <a:pt x="233110" y="493"/>
                    <a:pt x="213521" y="1"/>
                    <a:pt x="19619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35330"/>
                  </a:srgbClr>
                </a:gs>
                <a:gs pos="100000">
                  <a:srgbClr val="FFFFFF">
                    <a:alpha val="35294"/>
                    <a:alpha val="3533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1"/>
          <p:cNvSpPr/>
          <p:nvPr/>
        </p:nvSpPr>
        <p:spPr>
          <a:xfrm rot="10800000">
            <a:off x="7343661" y="872818"/>
            <a:ext cx="1619889" cy="263882"/>
          </a:xfrm>
          <a:custGeom>
            <a:avLst/>
            <a:gdLst/>
            <a:ahLst/>
            <a:cxnLst/>
            <a:rect l="l" t="t" r="r" b="b"/>
            <a:pathLst>
              <a:path w="85291" h="13894" extrusionOk="0">
                <a:moveTo>
                  <a:pt x="36367" y="0"/>
                </a:moveTo>
                <a:cubicBezTo>
                  <a:pt x="36292" y="0"/>
                  <a:pt x="36218" y="0"/>
                  <a:pt x="36143" y="1"/>
                </a:cubicBezTo>
                <a:lnTo>
                  <a:pt x="0" y="1"/>
                </a:lnTo>
                <a:lnTo>
                  <a:pt x="0" y="13893"/>
                </a:lnTo>
                <a:lnTo>
                  <a:pt x="36517" y="13893"/>
                </a:lnTo>
                <a:cubicBezTo>
                  <a:pt x="39739" y="13893"/>
                  <a:pt x="42867" y="12843"/>
                  <a:pt x="45436" y="10881"/>
                </a:cubicBezTo>
                <a:cubicBezTo>
                  <a:pt x="47420" y="9387"/>
                  <a:pt x="49778" y="8406"/>
                  <a:pt x="52253" y="8056"/>
                </a:cubicBezTo>
                <a:lnTo>
                  <a:pt x="85291" y="3387"/>
                </a:lnTo>
                <a:lnTo>
                  <a:pt x="55195" y="3387"/>
                </a:lnTo>
                <a:cubicBezTo>
                  <a:pt x="52814" y="3387"/>
                  <a:pt x="50432" y="3060"/>
                  <a:pt x="48167" y="2383"/>
                </a:cubicBezTo>
                <a:lnTo>
                  <a:pt x="43171" y="982"/>
                </a:lnTo>
                <a:cubicBezTo>
                  <a:pt x="40954" y="349"/>
                  <a:pt x="38672" y="0"/>
                  <a:pt x="36367" y="0"/>
                </a:cubicBezTo>
                <a:close/>
              </a:path>
            </a:pathLst>
          </a:custGeom>
          <a:solidFill>
            <a:srgbClr val="FFFFFF">
              <a:alpha val="6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"/>
          <p:cNvSpPr/>
          <p:nvPr/>
        </p:nvSpPr>
        <p:spPr>
          <a:xfrm rot="1799538">
            <a:off x="7971795" y="941840"/>
            <a:ext cx="697962" cy="5789925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1"/>
          <p:cNvGrpSpPr/>
          <p:nvPr/>
        </p:nvGrpSpPr>
        <p:grpSpPr>
          <a:xfrm>
            <a:off x="7910475" y="937450"/>
            <a:ext cx="920525" cy="345825"/>
            <a:chOff x="4533500" y="1059800"/>
            <a:chExt cx="920525" cy="345825"/>
          </a:xfrm>
        </p:grpSpPr>
        <p:sp>
          <p:nvSpPr>
            <p:cNvPr id="374" name="Google Shape;374;p21"/>
            <p:cNvSpPr/>
            <p:nvPr/>
          </p:nvSpPr>
          <p:spPr>
            <a:xfrm>
              <a:off x="4954925" y="1296250"/>
              <a:ext cx="223775" cy="109375"/>
            </a:xfrm>
            <a:custGeom>
              <a:avLst/>
              <a:gdLst/>
              <a:ahLst/>
              <a:cxnLst/>
              <a:rect l="l" t="t" r="r" b="b"/>
              <a:pathLst>
                <a:path w="8951" h="4375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lnTo>
                    <a:pt x="8219" y="122"/>
                  </a:lnTo>
                  <a:cubicBezTo>
                    <a:pt x="7238" y="449"/>
                    <a:pt x="6375" y="1033"/>
                    <a:pt x="5744" y="1850"/>
                  </a:cubicBezTo>
                  <a:cubicBezTo>
                    <a:pt x="5627" y="2037"/>
                    <a:pt x="5464" y="2177"/>
                    <a:pt x="5277" y="2317"/>
                  </a:cubicBezTo>
                  <a:cubicBezTo>
                    <a:pt x="5207" y="2363"/>
                    <a:pt x="5137" y="2363"/>
                    <a:pt x="5067" y="2363"/>
                  </a:cubicBezTo>
                  <a:cubicBezTo>
                    <a:pt x="4842" y="2329"/>
                    <a:pt x="4615" y="2312"/>
                    <a:pt x="4390" y="2312"/>
                  </a:cubicBezTo>
                  <a:cubicBezTo>
                    <a:pt x="3540" y="2312"/>
                    <a:pt x="2700" y="2551"/>
                    <a:pt x="1962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1" y="3274"/>
                    <a:pt x="0" y="3274"/>
                  </a:cubicBezTo>
                  <a:lnTo>
                    <a:pt x="0" y="3274"/>
                  </a:lnTo>
                  <a:cubicBezTo>
                    <a:pt x="311" y="3552"/>
                    <a:pt x="729" y="3644"/>
                    <a:pt x="1160" y="3644"/>
                  </a:cubicBezTo>
                  <a:cubicBezTo>
                    <a:pt x="1670" y="3644"/>
                    <a:pt x="2200" y="3515"/>
                    <a:pt x="2592" y="3414"/>
                  </a:cubicBezTo>
                  <a:cubicBezTo>
                    <a:pt x="2802" y="3362"/>
                    <a:pt x="3039" y="3335"/>
                    <a:pt x="3272" y="3335"/>
                  </a:cubicBezTo>
                  <a:cubicBezTo>
                    <a:pt x="3349" y="3335"/>
                    <a:pt x="3427" y="3338"/>
                    <a:pt x="3503" y="3344"/>
                  </a:cubicBezTo>
                  <a:cubicBezTo>
                    <a:pt x="3643" y="3367"/>
                    <a:pt x="3760" y="3484"/>
                    <a:pt x="3760" y="3648"/>
                  </a:cubicBezTo>
                  <a:cubicBezTo>
                    <a:pt x="3760" y="3671"/>
                    <a:pt x="3760" y="3694"/>
                    <a:pt x="3760" y="3718"/>
                  </a:cubicBezTo>
                  <a:cubicBezTo>
                    <a:pt x="3573" y="3741"/>
                    <a:pt x="3246" y="4068"/>
                    <a:pt x="3246" y="4068"/>
                  </a:cubicBezTo>
                  <a:cubicBezTo>
                    <a:pt x="3316" y="4062"/>
                    <a:pt x="3387" y="4059"/>
                    <a:pt x="3460" y="4059"/>
                  </a:cubicBezTo>
                  <a:cubicBezTo>
                    <a:pt x="3678" y="4059"/>
                    <a:pt x="3905" y="4085"/>
                    <a:pt x="4133" y="4138"/>
                  </a:cubicBezTo>
                  <a:cubicBezTo>
                    <a:pt x="4587" y="4308"/>
                    <a:pt x="4938" y="4375"/>
                    <a:pt x="5223" y="4375"/>
                  </a:cubicBezTo>
                  <a:cubicBezTo>
                    <a:pt x="6226" y="4375"/>
                    <a:pt x="6417" y="3549"/>
                    <a:pt x="7472" y="3531"/>
                  </a:cubicBezTo>
                  <a:lnTo>
                    <a:pt x="7565" y="3531"/>
                  </a:lnTo>
                  <a:cubicBezTo>
                    <a:pt x="7682" y="3531"/>
                    <a:pt x="7822" y="3507"/>
                    <a:pt x="7962" y="3484"/>
                  </a:cubicBezTo>
                  <a:cubicBezTo>
                    <a:pt x="8337" y="3418"/>
                    <a:pt x="8254" y="2895"/>
                    <a:pt x="7910" y="2895"/>
                  </a:cubicBezTo>
                  <a:cubicBezTo>
                    <a:pt x="7889" y="2895"/>
                    <a:pt x="7868" y="2896"/>
                    <a:pt x="7845" y="2900"/>
                  </a:cubicBezTo>
                  <a:lnTo>
                    <a:pt x="7589" y="2900"/>
                  </a:lnTo>
                  <a:cubicBezTo>
                    <a:pt x="7285" y="2854"/>
                    <a:pt x="6748" y="1943"/>
                    <a:pt x="8242" y="893"/>
                  </a:cubicBezTo>
                  <a:cubicBezTo>
                    <a:pt x="8406" y="776"/>
                    <a:pt x="8569" y="659"/>
                    <a:pt x="8709" y="519"/>
                  </a:cubicBezTo>
                  <a:cubicBezTo>
                    <a:pt x="8951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4533500" y="1118800"/>
              <a:ext cx="223775" cy="109100"/>
            </a:xfrm>
            <a:custGeom>
              <a:avLst/>
              <a:gdLst/>
              <a:ahLst/>
              <a:cxnLst/>
              <a:rect l="l" t="t" r="r" b="b"/>
              <a:pathLst>
                <a:path w="8951" h="4364" extrusionOk="0">
                  <a:moveTo>
                    <a:pt x="8551" y="1"/>
                  </a:moveTo>
                  <a:cubicBezTo>
                    <a:pt x="8512" y="1"/>
                    <a:pt x="8471" y="9"/>
                    <a:pt x="8429" y="29"/>
                  </a:cubicBezTo>
                  <a:cubicBezTo>
                    <a:pt x="8359" y="52"/>
                    <a:pt x="8289" y="75"/>
                    <a:pt x="8219" y="122"/>
                  </a:cubicBezTo>
                  <a:cubicBezTo>
                    <a:pt x="7238" y="449"/>
                    <a:pt x="6374" y="1033"/>
                    <a:pt x="5744" y="1850"/>
                  </a:cubicBezTo>
                  <a:cubicBezTo>
                    <a:pt x="5627" y="2013"/>
                    <a:pt x="5464" y="2177"/>
                    <a:pt x="5277" y="2317"/>
                  </a:cubicBezTo>
                  <a:cubicBezTo>
                    <a:pt x="5207" y="2340"/>
                    <a:pt x="5137" y="2364"/>
                    <a:pt x="5067" y="2364"/>
                  </a:cubicBezTo>
                  <a:cubicBezTo>
                    <a:pt x="4841" y="2329"/>
                    <a:pt x="4615" y="2312"/>
                    <a:pt x="4389" y="2312"/>
                  </a:cubicBezTo>
                  <a:cubicBezTo>
                    <a:pt x="3539" y="2312"/>
                    <a:pt x="2699" y="2551"/>
                    <a:pt x="1961" y="2994"/>
                  </a:cubicBezTo>
                  <a:cubicBezTo>
                    <a:pt x="1471" y="3248"/>
                    <a:pt x="557" y="3276"/>
                    <a:pt x="175" y="3276"/>
                  </a:cubicBezTo>
                  <a:cubicBezTo>
                    <a:pt x="66" y="3276"/>
                    <a:pt x="0" y="3274"/>
                    <a:pt x="0" y="3274"/>
                  </a:cubicBezTo>
                  <a:lnTo>
                    <a:pt x="0" y="3274"/>
                  </a:lnTo>
                  <a:cubicBezTo>
                    <a:pt x="305" y="3548"/>
                    <a:pt x="714" y="3636"/>
                    <a:pt x="1138" y="3636"/>
                  </a:cubicBezTo>
                  <a:cubicBezTo>
                    <a:pt x="1655" y="3636"/>
                    <a:pt x="2194" y="3504"/>
                    <a:pt x="2592" y="3414"/>
                  </a:cubicBezTo>
                  <a:cubicBezTo>
                    <a:pt x="2802" y="3362"/>
                    <a:pt x="3038" y="3335"/>
                    <a:pt x="3271" y="3335"/>
                  </a:cubicBezTo>
                  <a:cubicBezTo>
                    <a:pt x="3349" y="3335"/>
                    <a:pt x="3426" y="3338"/>
                    <a:pt x="3502" y="3344"/>
                  </a:cubicBezTo>
                  <a:cubicBezTo>
                    <a:pt x="3642" y="3344"/>
                    <a:pt x="3759" y="3484"/>
                    <a:pt x="3759" y="3648"/>
                  </a:cubicBezTo>
                  <a:cubicBezTo>
                    <a:pt x="3759" y="3671"/>
                    <a:pt x="3759" y="3694"/>
                    <a:pt x="3759" y="3718"/>
                  </a:cubicBezTo>
                  <a:cubicBezTo>
                    <a:pt x="3572" y="3741"/>
                    <a:pt x="3245" y="4068"/>
                    <a:pt x="3245" y="4068"/>
                  </a:cubicBezTo>
                  <a:cubicBezTo>
                    <a:pt x="3321" y="4062"/>
                    <a:pt x="3397" y="4059"/>
                    <a:pt x="3475" y="4059"/>
                  </a:cubicBezTo>
                  <a:cubicBezTo>
                    <a:pt x="3688" y="4059"/>
                    <a:pt x="3911" y="4081"/>
                    <a:pt x="4133" y="4115"/>
                  </a:cubicBezTo>
                  <a:cubicBezTo>
                    <a:pt x="4598" y="4294"/>
                    <a:pt x="4954" y="4364"/>
                    <a:pt x="5242" y="4364"/>
                  </a:cubicBezTo>
                  <a:cubicBezTo>
                    <a:pt x="6229" y="4364"/>
                    <a:pt x="6424" y="3549"/>
                    <a:pt x="7471" y="3531"/>
                  </a:cubicBezTo>
                  <a:lnTo>
                    <a:pt x="7565" y="3531"/>
                  </a:lnTo>
                  <a:cubicBezTo>
                    <a:pt x="7682" y="3508"/>
                    <a:pt x="7822" y="3508"/>
                    <a:pt x="7962" y="3484"/>
                  </a:cubicBezTo>
                  <a:cubicBezTo>
                    <a:pt x="8329" y="3398"/>
                    <a:pt x="8256" y="2891"/>
                    <a:pt x="7928" y="2891"/>
                  </a:cubicBezTo>
                  <a:cubicBezTo>
                    <a:pt x="7902" y="2891"/>
                    <a:pt x="7874" y="2894"/>
                    <a:pt x="7845" y="2901"/>
                  </a:cubicBezTo>
                  <a:lnTo>
                    <a:pt x="7588" y="2901"/>
                  </a:lnTo>
                  <a:cubicBezTo>
                    <a:pt x="7285" y="2831"/>
                    <a:pt x="6748" y="1920"/>
                    <a:pt x="8242" y="893"/>
                  </a:cubicBezTo>
                  <a:cubicBezTo>
                    <a:pt x="8405" y="776"/>
                    <a:pt x="8569" y="659"/>
                    <a:pt x="8709" y="519"/>
                  </a:cubicBezTo>
                  <a:cubicBezTo>
                    <a:pt x="8950" y="338"/>
                    <a:pt x="8793" y="1"/>
                    <a:pt x="8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5317400" y="1059800"/>
              <a:ext cx="136625" cy="84175"/>
            </a:xfrm>
            <a:custGeom>
              <a:avLst/>
              <a:gdLst/>
              <a:ahLst/>
              <a:cxnLst/>
              <a:rect l="l" t="t" r="r" b="b"/>
              <a:pathLst>
                <a:path w="5465" h="3367" extrusionOk="0">
                  <a:moveTo>
                    <a:pt x="2435" y="0"/>
                  </a:moveTo>
                  <a:cubicBezTo>
                    <a:pt x="1609" y="0"/>
                    <a:pt x="491" y="614"/>
                    <a:pt x="491" y="614"/>
                  </a:cubicBezTo>
                  <a:cubicBezTo>
                    <a:pt x="491" y="614"/>
                    <a:pt x="651" y="573"/>
                    <a:pt x="796" y="573"/>
                  </a:cubicBezTo>
                  <a:cubicBezTo>
                    <a:pt x="917" y="573"/>
                    <a:pt x="1028" y="602"/>
                    <a:pt x="1028" y="708"/>
                  </a:cubicBezTo>
                  <a:cubicBezTo>
                    <a:pt x="1028" y="871"/>
                    <a:pt x="1" y="1665"/>
                    <a:pt x="187" y="3066"/>
                  </a:cubicBezTo>
                  <a:cubicBezTo>
                    <a:pt x="176" y="3267"/>
                    <a:pt x="320" y="3367"/>
                    <a:pt x="468" y="3367"/>
                  </a:cubicBezTo>
                  <a:cubicBezTo>
                    <a:pt x="612" y="3367"/>
                    <a:pt x="760" y="3273"/>
                    <a:pt x="771" y="3089"/>
                  </a:cubicBezTo>
                  <a:cubicBezTo>
                    <a:pt x="865" y="2599"/>
                    <a:pt x="1098" y="2132"/>
                    <a:pt x="1425" y="1758"/>
                  </a:cubicBezTo>
                  <a:cubicBezTo>
                    <a:pt x="1612" y="1548"/>
                    <a:pt x="1822" y="1385"/>
                    <a:pt x="2055" y="1245"/>
                  </a:cubicBezTo>
                  <a:cubicBezTo>
                    <a:pt x="2102" y="1221"/>
                    <a:pt x="2149" y="1210"/>
                    <a:pt x="2195" y="1210"/>
                  </a:cubicBezTo>
                  <a:cubicBezTo>
                    <a:pt x="2242" y="1210"/>
                    <a:pt x="2289" y="1221"/>
                    <a:pt x="2335" y="1245"/>
                  </a:cubicBezTo>
                  <a:cubicBezTo>
                    <a:pt x="2539" y="1346"/>
                    <a:pt x="2795" y="1413"/>
                    <a:pt x="3043" y="1413"/>
                  </a:cubicBezTo>
                  <a:cubicBezTo>
                    <a:pt x="3080" y="1413"/>
                    <a:pt x="3116" y="1411"/>
                    <a:pt x="3153" y="1408"/>
                  </a:cubicBezTo>
                  <a:cubicBezTo>
                    <a:pt x="3223" y="1408"/>
                    <a:pt x="3293" y="1385"/>
                    <a:pt x="3363" y="1361"/>
                  </a:cubicBezTo>
                  <a:cubicBezTo>
                    <a:pt x="3392" y="1356"/>
                    <a:pt x="3421" y="1353"/>
                    <a:pt x="3450" y="1353"/>
                  </a:cubicBezTo>
                  <a:cubicBezTo>
                    <a:pt x="3536" y="1353"/>
                    <a:pt x="3620" y="1379"/>
                    <a:pt x="3690" y="1431"/>
                  </a:cubicBezTo>
                  <a:cubicBezTo>
                    <a:pt x="4040" y="1828"/>
                    <a:pt x="4460" y="2109"/>
                    <a:pt x="4927" y="2319"/>
                  </a:cubicBezTo>
                  <a:cubicBezTo>
                    <a:pt x="4972" y="2341"/>
                    <a:pt x="5016" y="2351"/>
                    <a:pt x="5058" y="2351"/>
                  </a:cubicBezTo>
                  <a:cubicBezTo>
                    <a:pt x="5284" y="2351"/>
                    <a:pt x="5454" y="2072"/>
                    <a:pt x="5277" y="1875"/>
                  </a:cubicBezTo>
                  <a:cubicBezTo>
                    <a:pt x="5114" y="1618"/>
                    <a:pt x="4927" y="1361"/>
                    <a:pt x="4717" y="1128"/>
                  </a:cubicBezTo>
                  <a:cubicBezTo>
                    <a:pt x="4577" y="988"/>
                    <a:pt x="4624" y="754"/>
                    <a:pt x="4810" y="661"/>
                  </a:cubicBezTo>
                  <a:cubicBezTo>
                    <a:pt x="5067" y="544"/>
                    <a:pt x="5301" y="381"/>
                    <a:pt x="5464" y="171"/>
                  </a:cubicBezTo>
                  <a:lnTo>
                    <a:pt x="5464" y="171"/>
                  </a:lnTo>
                  <a:cubicBezTo>
                    <a:pt x="5464" y="171"/>
                    <a:pt x="4768" y="297"/>
                    <a:pt x="4062" y="297"/>
                  </a:cubicBezTo>
                  <a:cubicBezTo>
                    <a:pt x="3634" y="297"/>
                    <a:pt x="3201" y="251"/>
                    <a:pt x="2919" y="101"/>
                  </a:cubicBezTo>
                  <a:cubicBezTo>
                    <a:pt x="2781" y="30"/>
                    <a:pt x="2615" y="0"/>
                    <a:pt x="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Devanagari SemiBold"/>
              <a:buNone/>
              <a:defRPr sz="32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ek Devanagari SemiBold"/>
              <a:buNone/>
              <a:defRPr sz="36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2" r:id="rId7"/>
    <p:sldLayoutId id="2147483664" r:id="rId8"/>
    <p:sldLayoutId id="2147483667" r:id="rId9"/>
    <p:sldLayoutId id="2147483668" r:id="rId10"/>
    <p:sldLayoutId id="2147483672" r:id="rId11"/>
    <p:sldLayoutId id="2147483673" r:id="rId12"/>
    <p:sldLayoutId id="2147483680" r:id="rId13"/>
    <p:sldLayoutId id="2147483681" r:id="rId14"/>
    <p:sldLayoutId id="2147483685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9"/>
          <p:cNvSpPr/>
          <p:nvPr/>
        </p:nvSpPr>
        <p:spPr>
          <a:xfrm rot="1799290">
            <a:off x="5840576" y="-1841936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9"/>
          <p:cNvSpPr txBox="1">
            <a:spLocks noGrp="1"/>
          </p:cNvSpPr>
          <p:nvPr>
            <p:ph type="ctrTitle"/>
          </p:nvPr>
        </p:nvSpPr>
        <p:spPr>
          <a:xfrm>
            <a:off x="1417787" y="832029"/>
            <a:ext cx="4712100" cy="23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Chile 3D</a:t>
            </a:r>
            <a:endParaRPr sz="6000"/>
          </a:p>
        </p:txBody>
      </p: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>
            <a:off x="266997" y="3382308"/>
            <a:ext cx="5333046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MX"/>
              <a:t>Integrantes: </a:t>
            </a:r>
          </a:p>
          <a:p>
            <a:pPr marL="457200" lvl="1" indent="0" algn="l"/>
            <a:r>
              <a:rPr lang="es-MX"/>
              <a:t>Maciel </a:t>
            </a:r>
            <a:r>
              <a:rPr lang="es-MX" err="1"/>
              <a:t>Ripetti</a:t>
            </a:r>
            <a:r>
              <a:rPr lang="es-MX"/>
              <a:t>  - 202073099-7</a:t>
            </a:r>
          </a:p>
          <a:p>
            <a:pPr marL="457200" lvl="1" indent="0" algn="l"/>
            <a:r>
              <a:rPr lang="es-MX"/>
              <a:t>Jorge  Vicuña - 201973101-7</a:t>
            </a:r>
          </a:p>
          <a:p>
            <a:pPr marL="457200" lvl="1" indent="0" algn="l"/>
            <a:r>
              <a:rPr lang="es-MX" err="1"/>
              <a:t>Louise</a:t>
            </a:r>
            <a:r>
              <a:rPr lang="es-MX"/>
              <a:t> </a:t>
            </a:r>
            <a:r>
              <a:rPr lang="es-MX" err="1"/>
              <a:t>Galet</a:t>
            </a:r>
            <a:r>
              <a:rPr lang="es-MX"/>
              <a:t> – 90006356-3</a:t>
            </a:r>
          </a:p>
          <a:p>
            <a:pPr marL="0" indent="0"/>
            <a:endParaRPr lang="fr-FR"/>
          </a:p>
        </p:txBody>
      </p:sp>
      <p:grpSp>
        <p:nvGrpSpPr>
          <p:cNvPr id="711" name="Google Shape;711;p39"/>
          <p:cNvGrpSpPr/>
          <p:nvPr/>
        </p:nvGrpSpPr>
        <p:grpSpPr>
          <a:xfrm>
            <a:off x="5286397" y="356536"/>
            <a:ext cx="2986342" cy="605527"/>
            <a:chOff x="5973969" y="537289"/>
            <a:chExt cx="2986342" cy="605527"/>
          </a:xfrm>
        </p:grpSpPr>
        <p:sp>
          <p:nvSpPr>
            <p:cNvPr id="712" name="Google Shape;712;p39"/>
            <p:cNvSpPr/>
            <p:nvPr/>
          </p:nvSpPr>
          <p:spPr>
            <a:xfrm>
              <a:off x="8762199" y="876185"/>
              <a:ext cx="198112" cy="78270"/>
            </a:xfrm>
            <a:custGeom>
              <a:avLst/>
              <a:gdLst/>
              <a:ahLst/>
              <a:cxnLst/>
              <a:rect l="l" t="t" r="r" b="b"/>
              <a:pathLst>
                <a:path w="7029" h="2777" extrusionOk="0">
                  <a:moveTo>
                    <a:pt x="7028" y="0"/>
                  </a:moveTo>
                  <a:lnTo>
                    <a:pt x="7028" y="0"/>
                  </a:lnTo>
                  <a:cubicBezTo>
                    <a:pt x="6585" y="374"/>
                    <a:pt x="6048" y="608"/>
                    <a:pt x="5488" y="654"/>
                  </a:cubicBezTo>
                  <a:cubicBezTo>
                    <a:pt x="4834" y="701"/>
                    <a:pt x="4227" y="911"/>
                    <a:pt x="3713" y="1308"/>
                  </a:cubicBezTo>
                  <a:cubicBezTo>
                    <a:pt x="3620" y="1378"/>
                    <a:pt x="3503" y="1425"/>
                    <a:pt x="3410" y="1471"/>
                  </a:cubicBezTo>
                  <a:cubicBezTo>
                    <a:pt x="3363" y="1483"/>
                    <a:pt x="3322" y="1489"/>
                    <a:pt x="3284" y="1489"/>
                  </a:cubicBezTo>
                  <a:cubicBezTo>
                    <a:pt x="3246" y="1489"/>
                    <a:pt x="3211" y="1483"/>
                    <a:pt x="3176" y="1471"/>
                  </a:cubicBezTo>
                  <a:cubicBezTo>
                    <a:pt x="2817" y="1319"/>
                    <a:pt x="2425" y="1241"/>
                    <a:pt x="2034" y="1241"/>
                  </a:cubicBezTo>
                  <a:cubicBezTo>
                    <a:pt x="1765" y="1241"/>
                    <a:pt x="1496" y="1278"/>
                    <a:pt x="1238" y="1355"/>
                  </a:cubicBezTo>
                  <a:cubicBezTo>
                    <a:pt x="1168" y="1359"/>
                    <a:pt x="1098" y="1360"/>
                    <a:pt x="1028" y="1360"/>
                  </a:cubicBezTo>
                  <a:cubicBezTo>
                    <a:pt x="678" y="1360"/>
                    <a:pt x="331" y="1312"/>
                    <a:pt x="1" y="1215"/>
                  </a:cubicBezTo>
                  <a:lnTo>
                    <a:pt x="1" y="1215"/>
                  </a:lnTo>
                  <a:cubicBezTo>
                    <a:pt x="304" y="1682"/>
                    <a:pt x="1075" y="1728"/>
                    <a:pt x="1542" y="1728"/>
                  </a:cubicBezTo>
                  <a:cubicBezTo>
                    <a:pt x="1798" y="1728"/>
                    <a:pt x="2055" y="1798"/>
                    <a:pt x="2312" y="1915"/>
                  </a:cubicBezTo>
                  <a:cubicBezTo>
                    <a:pt x="2242" y="1962"/>
                    <a:pt x="2219" y="2032"/>
                    <a:pt x="2195" y="2102"/>
                  </a:cubicBezTo>
                  <a:cubicBezTo>
                    <a:pt x="2079" y="2125"/>
                    <a:pt x="1939" y="2172"/>
                    <a:pt x="1822" y="2242"/>
                  </a:cubicBezTo>
                  <a:cubicBezTo>
                    <a:pt x="2009" y="2265"/>
                    <a:pt x="2195" y="2335"/>
                    <a:pt x="2359" y="2405"/>
                  </a:cubicBezTo>
                  <a:cubicBezTo>
                    <a:pt x="2742" y="2691"/>
                    <a:pt x="3015" y="2777"/>
                    <a:pt x="3242" y="2777"/>
                  </a:cubicBezTo>
                  <a:cubicBezTo>
                    <a:pt x="3587" y="2777"/>
                    <a:pt x="3831" y="2580"/>
                    <a:pt x="4204" y="2580"/>
                  </a:cubicBezTo>
                  <a:cubicBezTo>
                    <a:pt x="4289" y="2580"/>
                    <a:pt x="4382" y="2590"/>
                    <a:pt x="4484" y="2615"/>
                  </a:cubicBezTo>
                  <a:lnTo>
                    <a:pt x="4530" y="2615"/>
                  </a:lnTo>
                  <a:cubicBezTo>
                    <a:pt x="4638" y="2645"/>
                    <a:pt x="4749" y="2660"/>
                    <a:pt x="4860" y="2660"/>
                  </a:cubicBezTo>
                  <a:cubicBezTo>
                    <a:pt x="5181" y="2660"/>
                    <a:pt x="5501" y="2538"/>
                    <a:pt x="5744" y="2312"/>
                  </a:cubicBezTo>
                  <a:lnTo>
                    <a:pt x="5744" y="2312"/>
                  </a:lnTo>
                  <a:cubicBezTo>
                    <a:pt x="5651" y="2318"/>
                    <a:pt x="5559" y="2321"/>
                    <a:pt x="5468" y="2321"/>
                  </a:cubicBezTo>
                  <a:cubicBezTo>
                    <a:pt x="5194" y="2321"/>
                    <a:pt x="4927" y="2294"/>
                    <a:pt x="4647" y="2242"/>
                  </a:cubicBezTo>
                  <a:cubicBezTo>
                    <a:pt x="4460" y="2172"/>
                    <a:pt x="4297" y="1518"/>
                    <a:pt x="5371" y="1145"/>
                  </a:cubicBezTo>
                  <a:cubicBezTo>
                    <a:pt x="6001" y="911"/>
                    <a:pt x="6585" y="514"/>
                    <a:pt x="7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7375666" y="1018914"/>
              <a:ext cx="253186" cy="123901"/>
            </a:xfrm>
            <a:custGeom>
              <a:avLst/>
              <a:gdLst/>
              <a:ahLst/>
              <a:cxnLst/>
              <a:rect l="l" t="t" r="r" b="b"/>
              <a:pathLst>
                <a:path w="8983" h="4396" extrusionOk="0">
                  <a:moveTo>
                    <a:pt x="8562" y="0"/>
                  </a:moveTo>
                  <a:cubicBezTo>
                    <a:pt x="8512" y="0"/>
                    <a:pt x="8459" y="15"/>
                    <a:pt x="8405" y="50"/>
                  </a:cubicBezTo>
                  <a:cubicBezTo>
                    <a:pt x="8359" y="73"/>
                    <a:pt x="8265" y="96"/>
                    <a:pt x="8219" y="143"/>
                  </a:cubicBezTo>
                  <a:cubicBezTo>
                    <a:pt x="7238" y="470"/>
                    <a:pt x="6374" y="1077"/>
                    <a:pt x="5744" y="1871"/>
                  </a:cubicBezTo>
                  <a:cubicBezTo>
                    <a:pt x="5627" y="2058"/>
                    <a:pt x="5464" y="2221"/>
                    <a:pt x="5277" y="2338"/>
                  </a:cubicBezTo>
                  <a:cubicBezTo>
                    <a:pt x="5225" y="2372"/>
                    <a:pt x="5174" y="2394"/>
                    <a:pt x="5123" y="2394"/>
                  </a:cubicBezTo>
                  <a:cubicBezTo>
                    <a:pt x="5104" y="2394"/>
                    <a:pt x="5085" y="2391"/>
                    <a:pt x="5067" y="2385"/>
                  </a:cubicBezTo>
                  <a:cubicBezTo>
                    <a:pt x="4852" y="2357"/>
                    <a:pt x="4636" y="2343"/>
                    <a:pt x="4421" y="2343"/>
                  </a:cubicBezTo>
                  <a:cubicBezTo>
                    <a:pt x="3560" y="2343"/>
                    <a:pt x="2708" y="2567"/>
                    <a:pt x="1961" y="3015"/>
                  </a:cubicBezTo>
                  <a:cubicBezTo>
                    <a:pt x="1464" y="3291"/>
                    <a:pt x="529" y="3321"/>
                    <a:pt x="158" y="3321"/>
                  </a:cubicBezTo>
                  <a:cubicBezTo>
                    <a:pt x="59" y="3321"/>
                    <a:pt x="0" y="3318"/>
                    <a:pt x="0" y="3318"/>
                  </a:cubicBezTo>
                  <a:lnTo>
                    <a:pt x="0" y="3318"/>
                  </a:lnTo>
                  <a:cubicBezTo>
                    <a:pt x="305" y="3592"/>
                    <a:pt x="714" y="3681"/>
                    <a:pt x="1138" y="3681"/>
                  </a:cubicBezTo>
                  <a:cubicBezTo>
                    <a:pt x="1655" y="3681"/>
                    <a:pt x="2194" y="3548"/>
                    <a:pt x="2592" y="3459"/>
                  </a:cubicBezTo>
                  <a:cubicBezTo>
                    <a:pt x="2802" y="3406"/>
                    <a:pt x="3038" y="3380"/>
                    <a:pt x="3271" y="3380"/>
                  </a:cubicBezTo>
                  <a:cubicBezTo>
                    <a:pt x="3349" y="3380"/>
                    <a:pt x="3426" y="3383"/>
                    <a:pt x="3502" y="3389"/>
                  </a:cubicBezTo>
                  <a:cubicBezTo>
                    <a:pt x="3642" y="3389"/>
                    <a:pt x="3759" y="3529"/>
                    <a:pt x="3759" y="3669"/>
                  </a:cubicBezTo>
                  <a:cubicBezTo>
                    <a:pt x="3759" y="3692"/>
                    <a:pt x="3759" y="3739"/>
                    <a:pt x="3759" y="3762"/>
                  </a:cubicBezTo>
                  <a:cubicBezTo>
                    <a:pt x="3572" y="3785"/>
                    <a:pt x="3245" y="4112"/>
                    <a:pt x="3245" y="4112"/>
                  </a:cubicBezTo>
                  <a:cubicBezTo>
                    <a:pt x="3345" y="4096"/>
                    <a:pt x="3447" y="4088"/>
                    <a:pt x="3551" y="4088"/>
                  </a:cubicBezTo>
                  <a:cubicBezTo>
                    <a:pt x="3741" y="4088"/>
                    <a:pt x="3937" y="4114"/>
                    <a:pt x="4133" y="4159"/>
                  </a:cubicBezTo>
                  <a:cubicBezTo>
                    <a:pt x="4587" y="4329"/>
                    <a:pt x="4937" y="4396"/>
                    <a:pt x="5222" y="4396"/>
                  </a:cubicBezTo>
                  <a:cubicBezTo>
                    <a:pt x="6226" y="4396"/>
                    <a:pt x="6417" y="3570"/>
                    <a:pt x="7471" y="3552"/>
                  </a:cubicBezTo>
                  <a:lnTo>
                    <a:pt x="7542" y="3552"/>
                  </a:lnTo>
                  <a:cubicBezTo>
                    <a:pt x="7682" y="3552"/>
                    <a:pt x="7822" y="3529"/>
                    <a:pt x="7938" y="3505"/>
                  </a:cubicBezTo>
                  <a:cubicBezTo>
                    <a:pt x="8313" y="3439"/>
                    <a:pt x="8230" y="2916"/>
                    <a:pt x="7906" y="2916"/>
                  </a:cubicBezTo>
                  <a:cubicBezTo>
                    <a:pt x="7886" y="2916"/>
                    <a:pt x="7866" y="2918"/>
                    <a:pt x="7845" y="2922"/>
                  </a:cubicBezTo>
                  <a:cubicBezTo>
                    <a:pt x="7798" y="2933"/>
                    <a:pt x="7752" y="2939"/>
                    <a:pt x="7708" y="2939"/>
                  </a:cubicBezTo>
                  <a:cubicBezTo>
                    <a:pt x="7664" y="2939"/>
                    <a:pt x="7623" y="2933"/>
                    <a:pt x="7588" y="2922"/>
                  </a:cubicBezTo>
                  <a:cubicBezTo>
                    <a:pt x="7261" y="2875"/>
                    <a:pt x="6724" y="1964"/>
                    <a:pt x="8219" y="937"/>
                  </a:cubicBezTo>
                  <a:cubicBezTo>
                    <a:pt x="8382" y="820"/>
                    <a:pt x="8546" y="680"/>
                    <a:pt x="8709" y="563"/>
                  </a:cubicBezTo>
                  <a:cubicBezTo>
                    <a:pt x="8982" y="388"/>
                    <a:pt x="8815" y="0"/>
                    <a:pt x="8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589924" y="1040701"/>
              <a:ext cx="210598" cy="100649"/>
            </a:xfrm>
            <a:custGeom>
              <a:avLst/>
              <a:gdLst/>
              <a:ahLst/>
              <a:cxnLst/>
              <a:rect l="l" t="t" r="r" b="b"/>
              <a:pathLst>
                <a:path w="7472" h="3571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7075" y="467"/>
                    <a:pt x="6514" y="794"/>
                    <a:pt x="5907" y="958"/>
                  </a:cubicBezTo>
                  <a:cubicBezTo>
                    <a:pt x="5207" y="1075"/>
                    <a:pt x="4553" y="1401"/>
                    <a:pt x="4040" y="1892"/>
                  </a:cubicBezTo>
                  <a:cubicBezTo>
                    <a:pt x="3946" y="1985"/>
                    <a:pt x="3829" y="2078"/>
                    <a:pt x="3713" y="2149"/>
                  </a:cubicBezTo>
                  <a:cubicBezTo>
                    <a:pt x="3663" y="2165"/>
                    <a:pt x="3614" y="2182"/>
                    <a:pt x="3564" y="2182"/>
                  </a:cubicBezTo>
                  <a:cubicBezTo>
                    <a:pt x="3544" y="2182"/>
                    <a:pt x="3523" y="2179"/>
                    <a:pt x="3503" y="2172"/>
                  </a:cubicBezTo>
                  <a:cubicBezTo>
                    <a:pt x="3206" y="2086"/>
                    <a:pt x="2906" y="2043"/>
                    <a:pt x="2609" y="2043"/>
                  </a:cubicBezTo>
                  <a:cubicBezTo>
                    <a:pt x="2179" y="2043"/>
                    <a:pt x="1755" y="2133"/>
                    <a:pt x="1355" y="2312"/>
                  </a:cubicBezTo>
                  <a:cubicBezTo>
                    <a:pt x="1199" y="2359"/>
                    <a:pt x="997" y="2374"/>
                    <a:pt x="796" y="2374"/>
                  </a:cubicBezTo>
                  <a:cubicBezTo>
                    <a:pt x="395" y="2374"/>
                    <a:pt x="0" y="2312"/>
                    <a:pt x="0" y="2312"/>
                  </a:cubicBezTo>
                  <a:lnTo>
                    <a:pt x="0" y="2312"/>
                  </a:lnTo>
                  <a:cubicBezTo>
                    <a:pt x="252" y="2609"/>
                    <a:pt x="684" y="2679"/>
                    <a:pt x="1096" y="2679"/>
                  </a:cubicBezTo>
                  <a:cubicBezTo>
                    <a:pt x="1333" y="2679"/>
                    <a:pt x="1564" y="2656"/>
                    <a:pt x="1751" y="2639"/>
                  </a:cubicBezTo>
                  <a:cubicBezTo>
                    <a:pt x="1800" y="2635"/>
                    <a:pt x="1848" y="2633"/>
                    <a:pt x="1897" y="2633"/>
                  </a:cubicBezTo>
                  <a:cubicBezTo>
                    <a:pt x="2135" y="2633"/>
                    <a:pt x="2383" y="2678"/>
                    <a:pt x="2615" y="2756"/>
                  </a:cubicBezTo>
                  <a:cubicBezTo>
                    <a:pt x="2545" y="2826"/>
                    <a:pt x="2522" y="2896"/>
                    <a:pt x="2522" y="2966"/>
                  </a:cubicBezTo>
                  <a:cubicBezTo>
                    <a:pt x="2382" y="3012"/>
                    <a:pt x="2242" y="3082"/>
                    <a:pt x="2125" y="3176"/>
                  </a:cubicBezTo>
                  <a:cubicBezTo>
                    <a:pt x="2335" y="3176"/>
                    <a:pt x="2545" y="3223"/>
                    <a:pt x="2732" y="3293"/>
                  </a:cubicBezTo>
                  <a:cubicBezTo>
                    <a:pt x="3111" y="3498"/>
                    <a:pt x="3387" y="3570"/>
                    <a:pt x="3610" y="3570"/>
                  </a:cubicBezTo>
                  <a:cubicBezTo>
                    <a:pt x="4125" y="3570"/>
                    <a:pt x="4358" y="3189"/>
                    <a:pt x="4907" y="3189"/>
                  </a:cubicBezTo>
                  <a:cubicBezTo>
                    <a:pt x="4958" y="3189"/>
                    <a:pt x="5011" y="3192"/>
                    <a:pt x="5067" y="3199"/>
                  </a:cubicBezTo>
                  <a:lnTo>
                    <a:pt x="5137" y="3199"/>
                  </a:lnTo>
                  <a:cubicBezTo>
                    <a:pt x="5202" y="3209"/>
                    <a:pt x="5267" y="3214"/>
                    <a:pt x="5333" y="3214"/>
                  </a:cubicBezTo>
                  <a:cubicBezTo>
                    <a:pt x="5737" y="3214"/>
                    <a:pt x="6140" y="3031"/>
                    <a:pt x="6421" y="2709"/>
                  </a:cubicBezTo>
                  <a:lnTo>
                    <a:pt x="6421" y="2709"/>
                  </a:lnTo>
                  <a:cubicBezTo>
                    <a:pt x="6123" y="2761"/>
                    <a:pt x="5813" y="2788"/>
                    <a:pt x="5508" y="2788"/>
                  </a:cubicBezTo>
                  <a:cubicBezTo>
                    <a:pt x="5407" y="2788"/>
                    <a:pt x="5306" y="2785"/>
                    <a:pt x="5207" y="2779"/>
                  </a:cubicBezTo>
                  <a:cubicBezTo>
                    <a:pt x="4997" y="2709"/>
                    <a:pt x="4717" y="2032"/>
                    <a:pt x="5837" y="1471"/>
                  </a:cubicBezTo>
                  <a:cubicBezTo>
                    <a:pt x="6514" y="1145"/>
                    <a:pt x="7075" y="631"/>
                    <a:pt x="7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973969" y="537289"/>
              <a:ext cx="128354" cy="60823"/>
            </a:xfrm>
            <a:custGeom>
              <a:avLst/>
              <a:gdLst/>
              <a:ahLst/>
              <a:cxnLst/>
              <a:rect l="l" t="t" r="r" b="b"/>
              <a:pathLst>
                <a:path w="4554" h="2158" extrusionOk="0">
                  <a:moveTo>
                    <a:pt x="4553" y="0"/>
                  </a:moveTo>
                  <a:lnTo>
                    <a:pt x="4553" y="0"/>
                  </a:lnTo>
                  <a:cubicBezTo>
                    <a:pt x="4320" y="280"/>
                    <a:pt x="3970" y="467"/>
                    <a:pt x="3596" y="560"/>
                  </a:cubicBezTo>
                  <a:cubicBezTo>
                    <a:pt x="3176" y="631"/>
                    <a:pt x="2779" y="841"/>
                    <a:pt x="2475" y="1144"/>
                  </a:cubicBezTo>
                  <a:cubicBezTo>
                    <a:pt x="2405" y="1214"/>
                    <a:pt x="2312" y="1284"/>
                    <a:pt x="2195" y="1331"/>
                  </a:cubicBezTo>
                  <a:cubicBezTo>
                    <a:pt x="2005" y="1271"/>
                    <a:pt x="1806" y="1241"/>
                    <a:pt x="1608" y="1241"/>
                  </a:cubicBezTo>
                  <a:cubicBezTo>
                    <a:pt x="1344" y="1241"/>
                    <a:pt x="1081" y="1294"/>
                    <a:pt x="841" y="1401"/>
                  </a:cubicBezTo>
                  <a:cubicBezTo>
                    <a:pt x="701" y="1424"/>
                    <a:pt x="561" y="1436"/>
                    <a:pt x="421" y="1436"/>
                  </a:cubicBezTo>
                  <a:cubicBezTo>
                    <a:pt x="281" y="1436"/>
                    <a:pt x="141" y="1424"/>
                    <a:pt x="0" y="1401"/>
                  </a:cubicBezTo>
                  <a:lnTo>
                    <a:pt x="0" y="1401"/>
                  </a:lnTo>
                  <a:cubicBezTo>
                    <a:pt x="172" y="1588"/>
                    <a:pt x="457" y="1629"/>
                    <a:pt x="718" y="1629"/>
                  </a:cubicBezTo>
                  <a:cubicBezTo>
                    <a:pt x="849" y="1629"/>
                    <a:pt x="973" y="1619"/>
                    <a:pt x="1074" y="1611"/>
                  </a:cubicBezTo>
                  <a:cubicBezTo>
                    <a:pt x="1118" y="1605"/>
                    <a:pt x="1164" y="1602"/>
                    <a:pt x="1210" y="1602"/>
                  </a:cubicBezTo>
                  <a:cubicBezTo>
                    <a:pt x="1336" y="1602"/>
                    <a:pt x="1468" y="1624"/>
                    <a:pt x="1588" y="1658"/>
                  </a:cubicBezTo>
                  <a:cubicBezTo>
                    <a:pt x="1565" y="1705"/>
                    <a:pt x="1541" y="1751"/>
                    <a:pt x="1541" y="1798"/>
                  </a:cubicBezTo>
                  <a:cubicBezTo>
                    <a:pt x="1448" y="1821"/>
                    <a:pt x="1378" y="1868"/>
                    <a:pt x="1308" y="1915"/>
                  </a:cubicBezTo>
                  <a:cubicBezTo>
                    <a:pt x="1425" y="1915"/>
                    <a:pt x="1565" y="1938"/>
                    <a:pt x="1682" y="1985"/>
                  </a:cubicBezTo>
                  <a:cubicBezTo>
                    <a:pt x="1911" y="2113"/>
                    <a:pt x="2078" y="2157"/>
                    <a:pt x="2213" y="2157"/>
                  </a:cubicBezTo>
                  <a:cubicBezTo>
                    <a:pt x="2519" y="2157"/>
                    <a:pt x="2665" y="1932"/>
                    <a:pt x="3006" y="1932"/>
                  </a:cubicBezTo>
                  <a:cubicBezTo>
                    <a:pt x="3037" y="1932"/>
                    <a:pt x="3071" y="1934"/>
                    <a:pt x="3106" y="1938"/>
                  </a:cubicBezTo>
                  <a:lnTo>
                    <a:pt x="3129" y="1938"/>
                  </a:lnTo>
                  <a:cubicBezTo>
                    <a:pt x="3174" y="1945"/>
                    <a:pt x="3218" y="1948"/>
                    <a:pt x="3262" y="1948"/>
                  </a:cubicBezTo>
                  <a:cubicBezTo>
                    <a:pt x="3514" y="1948"/>
                    <a:pt x="3744" y="1837"/>
                    <a:pt x="3923" y="1658"/>
                  </a:cubicBezTo>
                  <a:lnTo>
                    <a:pt x="3923" y="1658"/>
                  </a:lnTo>
                  <a:cubicBezTo>
                    <a:pt x="3666" y="1681"/>
                    <a:pt x="3433" y="1705"/>
                    <a:pt x="3176" y="1705"/>
                  </a:cubicBezTo>
                  <a:cubicBezTo>
                    <a:pt x="3059" y="1658"/>
                    <a:pt x="2896" y="1238"/>
                    <a:pt x="3573" y="911"/>
                  </a:cubicBezTo>
                  <a:cubicBezTo>
                    <a:pt x="3970" y="701"/>
                    <a:pt x="4320" y="374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7042012" y="712317"/>
              <a:ext cx="197436" cy="78777"/>
            </a:xfrm>
            <a:custGeom>
              <a:avLst/>
              <a:gdLst/>
              <a:ahLst/>
              <a:cxnLst/>
              <a:rect l="l" t="t" r="r" b="b"/>
              <a:pathLst>
                <a:path w="7005" h="2795" extrusionOk="0">
                  <a:moveTo>
                    <a:pt x="7005" y="1"/>
                  </a:moveTo>
                  <a:lnTo>
                    <a:pt x="7005" y="1"/>
                  </a:lnTo>
                  <a:cubicBezTo>
                    <a:pt x="6585" y="374"/>
                    <a:pt x="6048" y="631"/>
                    <a:pt x="5487" y="678"/>
                  </a:cubicBezTo>
                  <a:cubicBezTo>
                    <a:pt x="4834" y="725"/>
                    <a:pt x="4227" y="935"/>
                    <a:pt x="3713" y="1308"/>
                  </a:cubicBezTo>
                  <a:cubicBezTo>
                    <a:pt x="3620" y="1378"/>
                    <a:pt x="3503" y="1448"/>
                    <a:pt x="3386" y="1495"/>
                  </a:cubicBezTo>
                  <a:cubicBezTo>
                    <a:pt x="3351" y="1507"/>
                    <a:pt x="3316" y="1513"/>
                    <a:pt x="3278" y="1513"/>
                  </a:cubicBezTo>
                  <a:cubicBezTo>
                    <a:pt x="3240" y="1513"/>
                    <a:pt x="3199" y="1507"/>
                    <a:pt x="3153" y="1495"/>
                  </a:cubicBezTo>
                  <a:cubicBezTo>
                    <a:pt x="2793" y="1343"/>
                    <a:pt x="2410" y="1265"/>
                    <a:pt x="2026" y="1265"/>
                  </a:cubicBezTo>
                  <a:cubicBezTo>
                    <a:pt x="1761" y="1265"/>
                    <a:pt x="1495" y="1302"/>
                    <a:pt x="1238" y="1378"/>
                  </a:cubicBezTo>
                  <a:cubicBezTo>
                    <a:pt x="1170" y="1382"/>
                    <a:pt x="1102" y="1384"/>
                    <a:pt x="1033" y="1384"/>
                  </a:cubicBezTo>
                  <a:cubicBezTo>
                    <a:pt x="682" y="1384"/>
                    <a:pt x="333" y="1332"/>
                    <a:pt x="1" y="1215"/>
                  </a:cubicBezTo>
                  <a:lnTo>
                    <a:pt x="1" y="1215"/>
                  </a:lnTo>
                  <a:cubicBezTo>
                    <a:pt x="304" y="1705"/>
                    <a:pt x="1075" y="1729"/>
                    <a:pt x="1542" y="1752"/>
                  </a:cubicBezTo>
                  <a:cubicBezTo>
                    <a:pt x="1798" y="1752"/>
                    <a:pt x="2055" y="1822"/>
                    <a:pt x="2289" y="1939"/>
                  </a:cubicBezTo>
                  <a:cubicBezTo>
                    <a:pt x="2242" y="1985"/>
                    <a:pt x="2195" y="2055"/>
                    <a:pt x="2195" y="2125"/>
                  </a:cubicBezTo>
                  <a:cubicBezTo>
                    <a:pt x="2055" y="2149"/>
                    <a:pt x="1938" y="2172"/>
                    <a:pt x="1822" y="2242"/>
                  </a:cubicBezTo>
                  <a:cubicBezTo>
                    <a:pt x="2008" y="2289"/>
                    <a:pt x="2195" y="2336"/>
                    <a:pt x="2359" y="2429"/>
                  </a:cubicBezTo>
                  <a:cubicBezTo>
                    <a:pt x="2734" y="2709"/>
                    <a:pt x="3003" y="2794"/>
                    <a:pt x="3227" y="2794"/>
                  </a:cubicBezTo>
                  <a:cubicBezTo>
                    <a:pt x="3580" y="2794"/>
                    <a:pt x="3822" y="2581"/>
                    <a:pt x="4195" y="2581"/>
                  </a:cubicBezTo>
                  <a:cubicBezTo>
                    <a:pt x="4276" y="2581"/>
                    <a:pt x="4364" y="2591"/>
                    <a:pt x="4460" y="2616"/>
                  </a:cubicBezTo>
                  <a:lnTo>
                    <a:pt x="4507" y="2616"/>
                  </a:lnTo>
                  <a:cubicBezTo>
                    <a:pt x="4633" y="2656"/>
                    <a:pt x="4760" y="2675"/>
                    <a:pt x="4886" y="2675"/>
                  </a:cubicBezTo>
                  <a:cubicBezTo>
                    <a:pt x="5204" y="2675"/>
                    <a:pt x="5510" y="2553"/>
                    <a:pt x="5744" y="2336"/>
                  </a:cubicBezTo>
                  <a:lnTo>
                    <a:pt x="5744" y="2336"/>
                  </a:lnTo>
                  <a:cubicBezTo>
                    <a:pt x="5651" y="2341"/>
                    <a:pt x="5557" y="2344"/>
                    <a:pt x="5464" y="2344"/>
                  </a:cubicBezTo>
                  <a:cubicBezTo>
                    <a:pt x="5185" y="2344"/>
                    <a:pt x="4909" y="2318"/>
                    <a:pt x="4647" y="2266"/>
                  </a:cubicBezTo>
                  <a:cubicBezTo>
                    <a:pt x="4460" y="2172"/>
                    <a:pt x="4297" y="1542"/>
                    <a:pt x="5371" y="1168"/>
                  </a:cubicBezTo>
                  <a:cubicBezTo>
                    <a:pt x="6001" y="935"/>
                    <a:pt x="6585" y="538"/>
                    <a:pt x="7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7828401" y="698253"/>
              <a:ext cx="154031" cy="94645"/>
            </a:xfrm>
            <a:custGeom>
              <a:avLst/>
              <a:gdLst/>
              <a:ahLst/>
              <a:cxnLst/>
              <a:rect l="l" t="t" r="r" b="b"/>
              <a:pathLst>
                <a:path w="5465" h="3358" extrusionOk="0">
                  <a:moveTo>
                    <a:pt x="2400" y="1"/>
                  </a:moveTo>
                  <a:cubicBezTo>
                    <a:pt x="1575" y="1"/>
                    <a:pt x="468" y="593"/>
                    <a:pt x="468" y="593"/>
                  </a:cubicBezTo>
                  <a:cubicBezTo>
                    <a:pt x="468" y="593"/>
                    <a:pt x="623" y="561"/>
                    <a:pt x="770" y="561"/>
                  </a:cubicBezTo>
                  <a:cubicBezTo>
                    <a:pt x="902" y="561"/>
                    <a:pt x="1028" y="587"/>
                    <a:pt x="1028" y="687"/>
                  </a:cubicBezTo>
                  <a:cubicBezTo>
                    <a:pt x="1028" y="873"/>
                    <a:pt x="1" y="1667"/>
                    <a:pt x="164" y="3068"/>
                  </a:cubicBezTo>
                  <a:cubicBezTo>
                    <a:pt x="152" y="3258"/>
                    <a:pt x="297" y="3357"/>
                    <a:pt x="445" y="3357"/>
                  </a:cubicBezTo>
                  <a:cubicBezTo>
                    <a:pt x="589" y="3357"/>
                    <a:pt x="736" y="3264"/>
                    <a:pt x="748" y="3068"/>
                  </a:cubicBezTo>
                  <a:cubicBezTo>
                    <a:pt x="841" y="2578"/>
                    <a:pt x="1075" y="2111"/>
                    <a:pt x="1425" y="1714"/>
                  </a:cubicBezTo>
                  <a:cubicBezTo>
                    <a:pt x="1588" y="1527"/>
                    <a:pt x="1798" y="1364"/>
                    <a:pt x="2032" y="1224"/>
                  </a:cubicBezTo>
                  <a:cubicBezTo>
                    <a:pt x="2079" y="1200"/>
                    <a:pt x="2125" y="1189"/>
                    <a:pt x="2172" y="1189"/>
                  </a:cubicBezTo>
                  <a:cubicBezTo>
                    <a:pt x="2219" y="1189"/>
                    <a:pt x="2265" y="1200"/>
                    <a:pt x="2312" y="1224"/>
                  </a:cubicBezTo>
                  <a:cubicBezTo>
                    <a:pt x="2569" y="1364"/>
                    <a:pt x="2849" y="1410"/>
                    <a:pt x="3129" y="1410"/>
                  </a:cubicBezTo>
                  <a:cubicBezTo>
                    <a:pt x="3199" y="1387"/>
                    <a:pt x="3269" y="1364"/>
                    <a:pt x="3363" y="1364"/>
                  </a:cubicBezTo>
                  <a:cubicBezTo>
                    <a:pt x="3394" y="1348"/>
                    <a:pt x="3430" y="1340"/>
                    <a:pt x="3467" y="1340"/>
                  </a:cubicBezTo>
                  <a:cubicBezTo>
                    <a:pt x="3542" y="1340"/>
                    <a:pt x="3620" y="1371"/>
                    <a:pt x="3666" y="1434"/>
                  </a:cubicBezTo>
                  <a:cubicBezTo>
                    <a:pt x="4017" y="1807"/>
                    <a:pt x="4437" y="2111"/>
                    <a:pt x="4927" y="2298"/>
                  </a:cubicBezTo>
                  <a:cubicBezTo>
                    <a:pt x="4971" y="2320"/>
                    <a:pt x="5016" y="2330"/>
                    <a:pt x="5058" y="2330"/>
                  </a:cubicBezTo>
                  <a:cubicBezTo>
                    <a:pt x="5284" y="2330"/>
                    <a:pt x="5454" y="2050"/>
                    <a:pt x="5277" y="1854"/>
                  </a:cubicBezTo>
                  <a:cubicBezTo>
                    <a:pt x="5091" y="1597"/>
                    <a:pt x="4904" y="1364"/>
                    <a:pt x="4717" y="1130"/>
                  </a:cubicBezTo>
                  <a:cubicBezTo>
                    <a:pt x="4577" y="990"/>
                    <a:pt x="4624" y="733"/>
                    <a:pt x="4810" y="663"/>
                  </a:cubicBezTo>
                  <a:cubicBezTo>
                    <a:pt x="5044" y="546"/>
                    <a:pt x="5277" y="383"/>
                    <a:pt x="5464" y="173"/>
                  </a:cubicBezTo>
                  <a:lnTo>
                    <a:pt x="5464" y="173"/>
                  </a:lnTo>
                  <a:cubicBezTo>
                    <a:pt x="5464" y="173"/>
                    <a:pt x="4768" y="299"/>
                    <a:pt x="4057" y="299"/>
                  </a:cubicBezTo>
                  <a:cubicBezTo>
                    <a:pt x="3625" y="299"/>
                    <a:pt x="3187" y="253"/>
                    <a:pt x="2896" y="103"/>
                  </a:cubicBezTo>
                  <a:cubicBezTo>
                    <a:pt x="2755" y="30"/>
                    <a:pt x="2584" y="1"/>
                    <a:pt x="2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4189228" y="1204951"/>
            <a:ext cx="6501273" cy="4151157"/>
            <a:chOff x="4406636" y="1396318"/>
            <a:chExt cx="6501273" cy="4151157"/>
          </a:xfrm>
        </p:grpSpPr>
        <p:grpSp>
          <p:nvGrpSpPr>
            <p:cNvPr id="719" name="Google Shape;719;p39"/>
            <p:cNvGrpSpPr/>
            <p:nvPr/>
          </p:nvGrpSpPr>
          <p:grpSpPr>
            <a:xfrm>
              <a:off x="5313857" y="1396318"/>
              <a:ext cx="5594052" cy="3060353"/>
              <a:chOff x="3429665" y="866225"/>
              <a:chExt cx="4845852" cy="2651034"/>
            </a:xfrm>
          </p:grpSpPr>
          <p:sp>
            <p:nvSpPr>
              <p:cNvPr id="720" name="Google Shape;720;p39"/>
              <p:cNvSpPr/>
              <p:nvPr/>
            </p:nvSpPr>
            <p:spPr>
              <a:xfrm>
                <a:off x="3429665" y="866225"/>
                <a:ext cx="4397787" cy="2576398"/>
              </a:xfrm>
              <a:custGeom>
                <a:avLst/>
                <a:gdLst/>
                <a:ahLst/>
                <a:cxnLst/>
                <a:rect l="l" t="t" r="r" b="b"/>
                <a:pathLst>
                  <a:path w="67993" h="39833" extrusionOk="0">
                    <a:moveTo>
                      <a:pt x="67140" y="38326"/>
                    </a:moveTo>
                    <a:cubicBezTo>
                      <a:pt x="66663" y="39832"/>
                      <a:pt x="64554" y="39456"/>
                      <a:pt x="63375" y="39456"/>
                    </a:cubicBezTo>
                    <a:lnTo>
                      <a:pt x="62747" y="39456"/>
                    </a:lnTo>
                    <a:cubicBezTo>
                      <a:pt x="60664" y="39330"/>
                      <a:pt x="58556" y="39004"/>
                      <a:pt x="56523" y="38477"/>
                    </a:cubicBezTo>
                    <a:cubicBezTo>
                      <a:pt x="54690" y="38050"/>
                      <a:pt x="52708" y="37849"/>
                      <a:pt x="50850" y="37573"/>
                    </a:cubicBezTo>
                    <a:cubicBezTo>
                      <a:pt x="48591" y="37247"/>
                      <a:pt x="46408" y="38402"/>
                      <a:pt x="44099" y="38100"/>
                    </a:cubicBezTo>
                    <a:cubicBezTo>
                      <a:pt x="39430" y="37523"/>
                      <a:pt x="34712" y="37473"/>
                      <a:pt x="30018" y="37975"/>
                    </a:cubicBezTo>
                    <a:cubicBezTo>
                      <a:pt x="27910" y="38151"/>
                      <a:pt x="25802" y="38226"/>
                      <a:pt x="23693" y="38201"/>
                    </a:cubicBezTo>
                    <a:cubicBezTo>
                      <a:pt x="22162" y="38201"/>
                      <a:pt x="20682" y="38452"/>
                      <a:pt x="19151" y="38452"/>
                    </a:cubicBezTo>
                    <a:cubicBezTo>
                      <a:pt x="14557" y="38452"/>
                      <a:pt x="10090" y="37849"/>
                      <a:pt x="5547" y="37473"/>
                    </a:cubicBezTo>
                    <a:cubicBezTo>
                      <a:pt x="4091" y="37348"/>
                      <a:pt x="2560" y="37222"/>
                      <a:pt x="1255" y="36519"/>
                    </a:cubicBezTo>
                    <a:cubicBezTo>
                      <a:pt x="101" y="35917"/>
                      <a:pt x="0" y="35214"/>
                      <a:pt x="0" y="34009"/>
                    </a:cubicBezTo>
                    <a:cubicBezTo>
                      <a:pt x="0" y="32930"/>
                      <a:pt x="0" y="32127"/>
                      <a:pt x="477" y="31198"/>
                    </a:cubicBezTo>
                    <a:cubicBezTo>
                      <a:pt x="929" y="30370"/>
                      <a:pt x="1431" y="29567"/>
                      <a:pt x="1983" y="28814"/>
                    </a:cubicBezTo>
                    <a:cubicBezTo>
                      <a:pt x="2083" y="28688"/>
                      <a:pt x="2159" y="28563"/>
                      <a:pt x="2259" y="28412"/>
                    </a:cubicBezTo>
                    <a:cubicBezTo>
                      <a:pt x="3414" y="26655"/>
                      <a:pt x="4920" y="25350"/>
                      <a:pt x="6978" y="25024"/>
                    </a:cubicBezTo>
                    <a:cubicBezTo>
                      <a:pt x="8032" y="24823"/>
                      <a:pt x="8634" y="24171"/>
                      <a:pt x="9513" y="23518"/>
                    </a:cubicBezTo>
                    <a:cubicBezTo>
                      <a:pt x="10441" y="22815"/>
                      <a:pt x="11470" y="22439"/>
                      <a:pt x="12424" y="21711"/>
                    </a:cubicBezTo>
                    <a:cubicBezTo>
                      <a:pt x="13303" y="21008"/>
                      <a:pt x="14306" y="20205"/>
                      <a:pt x="15336" y="19778"/>
                    </a:cubicBezTo>
                    <a:cubicBezTo>
                      <a:pt x="16339" y="19402"/>
                      <a:pt x="17268" y="18900"/>
                      <a:pt x="18147" y="18323"/>
                    </a:cubicBezTo>
                    <a:cubicBezTo>
                      <a:pt x="19075" y="17695"/>
                      <a:pt x="20129" y="17193"/>
                      <a:pt x="20933" y="16415"/>
                    </a:cubicBezTo>
                    <a:cubicBezTo>
                      <a:pt x="21510" y="15813"/>
                      <a:pt x="22087" y="15135"/>
                      <a:pt x="22815" y="14633"/>
                    </a:cubicBezTo>
                    <a:cubicBezTo>
                      <a:pt x="24321" y="13629"/>
                      <a:pt x="25049" y="11973"/>
                      <a:pt x="25626" y="10291"/>
                    </a:cubicBezTo>
                    <a:cubicBezTo>
                      <a:pt x="25802" y="9789"/>
                      <a:pt x="25977" y="9237"/>
                      <a:pt x="26505" y="8936"/>
                    </a:cubicBezTo>
                    <a:cubicBezTo>
                      <a:pt x="26981" y="8660"/>
                      <a:pt x="27433" y="8760"/>
                      <a:pt x="27860" y="8233"/>
                    </a:cubicBezTo>
                    <a:cubicBezTo>
                      <a:pt x="28939" y="6953"/>
                      <a:pt x="29115" y="5271"/>
                      <a:pt x="30043" y="3916"/>
                    </a:cubicBezTo>
                    <a:cubicBezTo>
                      <a:pt x="31022" y="2510"/>
                      <a:pt x="32327" y="1356"/>
                      <a:pt x="33808" y="503"/>
                    </a:cubicBezTo>
                    <a:cubicBezTo>
                      <a:pt x="34561" y="126"/>
                      <a:pt x="35440" y="1"/>
                      <a:pt x="36268" y="151"/>
                    </a:cubicBezTo>
                    <a:cubicBezTo>
                      <a:pt x="36444" y="176"/>
                      <a:pt x="36619" y="252"/>
                      <a:pt x="36770" y="327"/>
                    </a:cubicBezTo>
                    <a:cubicBezTo>
                      <a:pt x="37648" y="804"/>
                      <a:pt x="38376" y="1507"/>
                      <a:pt x="38878" y="2360"/>
                    </a:cubicBezTo>
                    <a:cubicBezTo>
                      <a:pt x="39205" y="2887"/>
                      <a:pt x="39255" y="3514"/>
                      <a:pt x="39506" y="4041"/>
                    </a:cubicBezTo>
                    <a:cubicBezTo>
                      <a:pt x="39957" y="4995"/>
                      <a:pt x="40459" y="4418"/>
                      <a:pt x="41037" y="4995"/>
                    </a:cubicBezTo>
                    <a:cubicBezTo>
                      <a:pt x="41162" y="5121"/>
                      <a:pt x="41037" y="5522"/>
                      <a:pt x="41187" y="5723"/>
                    </a:cubicBezTo>
                    <a:cubicBezTo>
                      <a:pt x="41388" y="5999"/>
                      <a:pt x="41413" y="5849"/>
                      <a:pt x="41689" y="5974"/>
                    </a:cubicBezTo>
                    <a:cubicBezTo>
                      <a:pt x="41965" y="6125"/>
                      <a:pt x="42091" y="5949"/>
                      <a:pt x="42367" y="6200"/>
                    </a:cubicBezTo>
                    <a:cubicBezTo>
                      <a:pt x="42492" y="6325"/>
                      <a:pt x="42518" y="6551"/>
                      <a:pt x="42618" y="6702"/>
                    </a:cubicBezTo>
                    <a:cubicBezTo>
                      <a:pt x="42844" y="7078"/>
                      <a:pt x="43120" y="7480"/>
                      <a:pt x="43371" y="7856"/>
                    </a:cubicBezTo>
                    <a:cubicBezTo>
                      <a:pt x="43522" y="8107"/>
                      <a:pt x="43848" y="8911"/>
                      <a:pt x="44049" y="9061"/>
                    </a:cubicBezTo>
                    <a:cubicBezTo>
                      <a:pt x="44776" y="9563"/>
                      <a:pt x="45906" y="8961"/>
                      <a:pt x="46734" y="9563"/>
                    </a:cubicBezTo>
                    <a:cubicBezTo>
                      <a:pt x="47713" y="10291"/>
                      <a:pt x="47914" y="10893"/>
                      <a:pt x="49294" y="10919"/>
                    </a:cubicBezTo>
                    <a:cubicBezTo>
                      <a:pt x="50373" y="10944"/>
                      <a:pt x="51252" y="10919"/>
                      <a:pt x="52206" y="11345"/>
                    </a:cubicBezTo>
                    <a:cubicBezTo>
                      <a:pt x="53159" y="11747"/>
                      <a:pt x="53737" y="12224"/>
                      <a:pt x="54741" y="12324"/>
                    </a:cubicBezTo>
                    <a:cubicBezTo>
                      <a:pt x="55318" y="12374"/>
                      <a:pt x="55720" y="12249"/>
                      <a:pt x="56171" y="12575"/>
                    </a:cubicBezTo>
                    <a:cubicBezTo>
                      <a:pt x="56473" y="12776"/>
                      <a:pt x="56673" y="13428"/>
                      <a:pt x="57025" y="13554"/>
                    </a:cubicBezTo>
                    <a:cubicBezTo>
                      <a:pt x="57401" y="13704"/>
                      <a:pt x="58104" y="13428"/>
                      <a:pt x="58556" y="13454"/>
                    </a:cubicBezTo>
                    <a:cubicBezTo>
                      <a:pt x="58982" y="13428"/>
                      <a:pt x="59434" y="13604"/>
                      <a:pt x="59710" y="13930"/>
                    </a:cubicBezTo>
                    <a:cubicBezTo>
                      <a:pt x="60388" y="14583"/>
                      <a:pt x="61066" y="15085"/>
                      <a:pt x="61743" y="15712"/>
                    </a:cubicBezTo>
                    <a:cubicBezTo>
                      <a:pt x="62295" y="16214"/>
                      <a:pt x="62873" y="16716"/>
                      <a:pt x="63400" y="17243"/>
                    </a:cubicBezTo>
                    <a:cubicBezTo>
                      <a:pt x="64052" y="17871"/>
                      <a:pt x="64705" y="18498"/>
                      <a:pt x="65282" y="19126"/>
                    </a:cubicBezTo>
                    <a:cubicBezTo>
                      <a:pt x="66663" y="20607"/>
                      <a:pt x="66989" y="22489"/>
                      <a:pt x="67390" y="24346"/>
                    </a:cubicBezTo>
                    <a:cubicBezTo>
                      <a:pt x="67993" y="27157"/>
                      <a:pt x="67918" y="30947"/>
                      <a:pt x="66813" y="33633"/>
                    </a:cubicBezTo>
                    <a:cubicBezTo>
                      <a:pt x="66838" y="33859"/>
                      <a:pt x="67114" y="33658"/>
                      <a:pt x="67165" y="33608"/>
                    </a:cubicBezTo>
                    <a:lnTo>
                      <a:pt x="67165" y="34411"/>
                    </a:lnTo>
                    <a:cubicBezTo>
                      <a:pt x="66110" y="35515"/>
                      <a:pt x="67516" y="37122"/>
                      <a:pt x="67140" y="383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7741325" y="2341885"/>
                <a:ext cx="534192" cy="850736"/>
              </a:xfrm>
              <a:custGeom>
                <a:avLst/>
                <a:gdLst/>
                <a:ahLst/>
                <a:cxnLst/>
                <a:rect l="l" t="t" r="r" b="b"/>
                <a:pathLst>
                  <a:path w="8259" h="13153" extrusionOk="0">
                    <a:moveTo>
                      <a:pt x="7907" y="9362"/>
                    </a:moveTo>
                    <a:cubicBezTo>
                      <a:pt x="7681" y="8860"/>
                      <a:pt x="7380" y="8408"/>
                      <a:pt x="7104" y="7957"/>
                    </a:cubicBezTo>
                    <a:cubicBezTo>
                      <a:pt x="6476" y="6902"/>
                      <a:pt x="6075" y="5597"/>
                      <a:pt x="5547" y="4468"/>
                    </a:cubicBezTo>
                    <a:cubicBezTo>
                      <a:pt x="4995" y="3288"/>
                      <a:pt x="4694" y="2008"/>
                      <a:pt x="3339" y="1582"/>
                    </a:cubicBezTo>
                    <a:cubicBezTo>
                      <a:pt x="2410" y="1280"/>
                      <a:pt x="1055" y="904"/>
                      <a:pt x="377" y="0"/>
                    </a:cubicBezTo>
                    <a:cubicBezTo>
                      <a:pt x="503" y="527"/>
                      <a:pt x="603" y="1029"/>
                      <a:pt x="728" y="1556"/>
                    </a:cubicBezTo>
                    <a:cubicBezTo>
                      <a:pt x="1306" y="4342"/>
                      <a:pt x="1256" y="8132"/>
                      <a:pt x="126" y="10818"/>
                    </a:cubicBezTo>
                    <a:cubicBezTo>
                      <a:pt x="176" y="11069"/>
                      <a:pt x="452" y="10843"/>
                      <a:pt x="503" y="10793"/>
                    </a:cubicBezTo>
                    <a:lnTo>
                      <a:pt x="503" y="11596"/>
                    </a:lnTo>
                    <a:cubicBezTo>
                      <a:pt x="126" y="12023"/>
                      <a:pt x="1" y="12600"/>
                      <a:pt x="151" y="13152"/>
                    </a:cubicBezTo>
                    <a:cubicBezTo>
                      <a:pt x="854" y="13077"/>
                      <a:pt x="1532" y="12951"/>
                      <a:pt x="2209" y="12750"/>
                    </a:cubicBezTo>
                    <a:cubicBezTo>
                      <a:pt x="3138" y="12424"/>
                      <a:pt x="3966" y="11922"/>
                      <a:pt x="4920" y="11696"/>
                    </a:cubicBezTo>
                    <a:cubicBezTo>
                      <a:pt x="5723" y="11496"/>
                      <a:pt x="6501" y="11219"/>
                      <a:pt x="7204" y="10793"/>
                    </a:cubicBezTo>
                    <a:cubicBezTo>
                      <a:pt x="7957" y="10366"/>
                      <a:pt x="8258" y="10140"/>
                      <a:pt x="7907" y="93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7327377" y="2017195"/>
                <a:ext cx="241968" cy="123707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19126" extrusionOk="0">
                    <a:moveTo>
                      <a:pt x="502" y="16415"/>
                    </a:moveTo>
                    <a:lnTo>
                      <a:pt x="502" y="16415"/>
                    </a:lnTo>
                    <a:cubicBezTo>
                      <a:pt x="954" y="16842"/>
                      <a:pt x="1029" y="17269"/>
                      <a:pt x="1029" y="18021"/>
                    </a:cubicBezTo>
                    <a:lnTo>
                      <a:pt x="678" y="17018"/>
                    </a:lnTo>
                    <a:cubicBezTo>
                      <a:pt x="628" y="16817"/>
                      <a:pt x="553" y="16616"/>
                      <a:pt x="502" y="16415"/>
                    </a:cubicBezTo>
                    <a:close/>
                    <a:moveTo>
                      <a:pt x="3213" y="1"/>
                    </a:moveTo>
                    <a:cubicBezTo>
                      <a:pt x="2937" y="151"/>
                      <a:pt x="2636" y="754"/>
                      <a:pt x="2510" y="979"/>
                    </a:cubicBezTo>
                    <a:cubicBezTo>
                      <a:pt x="2234" y="1456"/>
                      <a:pt x="2184" y="2008"/>
                      <a:pt x="2033" y="2510"/>
                    </a:cubicBezTo>
                    <a:cubicBezTo>
                      <a:pt x="1632" y="3690"/>
                      <a:pt x="1130" y="4895"/>
                      <a:pt x="804" y="6074"/>
                    </a:cubicBezTo>
                    <a:cubicBezTo>
                      <a:pt x="427" y="7430"/>
                      <a:pt x="728" y="8936"/>
                      <a:pt x="427" y="10316"/>
                    </a:cubicBezTo>
                    <a:cubicBezTo>
                      <a:pt x="226" y="11144"/>
                      <a:pt x="176" y="11998"/>
                      <a:pt x="51" y="12826"/>
                    </a:cubicBezTo>
                    <a:cubicBezTo>
                      <a:pt x="26" y="12977"/>
                      <a:pt x="26" y="13127"/>
                      <a:pt x="0" y="13278"/>
                    </a:cubicBezTo>
                    <a:cubicBezTo>
                      <a:pt x="101" y="14332"/>
                      <a:pt x="277" y="15386"/>
                      <a:pt x="502" y="16415"/>
                    </a:cubicBezTo>
                    <a:cubicBezTo>
                      <a:pt x="452" y="16365"/>
                      <a:pt x="402" y="16315"/>
                      <a:pt x="352" y="16265"/>
                    </a:cubicBezTo>
                    <a:cubicBezTo>
                      <a:pt x="277" y="16214"/>
                      <a:pt x="201" y="16139"/>
                      <a:pt x="126" y="16089"/>
                    </a:cubicBezTo>
                    <a:lnTo>
                      <a:pt x="126" y="16089"/>
                    </a:lnTo>
                    <a:cubicBezTo>
                      <a:pt x="251" y="16440"/>
                      <a:pt x="402" y="16792"/>
                      <a:pt x="528" y="17093"/>
                    </a:cubicBezTo>
                    <a:cubicBezTo>
                      <a:pt x="678" y="17419"/>
                      <a:pt x="778" y="17770"/>
                      <a:pt x="829" y="18122"/>
                    </a:cubicBezTo>
                    <a:cubicBezTo>
                      <a:pt x="904" y="18448"/>
                      <a:pt x="929" y="18774"/>
                      <a:pt x="954" y="19126"/>
                    </a:cubicBezTo>
                    <a:lnTo>
                      <a:pt x="1406" y="18749"/>
                    </a:lnTo>
                    <a:cubicBezTo>
                      <a:pt x="1506" y="18348"/>
                      <a:pt x="1632" y="17971"/>
                      <a:pt x="1782" y="17595"/>
                    </a:cubicBezTo>
                    <a:cubicBezTo>
                      <a:pt x="2059" y="16691"/>
                      <a:pt x="2284" y="15763"/>
                      <a:pt x="2410" y="14809"/>
                    </a:cubicBezTo>
                    <a:cubicBezTo>
                      <a:pt x="2611" y="13579"/>
                      <a:pt x="2686" y="12349"/>
                      <a:pt x="2661" y="11119"/>
                    </a:cubicBezTo>
                    <a:cubicBezTo>
                      <a:pt x="2661" y="9764"/>
                      <a:pt x="3138" y="8333"/>
                      <a:pt x="3464" y="7028"/>
                    </a:cubicBezTo>
                    <a:cubicBezTo>
                      <a:pt x="3615" y="6451"/>
                      <a:pt x="3690" y="5874"/>
                      <a:pt x="3740" y="5271"/>
                    </a:cubicBezTo>
                    <a:cubicBezTo>
                      <a:pt x="3514" y="3941"/>
                      <a:pt x="3590" y="2510"/>
                      <a:pt x="3389" y="1205"/>
                    </a:cubicBezTo>
                    <a:cubicBezTo>
                      <a:pt x="3339" y="804"/>
                      <a:pt x="3263" y="402"/>
                      <a:pt x="3213" y="1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7033538" y="1750974"/>
                <a:ext cx="198115" cy="1315009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0331" extrusionOk="0">
                    <a:moveTo>
                      <a:pt x="352" y="0"/>
                    </a:moveTo>
                    <a:cubicBezTo>
                      <a:pt x="327" y="201"/>
                      <a:pt x="327" y="402"/>
                      <a:pt x="327" y="628"/>
                    </a:cubicBezTo>
                    <a:cubicBezTo>
                      <a:pt x="703" y="2586"/>
                      <a:pt x="728" y="4593"/>
                      <a:pt x="402" y="6576"/>
                    </a:cubicBezTo>
                    <a:cubicBezTo>
                      <a:pt x="402" y="6677"/>
                      <a:pt x="377" y="6802"/>
                      <a:pt x="352" y="6903"/>
                    </a:cubicBezTo>
                    <a:cubicBezTo>
                      <a:pt x="327" y="7580"/>
                      <a:pt x="302" y="8283"/>
                      <a:pt x="252" y="8961"/>
                    </a:cubicBezTo>
                    <a:lnTo>
                      <a:pt x="252" y="10316"/>
                    </a:lnTo>
                    <a:cubicBezTo>
                      <a:pt x="252" y="11496"/>
                      <a:pt x="277" y="12675"/>
                      <a:pt x="252" y="13855"/>
                    </a:cubicBezTo>
                    <a:cubicBezTo>
                      <a:pt x="226" y="14733"/>
                      <a:pt x="76" y="15737"/>
                      <a:pt x="1" y="16666"/>
                    </a:cubicBezTo>
                    <a:cubicBezTo>
                      <a:pt x="51" y="16867"/>
                      <a:pt x="101" y="17068"/>
                      <a:pt x="101" y="17268"/>
                    </a:cubicBezTo>
                    <a:cubicBezTo>
                      <a:pt x="553" y="17770"/>
                      <a:pt x="1055" y="18222"/>
                      <a:pt x="1532" y="18674"/>
                    </a:cubicBezTo>
                    <a:cubicBezTo>
                      <a:pt x="1933" y="19050"/>
                      <a:pt x="2084" y="19477"/>
                      <a:pt x="2485" y="19828"/>
                    </a:cubicBezTo>
                    <a:cubicBezTo>
                      <a:pt x="2661" y="20004"/>
                      <a:pt x="2962" y="20130"/>
                      <a:pt x="3063" y="20330"/>
                    </a:cubicBezTo>
                    <a:lnTo>
                      <a:pt x="2937" y="19251"/>
                    </a:lnTo>
                    <a:cubicBezTo>
                      <a:pt x="3063" y="19025"/>
                      <a:pt x="2962" y="18774"/>
                      <a:pt x="2937" y="18523"/>
                    </a:cubicBezTo>
                    <a:cubicBezTo>
                      <a:pt x="2887" y="17896"/>
                      <a:pt x="2937" y="17268"/>
                      <a:pt x="2862" y="16641"/>
                    </a:cubicBezTo>
                    <a:cubicBezTo>
                      <a:pt x="2761" y="15612"/>
                      <a:pt x="2586" y="14583"/>
                      <a:pt x="2536" y="13554"/>
                    </a:cubicBezTo>
                    <a:cubicBezTo>
                      <a:pt x="2510" y="12801"/>
                      <a:pt x="2510" y="12073"/>
                      <a:pt x="2485" y="11320"/>
                    </a:cubicBezTo>
                    <a:cubicBezTo>
                      <a:pt x="2435" y="10969"/>
                      <a:pt x="2385" y="10617"/>
                      <a:pt x="2335" y="10291"/>
                    </a:cubicBezTo>
                    <a:cubicBezTo>
                      <a:pt x="2084" y="8810"/>
                      <a:pt x="2034" y="7329"/>
                      <a:pt x="2184" y="5848"/>
                    </a:cubicBezTo>
                    <a:cubicBezTo>
                      <a:pt x="2209" y="5673"/>
                      <a:pt x="2259" y="5497"/>
                      <a:pt x="2310" y="5346"/>
                    </a:cubicBezTo>
                    <a:cubicBezTo>
                      <a:pt x="2335" y="4945"/>
                      <a:pt x="2360" y="4543"/>
                      <a:pt x="2385" y="4167"/>
                    </a:cubicBezTo>
                    <a:cubicBezTo>
                      <a:pt x="2536" y="3062"/>
                      <a:pt x="2561" y="1958"/>
                      <a:pt x="2485" y="879"/>
                    </a:cubicBezTo>
                    <a:lnTo>
                      <a:pt x="2485" y="879"/>
                    </a:lnTo>
                    <a:cubicBezTo>
                      <a:pt x="1707" y="1531"/>
                      <a:pt x="2008" y="2962"/>
                      <a:pt x="1356" y="3765"/>
                    </a:cubicBezTo>
                    <a:cubicBezTo>
                      <a:pt x="703" y="2711"/>
                      <a:pt x="1331" y="929"/>
                      <a:pt x="352" y="0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6848490" y="2013961"/>
                <a:ext cx="157496" cy="839352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977" extrusionOk="0">
                    <a:moveTo>
                      <a:pt x="2435" y="0"/>
                    </a:moveTo>
                    <a:cubicBezTo>
                      <a:pt x="2159" y="427"/>
                      <a:pt x="1908" y="854"/>
                      <a:pt x="1707" y="1331"/>
                    </a:cubicBezTo>
                    <a:cubicBezTo>
                      <a:pt x="1531" y="1807"/>
                      <a:pt x="1280" y="2259"/>
                      <a:pt x="1080" y="2736"/>
                    </a:cubicBezTo>
                    <a:cubicBezTo>
                      <a:pt x="778" y="3364"/>
                      <a:pt x="527" y="4016"/>
                      <a:pt x="352" y="4669"/>
                    </a:cubicBezTo>
                    <a:cubicBezTo>
                      <a:pt x="201" y="5397"/>
                      <a:pt x="126" y="6099"/>
                      <a:pt x="101" y="6827"/>
                    </a:cubicBezTo>
                    <a:cubicBezTo>
                      <a:pt x="0" y="8107"/>
                      <a:pt x="25" y="9412"/>
                      <a:pt x="176" y="10692"/>
                    </a:cubicBezTo>
                    <a:cubicBezTo>
                      <a:pt x="276" y="11471"/>
                      <a:pt x="251" y="12274"/>
                      <a:pt x="628" y="12976"/>
                    </a:cubicBezTo>
                    <a:lnTo>
                      <a:pt x="728" y="12650"/>
                    </a:lnTo>
                    <a:cubicBezTo>
                      <a:pt x="854" y="12449"/>
                      <a:pt x="904" y="12198"/>
                      <a:pt x="879" y="11972"/>
                    </a:cubicBezTo>
                    <a:cubicBezTo>
                      <a:pt x="904" y="11345"/>
                      <a:pt x="979" y="10743"/>
                      <a:pt x="1105" y="10140"/>
                    </a:cubicBezTo>
                    <a:cubicBezTo>
                      <a:pt x="1230" y="9337"/>
                      <a:pt x="1105" y="8559"/>
                      <a:pt x="1180" y="7781"/>
                    </a:cubicBezTo>
                    <a:cubicBezTo>
                      <a:pt x="1280" y="6827"/>
                      <a:pt x="1456" y="5899"/>
                      <a:pt x="1682" y="4970"/>
                    </a:cubicBezTo>
                    <a:cubicBezTo>
                      <a:pt x="1933" y="4142"/>
                      <a:pt x="2109" y="3263"/>
                      <a:pt x="2184" y="2385"/>
                    </a:cubicBezTo>
                    <a:cubicBezTo>
                      <a:pt x="2209" y="1933"/>
                      <a:pt x="2360" y="1406"/>
                      <a:pt x="2435" y="904"/>
                    </a:cubicBezTo>
                    <a:lnTo>
                      <a:pt x="2435" y="0"/>
                    </a:ln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6814404" y="1718505"/>
                <a:ext cx="115324" cy="54874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8484" extrusionOk="0">
                    <a:moveTo>
                      <a:pt x="1782" y="0"/>
                    </a:moveTo>
                    <a:lnTo>
                      <a:pt x="1581" y="126"/>
                    </a:lnTo>
                    <a:cubicBezTo>
                      <a:pt x="1305" y="377"/>
                      <a:pt x="1330" y="804"/>
                      <a:pt x="1255" y="1130"/>
                    </a:cubicBezTo>
                    <a:cubicBezTo>
                      <a:pt x="1155" y="1431"/>
                      <a:pt x="1079" y="1757"/>
                      <a:pt x="1029" y="2084"/>
                    </a:cubicBezTo>
                    <a:cubicBezTo>
                      <a:pt x="954" y="2811"/>
                      <a:pt x="954" y="3539"/>
                      <a:pt x="828" y="4242"/>
                    </a:cubicBezTo>
                    <a:cubicBezTo>
                      <a:pt x="728" y="4945"/>
                      <a:pt x="527" y="5597"/>
                      <a:pt x="452" y="6325"/>
                    </a:cubicBezTo>
                    <a:cubicBezTo>
                      <a:pt x="427" y="6677"/>
                      <a:pt x="326" y="7003"/>
                      <a:pt x="251" y="7354"/>
                    </a:cubicBezTo>
                    <a:cubicBezTo>
                      <a:pt x="201" y="7681"/>
                      <a:pt x="0" y="8158"/>
                      <a:pt x="75" y="8484"/>
                    </a:cubicBezTo>
                    <a:cubicBezTo>
                      <a:pt x="502" y="8183"/>
                      <a:pt x="577" y="7455"/>
                      <a:pt x="753" y="7003"/>
                    </a:cubicBezTo>
                    <a:cubicBezTo>
                      <a:pt x="954" y="6501"/>
                      <a:pt x="1105" y="5974"/>
                      <a:pt x="1205" y="5447"/>
                    </a:cubicBezTo>
                    <a:cubicBezTo>
                      <a:pt x="1330" y="4844"/>
                      <a:pt x="1406" y="4217"/>
                      <a:pt x="1456" y="3590"/>
                    </a:cubicBezTo>
                    <a:cubicBezTo>
                      <a:pt x="1481" y="2887"/>
                      <a:pt x="1531" y="2209"/>
                      <a:pt x="1607" y="1506"/>
                    </a:cubicBezTo>
                    <a:cubicBezTo>
                      <a:pt x="1632" y="1155"/>
                      <a:pt x="1556" y="226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6621207" y="1585916"/>
                <a:ext cx="189965" cy="665622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291" extrusionOk="0">
                    <a:moveTo>
                      <a:pt x="1456" y="0"/>
                    </a:moveTo>
                    <a:cubicBezTo>
                      <a:pt x="1128" y="109"/>
                      <a:pt x="781" y="181"/>
                      <a:pt x="432" y="181"/>
                    </a:cubicBezTo>
                    <a:cubicBezTo>
                      <a:pt x="380" y="181"/>
                      <a:pt x="328" y="179"/>
                      <a:pt x="277" y="176"/>
                    </a:cubicBezTo>
                    <a:cubicBezTo>
                      <a:pt x="101" y="577"/>
                      <a:pt x="0" y="1004"/>
                      <a:pt x="26" y="1431"/>
                    </a:cubicBezTo>
                    <a:cubicBezTo>
                      <a:pt x="51" y="1832"/>
                      <a:pt x="277" y="2259"/>
                      <a:pt x="327" y="2686"/>
                    </a:cubicBezTo>
                    <a:cubicBezTo>
                      <a:pt x="427" y="3489"/>
                      <a:pt x="753" y="4242"/>
                      <a:pt x="829" y="5020"/>
                    </a:cubicBezTo>
                    <a:cubicBezTo>
                      <a:pt x="1004" y="6777"/>
                      <a:pt x="1456" y="8534"/>
                      <a:pt x="1481" y="10290"/>
                    </a:cubicBezTo>
                    <a:cubicBezTo>
                      <a:pt x="1908" y="9763"/>
                      <a:pt x="1707" y="8709"/>
                      <a:pt x="1833" y="8082"/>
                    </a:cubicBezTo>
                    <a:cubicBezTo>
                      <a:pt x="1983" y="7254"/>
                      <a:pt x="1958" y="6375"/>
                      <a:pt x="2234" y="5547"/>
                    </a:cubicBezTo>
                    <a:cubicBezTo>
                      <a:pt x="2485" y="4719"/>
                      <a:pt x="2711" y="3890"/>
                      <a:pt x="2862" y="3062"/>
                    </a:cubicBezTo>
                    <a:cubicBezTo>
                      <a:pt x="2937" y="2660"/>
                      <a:pt x="2937" y="2234"/>
                      <a:pt x="2912" y="1807"/>
                    </a:cubicBezTo>
                    <a:cubicBezTo>
                      <a:pt x="2912" y="1581"/>
                      <a:pt x="2862" y="602"/>
                      <a:pt x="2736" y="477"/>
                    </a:cubicBezTo>
                    <a:lnTo>
                      <a:pt x="2736" y="402"/>
                    </a:lnTo>
                    <a:cubicBezTo>
                      <a:pt x="2485" y="1155"/>
                      <a:pt x="2485" y="1933"/>
                      <a:pt x="2410" y="2761"/>
                    </a:cubicBezTo>
                    <a:cubicBezTo>
                      <a:pt x="2360" y="3137"/>
                      <a:pt x="2259" y="5070"/>
                      <a:pt x="1782" y="5095"/>
                    </a:cubicBezTo>
                    <a:cubicBezTo>
                      <a:pt x="1557" y="4317"/>
                      <a:pt x="1732" y="3313"/>
                      <a:pt x="1657" y="2510"/>
                    </a:cubicBezTo>
                    <a:cubicBezTo>
                      <a:pt x="1557" y="2083"/>
                      <a:pt x="1506" y="1682"/>
                      <a:pt x="1456" y="1255"/>
                    </a:cubicBezTo>
                    <a:cubicBezTo>
                      <a:pt x="1481" y="828"/>
                      <a:pt x="1481" y="402"/>
                      <a:pt x="1456" y="0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6346836" y="1465893"/>
                <a:ext cx="217584" cy="719177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111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6" y="226"/>
                      <a:pt x="202" y="452"/>
                      <a:pt x="277" y="703"/>
                    </a:cubicBezTo>
                    <a:cubicBezTo>
                      <a:pt x="327" y="929"/>
                      <a:pt x="327" y="1205"/>
                      <a:pt x="402" y="1456"/>
                    </a:cubicBezTo>
                    <a:cubicBezTo>
                      <a:pt x="553" y="2033"/>
                      <a:pt x="603" y="2635"/>
                      <a:pt x="704" y="3238"/>
                    </a:cubicBezTo>
                    <a:cubicBezTo>
                      <a:pt x="879" y="4166"/>
                      <a:pt x="929" y="5196"/>
                      <a:pt x="1030" y="6149"/>
                    </a:cubicBezTo>
                    <a:cubicBezTo>
                      <a:pt x="1130" y="7128"/>
                      <a:pt x="1507" y="8057"/>
                      <a:pt x="2109" y="8860"/>
                    </a:cubicBezTo>
                    <a:lnTo>
                      <a:pt x="2159" y="8960"/>
                    </a:lnTo>
                    <a:cubicBezTo>
                      <a:pt x="2184" y="8885"/>
                      <a:pt x="2209" y="8835"/>
                      <a:pt x="2235" y="8785"/>
                    </a:cubicBezTo>
                    <a:cubicBezTo>
                      <a:pt x="2511" y="9061"/>
                      <a:pt x="2611" y="9588"/>
                      <a:pt x="2762" y="9964"/>
                    </a:cubicBezTo>
                    <a:cubicBezTo>
                      <a:pt x="2937" y="10366"/>
                      <a:pt x="3088" y="10742"/>
                      <a:pt x="3264" y="11119"/>
                    </a:cubicBezTo>
                    <a:lnTo>
                      <a:pt x="3364" y="10642"/>
                    </a:lnTo>
                    <a:cubicBezTo>
                      <a:pt x="3013" y="9462"/>
                      <a:pt x="3113" y="8082"/>
                      <a:pt x="2711" y="6902"/>
                    </a:cubicBezTo>
                    <a:cubicBezTo>
                      <a:pt x="2410" y="5999"/>
                      <a:pt x="2235" y="5070"/>
                      <a:pt x="2159" y="4116"/>
                    </a:cubicBezTo>
                    <a:cubicBezTo>
                      <a:pt x="2109" y="3213"/>
                      <a:pt x="2084" y="2184"/>
                      <a:pt x="1858" y="1330"/>
                    </a:cubicBezTo>
                    <a:cubicBezTo>
                      <a:pt x="1733" y="954"/>
                      <a:pt x="1482" y="602"/>
                      <a:pt x="1155" y="377"/>
                    </a:cubicBezTo>
                    <a:cubicBezTo>
                      <a:pt x="1030" y="226"/>
                      <a:pt x="879" y="126"/>
                      <a:pt x="704" y="50"/>
                    </a:cubicBezTo>
                    <a:cubicBezTo>
                      <a:pt x="662" y="41"/>
                      <a:pt x="620" y="38"/>
                      <a:pt x="577" y="38"/>
                    </a:cubicBezTo>
                    <a:cubicBezTo>
                      <a:pt x="470" y="38"/>
                      <a:pt x="361" y="58"/>
                      <a:pt x="252" y="58"/>
                    </a:cubicBezTo>
                    <a:cubicBezTo>
                      <a:pt x="167" y="58"/>
                      <a:pt x="82" y="45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3556242" y="871981"/>
                <a:ext cx="2331261" cy="2200349"/>
              </a:xfrm>
              <a:custGeom>
                <a:avLst/>
                <a:gdLst/>
                <a:ahLst/>
                <a:cxnLst/>
                <a:rect l="l" t="t" r="r" b="b"/>
                <a:pathLst>
                  <a:path w="36043" h="34019" extrusionOk="0">
                    <a:moveTo>
                      <a:pt x="33580" y="1"/>
                    </a:moveTo>
                    <a:cubicBezTo>
                      <a:pt x="32974" y="1"/>
                      <a:pt x="32374" y="147"/>
                      <a:pt x="31826" y="439"/>
                    </a:cubicBezTo>
                    <a:cubicBezTo>
                      <a:pt x="30345" y="1267"/>
                      <a:pt x="29040" y="2421"/>
                      <a:pt x="28061" y="3827"/>
                    </a:cubicBezTo>
                    <a:cubicBezTo>
                      <a:pt x="27158" y="5182"/>
                      <a:pt x="26982" y="6864"/>
                      <a:pt x="25878" y="8169"/>
                    </a:cubicBezTo>
                    <a:cubicBezTo>
                      <a:pt x="25451" y="8671"/>
                      <a:pt x="24999" y="8571"/>
                      <a:pt x="24522" y="8847"/>
                    </a:cubicBezTo>
                    <a:cubicBezTo>
                      <a:pt x="23995" y="9148"/>
                      <a:pt x="23820" y="9700"/>
                      <a:pt x="23644" y="10202"/>
                    </a:cubicBezTo>
                    <a:cubicBezTo>
                      <a:pt x="23067" y="11884"/>
                      <a:pt x="22339" y="13540"/>
                      <a:pt x="20833" y="14569"/>
                    </a:cubicBezTo>
                    <a:cubicBezTo>
                      <a:pt x="20080" y="15046"/>
                      <a:pt x="19528" y="15749"/>
                      <a:pt x="18950" y="16326"/>
                    </a:cubicBezTo>
                    <a:cubicBezTo>
                      <a:pt x="18147" y="17129"/>
                      <a:pt x="17093" y="17606"/>
                      <a:pt x="16165" y="18234"/>
                    </a:cubicBezTo>
                    <a:cubicBezTo>
                      <a:pt x="15286" y="18811"/>
                      <a:pt x="14357" y="19313"/>
                      <a:pt x="13353" y="19689"/>
                    </a:cubicBezTo>
                    <a:cubicBezTo>
                      <a:pt x="12324" y="20116"/>
                      <a:pt x="11320" y="20944"/>
                      <a:pt x="10442" y="21622"/>
                    </a:cubicBezTo>
                    <a:cubicBezTo>
                      <a:pt x="9488" y="22375"/>
                      <a:pt x="8459" y="22726"/>
                      <a:pt x="7531" y="23429"/>
                    </a:cubicBezTo>
                    <a:cubicBezTo>
                      <a:pt x="6652" y="24057"/>
                      <a:pt x="6050" y="24759"/>
                      <a:pt x="4996" y="24935"/>
                    </a:cubicBezTo>
                    <a:cubicBezTo>
                      <a:pt x="2937" y="25286"/>
                      <a:pt x="1432" y="26566"/>
                      <a:pt x="277" y="28348"/>
                    </a:cubicBezTo>
                    <a:cubicBezTo>
                      <a:pt x="177" y="28474"/>
                      <a:pt x="101" y="28599"/>
                      <a:pt x="1" y="28725"/>
                    </a:cubicBezTo>
                    <a:cubicBezTo>
                      <a:pt x="76" y="29403"/>
                      <a:pt x="277" y="30030"/>
                      <a:pt x="603" y="30632"/>
                    </a:cubicBezTo>
                    <a:cubicBezTo>
                      <a:pt x="1005" y="31185"/>
                      <a:pt x="1432" y="31712"/>
                      <a:pt x="1908" y="32214"/>
                    </a:cubicBezTo>
                    <a:cubicBezTo>
                      <a:pt x="2285" y="32640"/>
                      <a:pt x="2611" y="33243"/>
                      <a:pt x="3063" y="33594"/>
                    </a:cubicBezTo>
                    <a:cubicBezTo>
                      <a:pt x="3440" y="33880"/>
                      <a:pt x="3797" y="34018"/>
                      <a:pt x="4165" y="34018"/>
                    </a:cubicBezTo>
                    <a:cubicBezTo>
                      <a:pt x="4508" y="34018"/>
                      <a:pt x="4860" y="33899"/>
                      <a:pt x="5247" y="33669"/>
                    </a:cubicBezTo>
                    <a:cubicBezTo>
                      <a:pt x="5774" y="33368"/>
                      <a:pt x="6100" y="32615"/>
                      <a:pt x="6577" y="32163"/>
                    </a:cubicBezTo>
                    <a:cubicBezTo>
                      <a:pt x="7254" y="31561"/>
                      <a:pt x="8032" y="31034"/>
                      <a:pt x="8861" y="30607"/>
                    </a:cubicBezTo>
                    <a:cubicBezTo>
                      <a:pt x="10593" y="29603"/>
                      <a:pt x="12099" y="28374"/>
                      <a:pt x="14056" y="27771"/>
                    </a:cubicBezTo>
                    <a:cubicBezTo>
                      <a:pt x="14709" y="27520"/>
                      <a:pt x="15336" y="27219"/>
                      <a:pt x="15939" y="26868"/>
                    </a:cubicBezTo>
                    <a:cubicBezTo>
                      <a:pt x="16516" y="26566"/>
                      <a:pt x="17194" y="26592"/>
                      <a:pt x="17796" y="26366"/>
                    </a:cubicBezTo>
                    <a:cubicBezTo>
                      <a:pt x="18373" y="26165"/>
                      <a:pt x="19001" y="26039"/>
                      <a:pt x="19628" y="25864"/>
                    </a:cubicBezTo>
                    <a:cubicBezTo>
                      <a:pt x="21059" y="25512"/>
                      <a:pt x="22113" y="24609"/>
                      <a:pt x="23418" y="23981"/>
                    </a:cubicBezTo>
                    <a:cubicBezTo>
                      <a:pt x="24171" y="23630"/>
                      <a:pt x="25049" y="23354"/>
                      <a:pt x="25702" y="22827"/>
                    </a:cubicBezTo>
                    <a:cubicBezTo>
                      <a:pt x="26330" y="22275"/>
                      <a:pt x="27082" y="21722"/>
                      <a:pt x="27635" y="21070"/>
                    </a:cubicBezTo>
                    <a:cubicBezTo>
                      <a:pt x="28036" y="20593"/>
                      <a:pt x="28388" y="20066"/>
                      <a:pt x="28689" y="19539"/>
                    </a:cubicBezTo>
                    <a:cubicBezTo>
                      <a:pt x="28915" y="19087"/>
                      <a:pt x="29065" y="18635"/>
                      <a:pt x="29115" y="18158"/>
                    </a:cubicBezTo>
                    <a:cubicBezTo>
                      <a:pt x="29241" y="16979"/>
                      <a:pt x="29617" y="15849"/>
                      <a:pt x="30220" y="14845"/>
                    </a:cubicBezTo>
                    <a:cubicBezTo>
                      <a:pt x="30546" y="14343"/>
                      <a:pt x="30948" y="13866"/>
                      <a:pt x="31425" y="13490"/>
                    </a:cubicBezTo>
                    <a:cubicBezTo>
                      <a:pt x="31876" y="13114"/>
                      <a:pt x="32378" y="12787"/>
                      <a:pt x="32680" y="12235"/>
                    </a:cubicBezTo>
                    <a:cubicBezTo>
                      <a:pt x="32931" y="11758"/>
                      <a:pt x="32855" y="11231"/>
                      <a:pt x="32931" y="10729"/>
                    </a:cubicBezTo>
                    <a:cubicBezTo>
                      <a:pt x="33006" y="10051"/>
                      <a:pt x="33106" y="9399"/>
                      <a:pt x="33257" y="8746"/>
                    </a:cubicBezTo>
                    <a:cubicBezTo>
                      <a:pt x="33432" y="8144"/>
                      <a:pt x="33784" y="7592"/>
                      <a:pt x="34286" y="7165"/>
                    </a:cubicBezTo>
                    <a:cubicBezTo>
                      <a:pt x="34612" y="6914"/>
                      <a:pt x="34964" y="6713"/>
                      <a:pt x="35290" y="6462"/>
                    </a:cubicBezTo>
                    <a:cubicBezTo>
                      <a:pt x="35440" y="6337"/>
                      <a:pt x="35566" y="6236"/>
                      <a:pt x="35691" y="6111"/>
                    </a:cubicBezTo>
                    <a:cubicBezTo>
                      <a:pt x="36043" y="5709"/>
                      <a:pt x="35942" y="5057"/>
                      <a:pt x="35917" y="4505"/>
                    </a:cubicBezTo>
                    <a:cubicBezTo>
                      <a:pt x="35892" y="3476"/>
                      <a:pt x="35390" y="2723"/>
                      <a:pt x="35089" y="1794"/>
                    </a:cubicBezTo>
                    <a:cubicBezTo>
                      <a:pt x="34938" y="1267"/>
                      <a:pt x="34838" y="765"/>
                      <a:pt x="34788" y="238"/>
                    </a:cubicBezTo>
                    <a:cubicBezTo>
                      <a:pt x="34612" y="163"/>
                      <a:pt x="34436" y="87"/>
                      <a:pt x="34261" y="62"/>
                    </a:cubicBezTo>
                    <a:cubicBezTo>
                      <a:pt x="34035" y="21"/>
                      <a:pt x="33807" y="1"/>
                      <a:pt x="33580" y="1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6100084" y="1671419"/>
                <a:ext cx="181880" cy="84582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3077" extrusionOk="0">
                    <a:moveTo>
                      <a:pt x="2260" y="1"/>
                    </a:moveTo>
                    <a:lnTo>
                      <a:pt x="2260" y="1"/>
                    </a:lnTo>
                    <a:cubicBezTo>
                      <a:pt x="2034" y="628"/>
                      <a:pt x="1883" y="1255"/>
                      <a:pt x="1758" y="1908"/>
                    </a:cubicBezTo>
                    <a:cubicBezTo>
                      <a:pt x="1707" y="2209"/>
                      <a:pt x="1607" y="2485"/>
                      <a:pt x="1482" y="2761"/>
                    </a:cubicBezTo>
                    <a:cubicBezTo>
                      <a:pt x="1356" y="3012"/>
                      <a:pt x="1130" y="3188"/>
                      <a:pt x="1055" y="3439"/>
                    </a:cubicBezTo>
                    <a:cubicBezTo>
                      <a:pt x="929" y="3941"/>
                      <a:pt x="1306" y="4594"/>
                      <a:pt x="1306" y="5121"/>
                    </a:cubicBezTo>
                    <a:cubicBezTo>
                      <a:pt x="1306" y="5598"/>
                      <a:pt x="1456" y="6401"/>
                      <a:pt x="1231" y="6777"/>
                    </a:cubicBezTo>
                    <a:cubicBezTo>
                      <a:pt x="1055" y="6175"/>
                      <a:pt x="904" y="5572"/>
                      <a:pt x="804" y="4970"/>
                    </a:cubicBezTo>
                    <a:cubicBezTo>
                      <a:pt x="703" y="4468"/>
                      <a:pt x="578" y="3414"/>
                      <a:pt x="252" y="3113"/>
                    </a:cubicBezTo>
                    <a:cubicBezTo>
                      <a:pt x="1" y="3489"/>
                      <a:pt x="126" y="4318"/>
                      <a:pt x="151" y="4769"/>
                    </a:cubicBezTo>
                    <a:cubicBezTo>
                      <a:pt x="202" y="5271"/>
                      <a:pt x="227" y="5798"/>
                      <a:pt x="302" y="6300"/>
                    </a:cubicBezTo>
                    <a:cubicBezTo>
                      <a:pt x="452" y="7129"/>
                      <a:pt x="478" y="7982"/>
                      <a:pt x="352" y="8810"/>
                    </a:cubicBezTo>
                    <a:cubicBezTo>
                      <a:pt x="402" y="10140"/>
                      <a:pt x="352" y="11471"/>
                      <a:pt x="352" y="12801"/>
                    </a:cubicBezTo>
                    <a:cubicBezTo>
                      <a:pt x="427" y="12801"/>
                      <a:pt x="504" y="12800"/>
                      <a:pt x="580" y="12800"/>
                    </a:cubicBezTo>
                    <a:cubicBezTo>
                      <a:pt x="1038" y="12800"/>
                      <a:pt x="1496" y="12819"/>
                      <a:pt x="1733" y="13077"/>
                    </a:cubicBezTo>
                    <a:lnTo>
                      <a:pt x="1933" y="12249"/>
                    </a:lnTo>
                    <a:cubicBezTo>
                      <a:pt x="1557" y="11144"/>
                      <a:pt x="1431" y="9940"/>
                      <a:pt x="1507" y="8785"/>
                    </a:cubicBezTo>
                    <a:cubicBezTo>
                      <a:pt x="1563" y="8770"/>
                      <a:pt x="1616" y="8763"/>
                      <a:pt x="1665" y="8763"/>
                    </a:cubicBezTo>
                    <a:cubicBezTo>
                      <a:pt x="2105" y="8763"/>
                      <a:pt x="2305" y="9328"/>
                      <a:pt x="2485" y="9915"/>
                    </a:cubicBezTo>
                    <a:cubicBezTo>
                      <a:pt x="2561" y="9538"/>
                      <a:pt x="2611" y="9136"/>
                      <a:pt x="2686" y="8760"/>
                    </a:cubicBezTo>
                    <a:cubicBezTo>
                      <a:pt x="2812" y="7781"/>
                      <a:pt x="2812" y="6777"/>
                      <a:pt x="2686" y="5798"/>
                    </a:cubicBezTo>
                    <a:cubicBezTo>
                      <a:pt x="2536" y="4820"/>
                      <a:pt x="2485" y="3841"/>
                      <a:pt x="2511" y="2837"/>
                    </a:cubicBezTo>
                    <a:cubicBezTo>
                      <a:pt x="2511" y="2360"/>
                      <a:pt x="2511" y="1883"/>
                      <a:pt x="2435" y="1406"/>
                    </a:cubicBezTo>
                    <a:cubicBezTo>
                      <a:pt x="2360" y="979"/>
                      <a:pt x="2184" y="452"/>
                      <a:pt x="2260" y="1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5413383" y="1289940"/>
                <a:ext cx="659219" cy="1938395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29969" extrusionOk="0">
                    <a:moveTo>
                      <a:pt x="6602" y="0"/>
                    </a:moveTo>
                    <a:cubicBezTo>
                      <a:pt x="6301" y="251"/>
                      <a:pt x="5924" y="452"/>
                      <a:pt x="5598" y="728"/>
                    </a:cubicBezTo>
                    <a:cubicBezTo>
                      <a:pt x="5096" y="1130"/>
                      <a:pt x="4745" y="1682"/>
                      <a:pt x="4569" y="2309"/>
                    </a:cubicBezTo>
                    <a:cubicBezTo>
                      <a:pt x="4393" y="2962"/>
                      <a:pt x="4293" y="3615"/>
                      <a:pt x="4243" y="4267"/>
                    </a:cubicBezTo>
                    <a:cubicBezTo>
                      <a:pt x="4167" y="4794"/>
                      <a:pt x="4218" y="5321"/>
                      <a:pt x="3992" y="5798"/>
                    </a:cubicBezTo>
                    <a:cubicBezTo>
                      <a:pt x="3690" y="6325"/>
                      <a:pt x="3163" y="6652"/>
                      <a:pt x="2737" y="7053"/>
                    </a:cubicBezTo>
                    <a:cubicBezTo>
                      <a:pt x="2260" y="7430"/>
                      <a:pt x="1858" y="7881"/>
                      <a:pt x="1532" y="8383"/>
                    </a:cubicBezTo>
                    <a:cubicBezTo>
                      <a:pt x="930" y="9387"/>
                      <a:pt x="553" y="10517"/>
                      <a:pt x="428" y="11696"/>
                    </a:cubicBezTo>
                    <a:cubicBezTo>
                      <a:pt x="377" y="12173"/>
                      <a:pt x="227" y="12650"/>
                      <a:pt x="1" y="13077"/>
                    </a:cubicBezTo>
                    <a:cubicBezTo>
                      <a:pt x="76" y="13152"/>
                      <a:pt x="152" y="13227"/>
                      <a:pt x="227" y="13303"/>
                    </a:cubicBezTo>
                    <a:cubicBezTo>
                      <a:pt x="679" y="13905"/>
                      <a:pt x="1005" y="14558"/>
                      <a:pt x="1381" y="15185"/>
                    </a:cubicBezTo>
                    <a:cubicBezTo>
                      <a:pt x="1783" y="15787"/>
                      <a:pt x="2360" y="16415"/>
                      <a:pt x="2737" y="17093"/>
                    </a:cubicBezTo>
                    <a:cubicBezTo>
                      <a:pt x="3163" y="17871"/>
                      <a:pt x="3439" y="18724"/>
                      <a:pt x="3916" y="19452"/>
                    </a:cubicBezTo>
                    <a:cubicBezTo>
                      <a:pt x="4619" y="20456"/>
                      <a:pt x="5221" y="21485"/>
                      <a:pt x="5774" y="22539"/>
                    </a:cubicBezTo>
                    <a:cubicBezTo>
                      <a:pt x="6251" y="23593"/>
                      <a:pt x="6577" y="24723"/>
                      <a:pt x="7129" y="25727"/>
                    </a:cubicBezTo>
                    <a:cubicBezTo>
                      <a:pt x="7405" y="26229"/>
                      <a:pt x="7681" y="26680"/>
                      <a:pt x="7982" y="27157"/>
                    </a:cubicBezTo>
                    <a:cubicBezTo>
                      <a:pt x="8359" y="27785"/>
                      <a:pt x="8660" y="28513"/>
                      <a:pt x="9087" y="29040"/>
                    </a:cubicBezTo>
                    <a:cubicBezTo>
                      <a:pt x="9388" y="29466"/>
                      <a:pt x="9815" y="29617"/>
                      <a:pt x="10191" y="29968"/>
                    </a:cubicBezTo>
                    <a:lnTo>
                      <a:pt x="10191" y="29366"/>
                    </a:lnTo>
                    <a:cubicBezTo>
                      <a:pt x="10191" y="28011"/>
                      <a:pt x="9564" y="26555"/>
                      <a:pt x="9237" y="25250"/>
                    </a:cubicBezTo>
                    <a:cubicBezTo>
                      <a:pt x="8911" y="24045"/>
                      <a:pt x="8660" y="22790"/>
                      <a:pt x="8459" y="21585"/>
                    </a:cubicBezTo>
                    <a:cubicBezTo>
                      <a:pt x="8033" y="19201"/>
                      <a:pt x="8007" y="16766"/>
                      <a:pt x="7631" y="14407"/>
                    </a:cubicBezTo>
                    <a:cubicBezTo>
                      <a:pt x="7355" y="12650"/>
                      <a:pt x="6928" y="10868"/>
                      <a:pt x="6778" y="9111"/>
                    </a:cubicBezTo>
                    <a:cubicBezTo>
                      <a:pt x="6702" y="8233"/>
                      <a:pt x="6602" y="7379"/>
                      <a:pt x="6527" y="6551"/>
                    </a:cubicBezTo>
                    <a:cubicBezTo>
                      <a:pt x="6451" y="5698"/>
                      <a:pt x="6727" y="4844"/>
                      <a:pt x="6727" y="4016"/>
                    </a:cubicBezTo>
                    <a:cubicBezTo>
                      <a:pt x="6727" y="3163"/>
                      <a:pt x="6853" y="2309"/>
                      <a:pt x="6727" y="1481"/>
                    </a:cubicBezTo>
                    <a:cubicBezTo>
                      <a:pt x="6652" y="1054"/>
                      <a:pt x="6677" y="628"/>
                      <a:pt x="6627" y="226"/>
                    </a:cubicBezTo>
                    <a:cubicBezTo>
                      <a:pt x="6627" y="151"/>
                      <a:pt x="6627" y="76"/>
                      <a:pt x="66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8D39F">
                      <a:alpha val="4784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7488105" y="1983109"/>
                <a:ext cx="339311" cy="1459504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22565" extrusionOk="0">
                    <a:moveTo>
                      <a:pt x="4418" y="17143"/>
                    </a:moveTo>
                    <a:lnTo>
                      <a:pt x="4418" y="16365"/>
                    </a:lnTo>
                    <a:cubicBezTo>
                      <a:pt x="4342" y="16415"/>
                      <a:pt x="4091" y="16616"/>
                      <a:pt x="4041" y="16390"/>
                    </a:cubicBezTo>
                    <a:cubicBezTo>
                      <a:pt x="5171" y="13704"/>
                      <a:pt x="5246" y="9915"/>
                      <a:pt x="4643" y="7129"/>
                    </a:cubicBezTo>
                    <a:cubicBezTo>
                      <a:pt x="4543" y="6601"/>
                      <a:pt x="4418" y="6100"/>
                      <a:pt x="4292" y="5572"/>
                    </a:cubicBezTo>
                    <a:cubicBezTo>
                      <a:pt x="3991" y="4242"/>
                      <a:pt x="3539" y="2962"/>
                      <a:pt x="2535" y="1883"/>
                    </a:cubicBezTo>
                    <a:cubicBezTo>
                      <a:pt x="1933" y="1230"/>
                      <a:pt x="1280" y="603"/>
                      <a:pt x="653" y="1"/>
                    </a:cubicBezTo>
                    <a:cubicBezTo>
                      <a:pt x="678" y="201"/>
                      <a:pt x="703" y="377"/>
                      <a:pt x="728" y="553"/>
                    </a:cubicBezTo>
                    <a:cubicBezTo>
                      <a:pt x="778" y="954"/>
                      <a:pt x="854" y="1356"/>
                      <a:pt x="904" y="1757"/>
                    </a:cubicBezTo>
                    <a:cubicBezTo>
                      <a:pt x="1105" y="3063"/>
                      <a:pt x="1029" y="4493"/>
                      <a:pt x="1255" y="5823"/>
                    </a:cubicBezTo>
                    <a:lnTo>
                      <a:pt x="1255" y="5823"/>
                    </a:lnTo>
                    <a:cubicBezTo>
                      <a:pt x="1682" y="8509"/>
                      <a:pt x="2259" y="11245"/>
                      <a:pt x="2008" y="14106"/>
                    </a:cubicBezTo>
                    <a:cubicBezTo>
                      <a:pt x="1958" y="14733"/>
                      <a:pt x="1883" y="15461"/>
                      <a:pt x="1757" y="16114"/>
                    </a:cubicBezTo>
                    <a:cubicBezTo>
                      <a:pt x="1632" y="16817"/>
                      <a:pt x="1406" y="17469"/>
                      <a:pt x="1255" y="18147"/>
                    </a:cubicBezTo>
                    <a:cubicBezTo>
                      <a:pt x="1105" y="18925"/>
                      <a:pt x="954" y="19728"/>
                      <a:pt x="753" y="20506"/>
                    </a:cubicBezTo>
                    <a:cubicBezTo>
                      <a:pt x="603" y="21109"/>
                      <a:pt x="352" y="21661"/>
                      <a:pt x="0" y="22188"/>
                    </a:cubicBezTo>
                    <a:lnTo>
                      <a:pt x="603" y="22188"/>
                    </a:lnTo>
                    <a:cubicBezTo>
                      <a:pt x="1807" y="22188"/>
                      <a:pt x="3916" y="22564"/>
                      <a:pt x="4367" y="21058"/>
                    </a:cubicBezTo>
                    <a:cubicBezTo>
                      <a:pt x="4618" y="20356"/>
                      <a:pt x="4217" y="19477"/>
                      <a:pt x="4066" y="18699"/>
                    </a:cubicBezTo>
                    <a:cubicBezTo>
                      <a:pt x="3916" y="18147"/>
                      <a:pt x="4041" y="17570"/>
                      <a:pt x="4418" y="171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8D39F">
                      <a:alpha val="4784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7166648" y="1806146"/>
                <a:ext cx="193264" cy="1272838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19679" extrusionOk="0">
                    <a:moveTo>
                      <a:pt x="2987" y="19678"/>
                    </a:moveTo>
                    <a:cubicBezTo>
                      <a:pt x="2762" y="18649"/>
                      <a:pt x="2586" y="17595"/>
                      <a:pt x="2485" y="16541"/>
                    </a:cubicBezTo>
                    <a:lnTo>
                      <a:pt x="2485" y="16541"/>
                    </a:lnTo>
                    <a:cubicBezTo>
                      <a:pt x="2335" y="15512"/>
                      <a:pt x="1883" y="14483"/>
                      <a:pt x="1808" y="13454"/>
                    </a:cubicBezTo>
                    <a:cubicBezTo>
                      <a:pt x="1707" y="11672"/>
                      <a:pt x="1230" y="10065"/>
                      <a:pt x="1230" y="8283"/>
                    </a:cubicBezTo>
                    <a:cubicBezTo>
                      <a:pt x="1230" y="5598"/>
                      <a:pt x="1682" y="2636"/>
                      <a:pt x="1130" y="1"/>
                    </a:cubicBezTo>
                    <a:cubicBezTo>
                      <a:pt x="703" y="704"/>
                      <a:pt x="678" y="1632"/>
                      <a:pt x="553" y="2435"/>
                    </a:cubicBezTo>
                    <a:cubicBezTo>
                      <a:pt x="478" y="2862"/>
                      <a:pt x="503" y="3264"/>
                      <a:pt x="478" y="3715"/>
                    </a:cubicBezTo>
                    <a:cubicBezTo>
                      <a:pt x="427" y="3966"/>
                      <a:pt x="352" y="4242"/>
                      <a:pt x="252" y="4468"/>
                    </a:cubicBezTo>
                    <a:cubicBezTo>
                      <a:pt x="201" y="4644"/>
                      <a:pt x="151" y="4820"/>
                      <a:pt x="126" y="4970"/>
                    </a:cubicBezTo>
                    <a:cubicBezTo>
                      <a:pt x="1" y="6476"/>
                      <a:pt x="51" y="7957"/>
                      <a:pt x="302" y="9438"/>
                    </a:cubicBezTo>
                    <a:cubicBezTo>
                      <a:pt x="352" y="9789"/>
                      <a:pt x="402" y="10141"/>
                      <a:pt x="427" y="10492"/>
                    </a:cubicBezTo>
                    <a:cubicBezTo>
                      <a:pt x="628" y="11973"/>
                      <a:pt x="754" y="13504"/>
                      <a:pt x="1030" y="14960"/>
                    </a:cubicBezTo>
                    <a:cubicBezTo>
                      <a:pt x="1356" y="16591"/>
                      <a:pt x="1356" y="18197"/>
                      <a:pt x="2611" y="19352"/>
                    </a:cubicBezTo>
                    <a:cubicBezTo>
                      <a:pt x="2686" y="19427"/>
                      <a:pt x="2736" y="19477"/>
                      <a:pt x="2812" y="19553"/>
                    </a:cubicBezTo>
                    <a:cubicBezTo>
                      <a:pt x="2887" y="19603"/>
                      <a:pt x="2937" y="19653"/>
                      <a:pt x="2987" y="1967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8D39F">
                      <a:alpha val="4784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6999452" y="1757442"/>
                <a:ext cx="81238" cy="1073171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6592" extrusionOk="0">
                    <a:moveTo>
                      <a:pt x="427" y="16240"/>
                    </a:moveTo>
                    <a:cubicBezTo>
                      <a:pt x="452" y="16365"/>
                      <a:pt x="502" y="16466"/>
                      <a:pt x="528" y="16591"/>
                    </a:cubicBezTo>
                    <a:cubicBezTo>
                      <a:pt x="603" y="15637"/>
                      <a:pt x="753" y="14658"/>
                      <a:pt x="779" y="13755"/>
                    </a:cubicBezTo>
                    <a:cubicBezTo>
                      <a:pt x="804" y="12600"/>
                      <a:pt x="779" y="11421"/>
                      <a:pt x="779" y="10241"/>
                    </a:cubicBezTo>
                    <a:lnTo>
                      <a:pt x="779" y="8861"/>
                    </a:lnTo>
                    <a:cubicBezTo>
                      <a:pt x="779" y="8183"/>
                      <a:pt x="804" y="7505"/>
                      <a:pt x="879" y="6803"/>
                    </a:cubicBezTo>
                    <a:cubicBezTo>
                      <a:pt x="879" y="6702"/>
                      <a:pt x="929" y="6602"/>
                      <a:pt x="929" y="6501"/>
                    </a:cubicBezTo>
                    <a:cubicBezTo>
                      <a:pt x="1255" y="4519"/>
                      <a:pt x="1230" y="2511"/>
                      <a:pt x="854" y="528"/>
                    </a:cubicBezTo>
                    <a:cubicBezTo>
                      <a:pt x="804" y="352"/>
                      <a:pt x="779" y="176"/>
                      <a:pt x="753" y="1"/>
                    </a:cubicBezTo>
                    <a:cubicBezTo>
                      <a:pt x="101" y="1105"/>
                      <a:pt x="101" y="2586"/>
                      <a:pt x="101" y="3891"/>
                    </a:cubicBezTo>
                    <a:lnTo>
                      <a:pt x="101" y="3966"/>
                    </a:lnTo>
                    <a:lnTo>
                      <a:pt x="101" y="4895"/>
                    </a:lnTo>
                    <a:cubicBezTo>
                      <a:pt x="126" y="6401"/>
                      <a:pt x="201" y="7882"/>
                      <a:pt x="176" y="9413"/>
                    </a:cubicBezTo>
                    <a:cubicBezTo>
                      <a:pt x="151" y="10316"/>
                      <a:pt x="0" y="11195"/>
                      <a:pt x="0" y="12098"/>
                    </a:cubicBezTo>
                    <a:cubicBezTo>
                      <a:pt x="0" y="12500"/>
                      <a:pt x="26" y="12927"/>
                      <a:pt x="51" y="13328"/>
                    </a:cubicBezTo>
                    <a:cubicBezTo>
                      <a:pt x="51" y="13629"/>
                      <a:pt x="76" y="13956"/>
                      <a:pt x="76" y="14282"/>
                    </a:cubicBezTo>
                    <a:cubicBezTo>
                      <a:pt x="126" y="14935"/>
                      <a:pt x="226" y="15587"/>
                      <a:pt x="427" y="162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8D39F">
                      <a:alpha val="4784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5963740" y="1374346"/>
                <a:ext cx="164028" cy="124683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9277" extrusionOk="0">
                    <a:moveTo>
                      <a:pt x="2460" y="13403"/>
                    </a:moveTo>
                    <a:cubicBezTo>
                      <a:pt x="2460" y="13152"/>
                      <a:pt x="2435" y="12926"/>
                      <a:pt x="2410" y="12700"/>
                    </a:cubicBezTo>
                    <a:cubicBezTo>
                      <a:pt x="2284" y="11169"/>
                      <a:pt x="1908" y="9689"/>
                      <a:pt x="1657" y="8183"/>
                    </a:cubicBezTo>
                    <a:cubicBezTo>
                      <a:pt x="1431" y="6777"/>
                      <a:pt x="1306" y="5296"/>
                      <a:pt x="1004" y="3891"/>
                    </a:cubicBezTo>
                    <a:cubicBezTo>
                      <a:pt x="854" y="3163"/>
                      <a:pt x="954" y="2435"/>
                      <a:pt x="904" y="1682"/>
                    </a:cubicBezTo>
                    <a:cubicBezTo>
                      <a:pt x="879" y="1255"/>
                      <a:pt x="703" y="251"/>
                      <a:pt x="327" y="0"/>
                    </a:cubicBezTo>
                    <a:cubicBezTo>
                      <a:pt x="0" y="2837"/>
                      <a:pt x="402" y="5623"/>
                      <a:pt x="402" y="8459"/>
                    </a:cubicBezTo>
                    <a:cubicBezTo>
                      <a:pt x="402" y="9162"/>
                      <a:pt x="377" y="9864"/>
                      <a:pt x="302" y="10567"/>
                    </a:cubicBezTo>
                    <a:cubicBezTo>
                      <a:pt x="251" y="11320"/>
                      <a:pt x="502" y="11897"/>
                      <a:pt x="753" y="12600"/>
                    </a:cubicBezTo>
                    <a:cubicBezTo>
                      <a:pt x="1130" y="13654"/>
                      <a:pt x="1406" y="14733"/>
                      <a:pt x="1632" y="15838"/>
                    </a:cubicBezTo>
                    <a:cubicBezTo>
                      <a:pt x="1707" y="16189"/>
                      <a:pt x="1782" y="16541"/>
                      <a:pt x="1858" y="16892"/>
                    </a:cubicBezTo>
                    <a:cubicBezTo>
                      <a:pt x="1883" y="17017"/>
                      <a:pt x="1908" y="17168"/>
                      <a:pt x="1958" y="17319"/>
                    </a:cubicBezTo>
                    <a:cubicBezTo>
                      <a:pt x="2008" y="17519"/>
                      <a:pt x="2059" y="17720"/>
                      <a:pt x="2134" y="17946"/>
                    </a:cubicBezTo>
                    <a:cubicBezTo>
                      <a:pt x="2310" y="18398"/>
                      <a:pt x="2335" y="18850"/>
                      <a:pt x="2510" y="19276"/>
                    </a:cubicBezTo>
                    <a:lnTo>
                      <a:pt x="2510" y="18599"/>
                    </a:lnTo>
                    <a:cubicBezTo>
                      <a:pt x="2485" y="18197"/>
                      <a:pt x="2460" y="17795"/>
                      <a:pt x="2460" y="17394"/>
                    </a:cubicBezTo>
                    <a:cubicBezTo>
                      <a:pt x="2460" y="16064"/>
                      <a:pt x="2535" y="14708"/>
                      <a:pt x="2460" y="13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8D39F">
                      <a:alpha val="4784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6356603" y="1927937"/>
                <a:ext cx="1269539" cy="1219218"/>
              </a:xfrm>
              <a:custGeom>
                <a:avLst/>
                <a:gdLst/>
                <a:ahLst/>
                <a:cxnLst/>
                <a:rect l="l" t="t" r="r" b="b"/>
                <a:pathLst>
                  <a:path w="19628" h="18850" extrusionOk="0">
                    <a:moveTo>
                      <a:pt x="25" y="0"/>
                    </a:moveTo>
                    <a:lnTo>
                      <a:pt x="25" y="0"/>
                    </a:lnTo>
                    <a:cubicBezTo>
                      <a:pt x="0" y="552"/>
                      <a:pt x="51" y="1130"/>
                      <a:pt x="176" y="1682"/>
                    </a:cubicBezTo>
                    <a:cubicBezTo>
                      <a:pt x="502" y="3087"/>
                      <a:pt x="653" y="4543"/>
                      <a:pt x="603" y="5999"/>
                    </a:cubicBezTo>
                    <a:cubicBezTo>
                      <a:pt x="603" y="6702"/>
                      <a:pt x="578" y="7454"/>
                      <a:pt x="803" y="8132"/>
                    </a:cubicBezTo>
                    <a:cubicBezTo>
                      <a:pt x="1029" y="8785"/>
                      <a:pt x="1230" y="9437"/>
                      <a:pt x="1381" y="10115"/>
                    </a:cubicBezTo>
                    <a:cubicBezTo>
                      <a:pt x="1682" y="11445"/>
                      <a:pt x="2284" y="12700"/>
                      <a:pt x="3138" y="13779"/>
                    </a:cubicBezTo>
                    <a:cubicBezTo>
                      <a:pt x="3414" y="14206"/>
                      <a:pt x="3815" y="14532"/>
                      <a:pt x="4267" y="14733"/>
                    </a:cubicBezTo>
                    <a:cubicBezTo>
                      <a:pt x="4543" y="14859"/>
                      <a:pt x="4819" y="14959"/>
                      <a:pt x="5095" y="15009"/>
                    </a:cubicBezTo>
                    <a:cubicBezTo>
                      <a:pt x="5238" y="15032"/>
                      <a:pt x="5386" y="15036"/>
                      <a:pt x="5535" y="15036"/>
                    </a:cubicBezTo>
                    <a:cubicBezTo>
                      <a:pt x="5634" y="15036"/>
                      <a:pt x="5734" y="15034"/>
                      <a:pt x="5833" y="15034"/>
                    </a:cubicBezTo>
                    <a:cubicBezTo>
                      <a:pt x="6081" y="15034"/>
                      <a:pt x="6325" y="15047"/>
                      <a:pt x="6551" y="15135"/>
                    </a:cubicBezTo>
                    <a:cubicBezTo>
                      <a:pt x="6827" y="15260"/>
                      <a:pt x="7128" y="15436"/>
                      <a:pt x="7379" y="15612"/>
                    </a:cubicBezTo>
                    <a:cubicBezTo>
                      <a:pt x="7706" y="15787"/>
                      <a:pt x="8007" y="15888"/>
                      <a:pt x="8333" y="16063"/>
                    </a:cubicBezTo>
                    <a:cubicBezTo>
                      <a:pt x="8685" y="16289"/>
                      <a:pt x="8961" y="16590"/>
                      <a:pt x="9362" y="16791"/>
                    </a:cubicBezTo>
                    <a:cubicBezTo>
                      <a:pt x="9889" y="16992"/>
                      <a:pt x="10441" y="17117"/>
                      <a:pt x="11019" y="17143"/>
                    </a:cubicBezTo>
                    <a:cubicBezTo>
                      <a:pt x="11972" y="17268"/>
                      <a:pt x="12901" y="17544"/>
                      <a:pt x="13830" y="17695"/>
                    </a:cubicBezTo>
                    <a:cubicBezTo>
                      <a:pt x="14608" y="17795"/>
                      <a:pt x="15361" y="17921"/>
                      <a:pt x="16114" y="18096"/>
                    </a:cubicBezTo>
                    <a:cubicBezTo>
                      <a:pt x="16641" y="18222"/>
                      <a:pt x="17168" y="18398"/>
                      <a:pt x="17670" y="18598"/>
                    </a:cubicBezTo>
                    <a:cubicBezTo>
                      <a:pt x="17996" y="18774"/>
                      <a:pt x="18348" y="18849"/>
                      <a:pt x="18699" y="18849"/>
                    </a:cubicBezTo>
                    <a:cubicBezTo>
                      <a:pt x="18884" y="18849"/>
                      <a:pt x="19027" y="18721"/>
                      <a:pt x="19225" y="18721"/>
                    </a:cubicBezTo>
                    <a:cubicBezTo>
                      <a:pt x="19242" y="18721"/>
                      <a:pt x="19259" y="18722"/>
                      <a:pt x="19276" y="18724"/>
                    </a:cubicBezTo>
                    <a:lnTo>
                      <a:pt x="19502" y="18423"/>
                    </a:lnTo>
                    <a:cubicBezTo>
                      <a:pt x="19628" y="17544"/>
                      <a:pt x="18247" y="17143"/>
                      <a:pt x="17670" y="17017"/>
                    </a:cubicBezTo>
                    <a:cubicBezTo>
                      <a:pt x="17444" y="16264"/>
                      <a:pt x="16741" y="15938"/>
                      <a:pt x="16214" y="15411"/>
                    </a:cubicBezTo>
                    <a:cubicBezTo>
                      <a:pt x="15762" y="14959"/>
                      <a:pt x="14834" y="14633"/>
                      <a:pt x="14181" y="14357"/>
                    </a:cubicBezTo>
                    <a:cubicBezTo>
                      <a:pt x="14181" y="13880"/>
                      <a:pt x="14031" y="13453"/>
                      <a:pt x="13754" y="13102"/>
                    </a:cubicBezTo>
                    <a:cubicBezTo>
                      <a:pt x="13579" y="12976"/>
                      <a:pt x="13403" y="12851"/>
                      <a:pt x="13227" y="12775"/>
                    </a:cubicBezTo>
                    <a:cubicBezTo>
                      <a:pt x="12901" y="12600"/>
                      <a:pt x="12976" y="12625"/>
                      <a:pt x="12901" y="12223"/>
                    </a:cubicBezTo>
                    <a:cubicBezTo>
                      <a:pt x="12776" y="11420"/>
                      <a:pt x="11696" y="10843"/>
                      <a:pt x="11044" y="10391"/>
                    </a:cubicBezTo>
                    <a:cubicBezTo>
                      <a:pt x="10969" y="10316"/>
                      <a:pt x="10818" y="10341"/>
                      <a:pt x="10768" y="10240"/>
                    </a:cubicBezTo>
                    <a:cubicBezTo>
                      <a:pt x="10718" y="10165"/>
                      <a:pt x="10793" y="9989"/>
                      <a:pt x="10743" y="9889"/>
                    </a:cubicBezTo>
                    <a:cubicBezTo>
                      <a:pt x="10617" y="9688"/>
                      <a:pt x="10441" y="9538"/>
                      <a:pt x="10241" y="9437"/>
                    </a:cubicBezTo>
                    <a:cubicBezTo>
                      <a:pt x="9839" y="9161"/>
                      <a:pt x="9387" y="8986"/>
                      <a:pt x="8910" y="8860"/>
                    </a:cubicBezTo>
                    <a:cubicBezTo>
                      <a:pt x="8484" y="8785"/>
                      <a:pt x="8057" y="8609"/>
                      <a:pt x="7706" y="8383"/>
                    </a:cubicBezTo>
                    <a:cubicBezTo>
                      <a:pt x="7480" y="8207"/>
                      <a:pt x="7555" y="8107"/>
                      <a:pt x="7555" y="7856"/>
                    </a:cubicBezTo>
                    <a:cubicBezTo>
                      <a:pt x="7555" y="7555"/>
                      <a:pt x="7455" y="7254"/>
                      <a:pt x="7480" y="6953"/>
                    </a:cubicBezTo>
                    <a:cubicBezTo>
                      <a:pt x="7505" y="6651"/>
                      <a:pt x="7480" y="6375"/>
                      <a:pt x="7480" y="6099"/>
                    </a:cubicBezTo>
                    <a:cubicBezTo>
                      <a:pt x="7480" y="5873"/>
                      <a:pt x="7480" y="5923"/>
                      <a:pt x="7329" y="5823"/>
                    </a:cubicBezTo>
                    <a:cubicBezTo>
                      <a:pt x="7179" y="5698"/>
                      <a:pt x="7204" y="5572"/>
                      <a:pt x="7128" y="5421"/>
                    </a:cubicBezTo>
                    <a:cubicBezTo>
                      <a:pt x="6877" y="4945"/>
                      <a:pt x="6526" y="4493"/>
                      <a:pt x="6124" y="4116"/>
                    </a:cubicBezTo>
                    <a:cubicBezTo>
                      <a:pt x="5949" y="3966"/>
                      <a:pt x="5823" y="3815"/>
                      <a:pt x="5673" y="3665"/>
                    </a:cubicBezTo>
                    <a:cubicBezTo>
                      <a:pt x="5572" y="3489"/>
                      <a:pt x="5397" y="3363"/>
                      <a:pt x="5196" y="3338"/>
                    </a:cubicBezTo>
                    <a:cubicBezTo>
                      <a:pt x="5086" y="3338"/>
                      <a:pt x="4950" y="3391"/>
                      <a:pt x="4836" y="3391"/>
                    </a:cubicBezTo>
                    <a:cubicBezTo>
                      <a:pt x="4793" y="3391"/>
                      <a:pt x="4753" y="3384"/>
                      <a:pt x="4719" y="3363"/>
                    </a:cubicBezTo>
                    <a:cubicBezTo>
                      <a:pt x="4619" y="3313"/>
                      <a:pt x="4593" y="3188"/>
                      <a:pt x="4518" y="3112"/>
                    </a:cubicBezTo>
                    <a:cubicBezTo>
                      <a:pt x="4443" y="3012"/>
                      <a:pt x="4342" y="2912"/>
                      <a:pt x="4242" y="2861"/>
                    </a:cubicBezTo>
                    <a:cubicBezTo>
                      <a:pt x="4066" y="2736"/>
                      <a:pt x="3891" y="2610"/>
                      <a:pt x="3690" y="2535"/>
                    </a:cubicBezTo>
                    <a:cubicBezTo>
                      <a:pt x="3364" y="2334"/>
                      <a:pt x="3037" y="2108"/>
                      <a:pt x="2736" y="1832"/>
                    </a:cubicBezTo>
                    <a:cubicBezTo>
                      <a:pt x="2385" y="1581"/>
                      <a:pt x="1782" y="1807"/>
                      <a:pt x="1556" y="1381"/>
                    </a:cubicBezTo>
                    <a:cubicBezTo>
                      <a:pt x="1481" y="1230"/>
                      <a:pt x="1481" y="1155"/>
                      <a:pt x="1331" y="1054"/>
                    </a:cubicBezTo>
                    <a:cubicBezTo>
                      <a:pt x="1180" y="979"/>
                      <a:pt x="1180" y="1054"/>
                      <a:pt x="1105" y="904"/>
                    </a:cubicBezTo>
                    <a:cubicBezTo>
                      <a:pt x="1004" y="678"/>
                      <a:pt x="1054" y="452"/>
                      <a:pt x="778" y="301"/>
                    </a:cubicBezTo>
                    <a:cubicBezTo>
                      <a:pt x="527" y="176"/>
                      <a:pt x="76" y="377"/>
                      <a:pt x="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6192641" y="1457136"/>
                <a:ext cx="982230" cy="206012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31851" extrusionOk="0">
                    <a:moveTo>
                      <a:pt x="12600" y="28061"/>
                    </a:moveTo>
                    <a:cubicBezTo>
                      <a:pt x="11496" y="26806"/>
                      <a:pt x="10793" y="25149"/>
                      <a:pt x="10115" y="23669"/>
                    </a:cubicBezTo>
                    <a:cubicBezTo>
                      <a:pt x="9262" y="21912"/>
                      <a:pt x="8609" y="20105"/>
                      <a:pt x="8107" y="18247"/>
                    </a:cubicBezTo>
                    <a:cubicBezTo>
                      <a:pt x="7856" y="17294"/>
                      <a:pt x="7580" y="16365"/>
                      <a:pt x="7229" y="15461"/>
                    </a:cubicBezTo>
                    <a:cubicBezTo>
                      <a:pt x="6877" y="14508"/>
                      <a:pt x="6501" y="13579"/>
                      <a:pt x="6124" y="12650"/>
                    </a:cubicBezTo>
                    <a:cubicBezTo>
                      <a:pt x="5773" y="11872"/>
                      <a:pt x="5497" y="11044"/>
                      <a:pt x="4970" y="10391"/>
                    </a:cubicBezTo>
                    <a:cubicBezTo>
                      <a:pt x="4518" y="9915"/>
                      <a:pt x="4192" y="9387"/>
                      <a:pt x="3941" y="8785"/>
                    </a:cubicBezTo>
                    <a:cubicBezTo>
                      <a:pt x="3790" y="8384"/>
                      <a:pt x="3564" y="8007"/>
                      <a:pt x="3338" y="7631"/>
                    </a:cubicBezTo>
                    <a:cubicBezTo>
                      <a:pt x="3163" y="7254"/>
                      <a:pt x="2987" y="6852"/>
                      <a:pt x="2862" y="6451"/>
                    </a:cubicBezTo>
                    <a:cubicBezTo>
                      <a:pt x="2711" y="6175"/>
                      <a:pt x="2636" y="5924"/>
                      <a:pt x="2560" y="5623"/>
                    </a:cubicBezTo>
                    <a:cubicBezTo>
                      <a:pt x="2535" y="5321"/>
                      <a:pt x="2460" y="4995"/>
                      <a:pt x="2335" y="4719"/>
                    </a:cubicBezTo>
                    <a:cubicBezTo>
                      <a:pt x="2134" y="4092"/>
                      <a:pt x="1908" y="3539"/>
                      <a:pt x="1757" y="2937"/>
                    </a:cubicBezTo>
                    <a:cubicBezTo>
                      <a:pt x="1582" y="2310"/>
                      <a:pt x="1531" y="1682"/>
                      <a:pt x="1356" y="1055"/>
                    </a:cubicBezTo>
                    <a:cubicBezTo>
                      <a:pt x="1255" y="678"/>
                      <a:pt x="1105" y="327"/>
                      <a:pt x="929" y="1"/>
                    </a:cubicBezTo>
                    <a:cubicBezTo>
                      <a:pt x="778" y="1306"/>
                      <a:pt x="1130" y="2586"/>
                      <a:pt x="1230" y="3866"/>
                    </a:cubicBezTo>
                    <a:cubicBezTo>
                      <a:pt x="1381" y="5020"/>
                      <a:pt x="1607" y="6175"/>
                      <a:pt x="1933" y="7304"/>
                    </a:cubicBezTo>
                    <a:cubicBezTo>
                      <a:pt x="2234" y="8484"/>
                      <a:pt x="2058" y="9613"/>
                      <a:pt x="1833" y="10768"/>
                    </a:cubicBezTo>
                    <a:cubicBezTo>
                      <a:pt x="1732" y="11345"/>
                      <a:pt x="1682" y="11948"/>
                      <a:pt x="1682" y="12525"/>
                    </a:cubicBezTo>
                    <a:cubicBezTo>
                      <a:pt x="1682" y="13077"/>
                      <a:pt x="1833" y="13930"/>
                      <a:pt x="1582" y="14382"/>
                    </a:cubicBezTo>
                    <a:cubicBezTo>
                      <a:pt x="1356" y="14232"/>
                      <a:pt x="1230" y="13704"/>
                      <a:pt x="1054" y="13177"/>
                    </a:cubicBezTo>
                    <a:cubicBezTo>
                      <a:pt x="879" y="12525"/>
                      <a:pt x="628" y="11897"/>
                      <a:pt x="76" y="12048"/>
                    </a:cubicBezTo>
                    <a:cubicBezTo>
                      <a:pt x="0" y="13228"/>
                      <a:pt x="151" y="14407"/>
                      <a:pt x="502" y="15537"/>
                    </a:cubicBezTo>
                    <a:cubicBezTo>
                      <a:pt x="603" y="15813"/>
                      <a:pt x="703" y="16089"/>
                      <a:pt x="804" y="16365"/>
                    </a:cubicBezTo>
                    <a:cubicBezTo>
                      <a:pt x="1431" y="17971"/>
                      <a:pt x="1155" y="19703"/>
                      <a:pt x="1556" y="21360"/>
                    </a:cubicBezTo>
                    <a:cubicBezTo>
                      <a:pt x="1883" y="22539"/>
                      <a:pt x="1858" y="23794"/>
                      <a:pt x="2284" y="24999"/>
                    </a:cubicBezTo>
                    <a:cubicBezTo>
                      <a:pt x="2560" y="25677"/>
                      <a:pt x="2786" y="26379"/>
                      <a:pt x="2937" y="27107"/>
                    </a:cubicBezTo>
                    <a:cubicBezTo>
                      <a:pt x="3062" y="27910"/>
                      <a:pt x="3012" y="28739"/>
                      <a:pt x="3213" y="29542"/>
                    </a:cubicBezTo>
                    <a:cubicBezTo>
                      <a:pt x="3414" y="30370"/>
                      <a:pt x="3589" y="30872"/>
                      <a:pt x="4368" y="31248"/>
                    </a:cubicBezTo>
                    <a:cubicBezTo>
                      <a:pt x="4794" y="31474"/>
                      <a:pt x="5246" y="31575"/>
                      <a:pt x="5723" y="31575"/>
                    </a:cubicBezTo>
                    <a:cubicBezTo>
                      <a:pt x="6074" y="31575"/>
                      <a:pt x="6325" y="31424"/>
                      <a:pt x="6652" y="31399"/>
                    </a:cubicBezTo>
                    <a:cubicBezTo>
                      <a:pt x="6978" y="31399"/>
                      <a:pt x="7304" y="31449"/>
                      <a:pt x="7655" y="31474"/>
                    </a:cubicBezTo>
                    <a:cubicBezTo>
                      <a:pt x="8082" y="31474"/>
                      <a:pt x="8534" y="31399"/>
                      <a:pt x="8936" y="31223"/>
                    </a:cubicBezTo>
                    <a:cubicBezTo>
                      <a:pt x="9663" y="31023"/>
                      <a:pt x="10391" y="31223"/>
                      <a:pt x="11119" y="31223"/>
                    </a:cubicBezTo>
                    <a:cubicBezTo>
                      <a:pt x="11872" y="31223"/>
                      <a:pt x="12625" y="31148"/>
                      <a:pt x="13328" y="31299"/>
                    </a:cubicBezTo>
                    <a:cubicBezTo>
                      <a:pt x="13579" y="31374"/>
                      <a:pt x="13855" y="31424"/>
                      <a:pt x="14081" y="31474"/>
                    </a:cubicBezTo>
                    <a:cubicBezTo>
                      <a:pt x="14332" y="31550"/>
                      <a:pt x="14583" y="31851"/>
                      <a:pt x="14859" y="31826"/>
                    </a:cubicBezTo>
                    <a:lnTo>
                      <a:pt x="15185" y="31148"/>
                    </a:lnTo>
                    <a:cubicBezTo>
                      <a:pt x="15160" y="30797"/>
                      <a:pt x="14633" y="30320"/>
                      <a:pt x="14407" y="30044"/>
                    </a:cubicBezTo>
                    <a:cubicBezTo>
                      <a:pt x="13855" y="29341"/>
                      <a:pt x="13177" y="28739"/>
                      <a:pt x="12600" y="28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3518228" y="1724973"/>
                <a:ext cx="2560164" cy="1779347"/>
              </a:xfrm>
              <a:custGeom>
                <a:avLst/>
                <a:gdLst/>
                <a:ahLst/>
                <a:cxnLst/>
                <a:rect l="l" t="t" r="r" b="b"/>
                <a:pathLst>
                  <a:path w="39582" h="27510" extrusionOk="0">
                    <a:moveTo>
                      <a:pt x="38302" y="22339"/>
                    </a:moveTo>
                    <a:cubicBezTo>
                      <a:pt x="38126" y="22615"/>
                      <a:pt x="37850" y="23267"/>
                      <a:pt x="37549" y="23443"/>
                    </a:cubicBezTo>
                    <a:cubicBezTo>
                      <a:pt x="37247" y="23594"/>
                      <a:pt x="36896" y="23292"/>
                      <a:pt x="36620" y="23267"/>
                    </a:cubicBezTo>
                    <a:cubicBezTo>
                      <a:pt x="36018" y="23217"/>
                      <a:pt x="35465" y="23543"/>
                      <a:pt x="34888" y="23518"/>
                    </a:cubicBezTo>
                    <a:cubicBezTo>
                      <a:pt x="34386" y="23493"/>
                      <a:pt x="33909" y="23493"/>
                      <a:pt x="33407" y="23493"/>
                    </a:cubicBezTo>
                    <a:cubicBezTo>
                      <a:pt x="32504" y="23543"/>
                      <a:pt x="31600" y="23518"/>
                      <a:pt x="30697" y="23443"/>
                    </a:cubicBezTo>
                    <a:cubicBezTo>
                      <a:pt x="29366" y="23343"/>
                      <a:pt x="28061" y="23619"/>
                      <a:pt x="26706" y="23543"/>
                    </a:cubicBezTo>
                    <a:cubicBezTo>
                      <a:pt x="24071" y="23368"/>
                      <a:pt x="21561" y="24422"/>
                      <a:pt x="19051" y="25200"/>
                    </a:cubicBezTo>
                    <a:cubicBezTo>
                      <a:pt x="17721" y="25602"/>
                      <a:pt x="16340" y="25802"/>
                      <a:pt x="15010" y="26154"/>
                    </a:cubicBezTo>
                    <a:cubicBezTo>
                      <a:pt x="13805" y="26455"/>
                      <a:pt x="12626" y="26229"/>
                      <a:pt x="11421" y="26480"/>
                    </a:cubicBezTo>
                    <a:cubicBezTo>
                      <a:pt x="10241" y="26756"/>
                      <a:pt x="9162" y="27509"/>
                      <a:pt x="7982" y="26806"/>
                    </a:cubicBezTo>
                    <a:cubicBezTo>
                      <a:pt x="7581" y="26555"/>
                      <a:pt x="7154" y="26354"/>
                      <a:pt x="6702" y="26229"/>
                    </a:cubicBezTo>
                    <a:lnTo>
                      <a:pt x="6602" y="26179"/>
                    </a:lnTo>
                    <a:cubicBezTo>
                      <a:pt x="5297" y="25777"/>
                      <a:pt x="4092" y="25100"/>
                      <a:pt x="2812" y="24673"/>
                    </a:cubicBezTo>
                    <a:cubicBezTo>
                      <a:pt x="2009" y="24422"/>
                      <a:pt x="1231" y="24146"/>
                      <a:pt x="729" y="23493"/>
                    </a:cubicBezTo>
                    <a:cubicBezTo>
                      <a:pt x="603" y="23368"/>
                      <a:pt x="1" y="22715"/>
                      <a:pt x="1" y="22565"/>
                    </a:cubicBezTo>
                    <a:cubicBezTo>
                      <a:pt x="76" y="22238"/>
                      <a:pt x="628" y="22339"/>
                      <a:pt x="879" y="22314"/>
                    </a:cubicBezTo>
                    <a:cubicBezTo>
                      <a:pt x="1507" y="22314"/>
                      <a:pt x="2285" y="22389"/>
                      <a:pt x="2887" y="22138"/>
                    </a:cubicBezTo>
                    <a:cubicBezTo>
                      <a:pt x="3038" y="21536"/>
                      <a:pt x="3866" y="21109"/>
                      <a:pt x="4343" y="20732"/>
                    </a:cubicBezTo>
                    <a:cubicBezTo>
                      <a:pt x="4870" y="20281"/>
                      <a:pt x="5497" y="19979"/>
                      <a:pt x="6050" y="19553"/>
                    </a:cubicBezTo>
                    <a:cubicBezTo>
                      <a:pt x="6451" y="19252"/>
                      <a:pt x="7028" y="18925"/>
                      <a:pt x="7229" y="18448"/>
                    </a:cubicBezTo>
                    <a:cubicBezTo>
                      <a:pt x="7530" y="17771"/>
                      <a:pt x="7455" y="17269"/>
                      <a:pt x="7530" y="16491"/>
                    </a:cubicBezTo>
                    <a:cubicBezTo>
                      <a:pt x="7631" y="15788"/>
                      <a:pt x="7781" y="15085"/>
                      <a:pt x="7957" y="14382"/>
                    </a:cubicBezTo>
                    <a:cubicBezTo>
                      <a:pt x="8133" y="13680"/>
                      <a:pt x="8660" y="13153"/>
                      <a:pt x="8961" y="12500"/>
                    </a:cubicBezTo>
                    <a:cubicBezTo>
                      <a:pt x="9212" y="11873"/>
                      <a:pt x="9538" y="11245"/>
                      <a:pt x="9890" y="10643"/>
                    </a:cubicBezTo>
                    <a:cubicBezTo>
                      <a:pt x="10291" y="10015"/>
                      <a:pt x="10392" y="9363"/>
                      <a:pt x="10593" y="8660"/>
                    </a:cubicBezTo>
                    <a:cubicBezTo>
                      <a:pt x="11044" y="7104"/>
                      <a:pt x="11697" y="5598"/>
                      <a:pt x="12550" y="4243"/>
                    </a:cubicBezTo>
                    <a:lnTo>
                      <a:pt x="12651" y="4067"/>
                    </a:lnTo>
                    <a:cubicBezTo>
                      <a:pt x="13529" y="2737"/>
                      <a:pt x="14583" y="1532"/>
                      <a:pt x="15738" y="453"/>
                    </a:cubicBezTo>
                    <a:cubicBezTo>
                      <a:pt x="16240" y="1"/>
                      <a:pt x="16993" y="26"/>
                      <a:pt x="17470" y="503"/>
                    </a:cubicBezTo>
                    <a:cubicBezTo>
                      <a:pt x="17595" y="653"/>
                      <a:pt x="17620" y="904"/>
                      <a:pt x="17746" y="1030"/>
                    </a:cubicBezTo>
                    <a:cubicBezTo>
                      <a:pt x="17896" y="1155"/>
                      <a:pt x="18047" y="1130"/>
                      <a:pt x="18197" y="1206"/>
                    </a:cubicBezTo>
                    <a:cubicBezTo>
                      <a:pt x="18524" y="1331"/>
                      <a:pt x="18800" y="1582"/>
                      <a:pt x="18950" y="1883"/>
                    </a:cubicBezTo>
                    <a:cubicBezTo>
                      <a:pt x="19327" y="2536"/>
                      <a:pt x="19327" y="2762"/>
                      <a:pt x="20030" y="3088"/>
                    </a:cubicBezTo>
                    <a:cubicBezTo>
                      <a:pt x="20582" y="3389"/>
                      <a:pt x="21034" y="3841"/>
                      <a:pt x="21335" y="4418"/>
                    </a:cubicBezTo>
                    <a:cubicBezTo>
                      <a:pt x="21435" y="4694"/>
                      <a:pt x="21636" y="4920"/>
                      <a:pt x="21887" y="5096"/>
                    </a:cubicBezTo>
                    <a:cubicBezTo>
                      <a:pt x="22113" y="5171"/>
                      <a:pt x="22364" y="5121"/>
                      <a:pt x="22514" y="4945"/>
                    </a:cubicBezTo>
                    <a:cubicBezTo>
                      <a:pt x="22941" y="4619"/>
                      <a:pt x="22916" y="3138"/>
                      <a:pt x="23569" y="3289"/>
                    </a:cubicBezTo>
                    <a:cubicBezTo>
                      <a:pt x="24045" y="3414"/>
                      <a:pt x="24397" y="4167"/>
                      <a:pt x="24924" y="4092"/>
                    </a:cubicBezTo>
                    <a:cubicBezTo>
                      <a:pt x="25225" y="4067"/>
                      <a:pt x="25677" y="3439"/>
                      <a:pt x="25878" y="3188"/>
                    </a:cubicBezTo>
                    <a:cubicBezTo>
                      <a:pt x="26078" y="2988"/>
                      <a:pt x="26254" y="2812"/>
                      <a:pt x="26480" y="2636"/>
                    </a:cubicBezTo>
                    <a:cubicBezTo>
                      <a:pt x="26982" y="2210"/>
                      <a:pt x="27559" y="2235"/>
                      <a:pt x="28162" y="2034"/>
                    </a:cubicBezTo>
                    <a:cubicBezTo>
                      <a:pt x="28337" y="1959"/>
                      <a:pt x="28538" y="1959"/>
                      <a:pt x="28739" y="2034"/>
                    </a:cubicBezTo>
                    <a:cubicBezTo>
                      <a:pt x="29015" y="2134"/>
                      <a:pt x="29216" y="2410"/>
                      <a:pt x="29517" y="2737"/>
                    </a:cubicBezTo>
                    <a:cubicBezTo>
                      <a:pt x="30571" y="3816"/>
                      <a:pt x="31023" y="5196"/>
                      <a:pt x="31299" y="6627"/>
                    </a:cubicBezTo>
                    <a:cubicBezTo>
                      <a:pt x="31525" y="7907"/>
                      <a:pt x="32629" y="8083"/>
                      <a:pt x="33683" y="8660"/>
                    </a:cubicBezTo>
                    <a:cubicBezTo>
                      <a:pt x="33909" y="8810"/>
                      <a:pt x="35767" y="10718"/>
                      <a:pt x="36143" y="10542"/>
                    </a:cubicBezTo>
                    <a:cubicBezTo>
                      <a:pt x="35967" y="11270"/>
                      <a:pt x="37875" y="12023"/>
                      <a:pt x="38302" y="12374"/>
                    </a:cubicBezTo>
                    <a:cubicBezTo>
                      <a:pt x="38728" y="12726"/>
                      <a:pt x="38829" y="13504"/>
                      <a:pt x="38904" y="13956"/>
                    </a:cubicBezTo>
                    <a:cubicBezTo>
                      <a:pt x="38904" y="14232"/>
                      <a:pt x="38954" y="14508"/>
                      <a:pt x="39004" y="14809"/>
                    </a:cubicBezTo>
                    <a:cubicBezTo>
                      <a:pt x="39130" y="15110"/>
                      <a:pt x="39205" y="15411"/>
                      <a:pt x="39230" y="15738"/>
                    </a:cubicBezTo>
                    <a:cubicBezTo>
                      <a:pt x="39406" y="17871"/>
                      <a:pt x="39582" y="20506"/>
                      <a:pt x="38302" y="22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3519845" y="1989577"/>
                <a:ext cx="858886" cy="1431886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22138" extrusionOk="0">
                    <a:moveTo>
                      <a:pt x="13228" y="5548"/>
                    </a:moveTo>
                    <a:cubicBezTo>
                      <a:pt x="13203" y="6401"/>
                      <a:pt x="13128" y="7229"/>
                      <a:pt x="13027" y="8058"/>
                    </a:cubicBezTo>
                    <a:cubicBezTo>
                      <a:pt x="12902" y="8710"/>
                      <a:pt x="12877" y="9388"/>
                      <a:pt x="12927" y="10040"/>
                    </a:cubicBezTo>
                    <a:cubicBezTo>
                      <a:pt x="12977" y="10517"/>
                      <a:pt x="12751" y="10894"/>
                      <a:pt x="12550" y="11295"/>
                    </a:cubicBezTo>
                    <a:cubicBezTo>
                      <a:pt x="12174" y="12098"/>
                      <a:pt x="11873" y="12927"/>
                      <a:pt x="11571" y="13755"/>
                    </a:cubicBezTo>
                    <a:cubicBezTo>
                      <a:pt x="11371" y="14307"/>
                      <a:pt x="11145" y="14859"/>
                      <a:pt x="10944" y="15412"/>
                    </a:cubicBezTo>
                    <a:cubicBezTo>
                      <a:pt x="10693" y="16089"/>
                      <a:pt x="10492" y="16742"/>
                      <a:pt x="10266" y="17445"/>
                    </a:cubicBezTo>
                    <a:cubicBezTo>
                      <a:pt x="10091" y="17947"/>
                      <a:pt x="9990" y="18499"/>
                      <a:pt x="9990" y="19051"/>
                    </a:cubicBezTo>
                    <a:cubicBezTo>
                      <a:pt x="9990" y="19377"/>
                      <a:pt x="9915" y="19703"/>
                      <a:pt x="9739" y="19980"/>
                    </a:cubicBezTo>
                    <a:cubicBezTo>
                      <a:pt x="9212" y="20833"/>
                      <a:pt x="8409" y="21360"/>
                      <a:pt x="7531" y="21812"/>
                    </a:cubicBezTo>
                    <a:cubicBezTo>
                      <a:pt x="7280" y="21962"/>
                      <a:pt x="6978" y="22063"/>
                      <a:pt x="6702" y="22138"/>
                    </a:cubicBezTo>
                    <a:lnTo>
                      <a:pt x="6602" y="22113"/>
                    </a:lnTo>
                    <a:cubicBezTo>
                      <a:pt x="5297" y="21711"/>
                      <a:pt x="4092" y="21009"/>
                      <a:pt x="2812" y="20607"/>
                    </a:cubicBezTo>
                    <a:cubicBezTo>
                      <a:pt x="2009" y="20356"/>
                      <a:pt x="1231" y="20080"/>
                      <a:pt x="704" y="19427"/>
                    </a:cubicBezTo>
                    <a:cubicBezTo>
                      <a:pt x="603" y="19277"/>
                      <a:pt x="1" y="18649"/>
                      <a:pt x="1" y="18499"/>
                    </a:cubicBezTo>
                    <a:cubicBezTo>
                      <a:pt x="51" y="18172"/>
                      <a:pt x="628" y="18248"/>
                      <a:pt x="854" y="18248"/>
                    </a:cubicBezTo>
                    <a:cubicBezTo>
                      <a:pt x="1507" y="18248"/>
                      <a:pt x="2285" y="18323"/>
                      <a:pt x="2887" y="18072"/>
                    </a:cubicBezTo>
                    <a:cubicBezTo>
                      <a:pt x="3013" y="17470"/>
                      <a:pt x="3866" y="17043"/>
                      <a:pt x="4343" y="16666"/>
                    </a:cubicBezTo>
                    <a:cubicBezTo>
                      <a:pt x="4870" y="16215"/>
                      <a:pt x="5498" y="15888"/>
                      <a:pt x="6050" y="15487"/>
                    </a:cubicBezTo>
                    <a:cubicBezTo>
                      <a:pt x="6451" y="15186"/>
                      <a:pt x="7029" y="14834"/>
                      <a:pt x="7229" y="14382"/>
                    </a:cubicBezTo>
                    <a:cubicBezTo>
                      <a:pt x="7531" y="13705"/>
                      <a:pt x="7455" y="13203"/>
                      <a:pt x="7531" y="12425"/>
                    </a:cubicBezTo>
                    <a:cubicBezTo>
                      <a:pt x="7631" y="11722"/>
                      <a:pt x="7782" y="11019"/>
                      <a:pt x="7957" y="10316"/>
                    </a:cubicBezTo>
                    <a:cubicBezTo>
                      <a:pt x="8133" y="9589"/>
                      <a:pt x="8660" y="9087"/>
                      <a:pt x="8961" y="8434"/>
                    </a:cubicBezTo>
                    <a:cubicBezTo>
                      <a:pt x="9212" y="7782"/>
                      <a:pt x="9538" y="7179"/>
                      <a:pt x="9890" y="6577"/>
                    </a:cubicBezTo>
                    <a:cubicBezTo>
                      <a:pt x="10291" y="5949"/>
                      <a:pt x="10392" y="5297"/>
                      <a:pt x="10593" y="4594"/>
                    </a:cubicBezTo>
                    <a:cubicBezTo>
                      <a:pt x="11019" y="3038"/>
                      <a:pt x="11697" y="1532"/>
                      <a:pt x="12550" y="152"/>
                    </a:cubicBezTo>
                    <a:lnTo>
                      <a:pt x="12651" y="1"/>
                    </a:lnTo>
                    <a:cubicBezTo>
                      <a:pt x="12676" y="76"/>
                      <a:pt x="12676" y="177"/>
                      <a:pt x="12701" y="252"/>
                    </a:cubicBezTo>
                    <a:cubicBezTo>
                      <a:pt x="12852" y="653"/>
                      <a:pt x="13077" y="1005"/>
                      <a:pt x="13178" y="1406"/>
                    </a:cubicBezTo>
                    <a:cubicBezTo>
                      <a:pt x="13278" y="1934"/>
                      <a:pt x="13278" y="2461"/>
                      <a:pt x="13228" y="3013"/>
                    </a:cubicBezTo>
                    <a:cubicBezTo>
                      <a:pt x="13128" y="3866"/>
                      <a:pt x="13253" y="4694"/>
                      <a:pt x="13228" y="5548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4933802" y="1853232"/>
                <a:ext cx="441635" cy="48710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7531" extrusionOk="0">
                    <a:moveTo>
                      <a:pt x="6150" y="3113"/>
                    </a:moveTo>
                    <a:cubicBezTo>
                      <a:pt x="6050" y="3941"/>
                      <a:pt x="6025" y="4794"/>
                      <a:pt x="6075" y="5623"/>
                    </a:cubicBezTo>
                    <a:cubicBezTo>
                      <a:pt x="6100" y="5924"/>
                      <a:pt x="6150" y="6200"/>
                      <a:pt x="6150" y="6501"/>
                    </a:cubicBezTo>
                    <a:cubicBezTo>
                      <a:pt x="6150" y="6827"/>
                      <a:pt x="6000" y="7154"/>
                      <a:pt x="6025" y="7480"/>
                    </a:cubicBezTo>
                    <a:cubicBezTo>
                      <a:pt x="5322" y="7530"/>
                      <a:pt x="4720" y="6953"/>
                      <a:pt x="4293" y="6476"/>
                    </a:cubicBezTo>
                    <a:cubicBezTo>
                      <a:pt x="4067" y="6225"/>
                      <a:pt x="3941" y="5974"/>
                      <a:pt x="3716" y="5748"/>
                    </a:cubicBezTo>
                    <a:cubicBezTo>
                      <a:pt x="3515" y="5472"/>
                      <a:pt x="3339" y="5196"/>
                      <a:pt x="3189" y="4920"/>
                    </a:cubicBezTo>
                    <a:cubicBezTo>
                      <a:pt x="3113" y="4794"/>
                      <a:pt x="2988" y="4694"/>
                      <a:pt x="2887" y="4619"/>
                    </a:cubicBezTo>
                    <a:cubicBezTo>
                      <a:pt x="2762" y="4518"/>
                      <a:pt x="2687" y="4418"/>
                      <a:pt x="2561" y="4318"/>
                    </a:cubicBezTo>
                    <a:cubicBezTo>
                      <a:pt x="2310" y="4092"/>
                      <a:pt x="2034" y="3916"/>
                      <a:pt x="1758" y="3765"/>
                    </a:cubicBezTo>
                    <a:cubicBezTo>
                      <a:pt x="1582" y="3690"/>
                      <a:pt x="1407" y="3615"/>
                      <a:pt x="1206" y="3590"/>
                    </a:cubicBezTo>
                    <a:cubicBezTo>
                      <a:pt x="1030" y="3565"/>
                      <a:pt x="854" y="3540"/>
                      <a:pt x="654" y="3514"/>
                    </a:cubicBezTo>
                    <a:cubicBezTo>
                      <a:pt x="428" y="3414"/>
                      <a:pt x="202" y="3289"/>
                      <a:pt x="1" y="3138"/>
                    </a:cubicBezTo>
                    <a:cubicBezTo>
                      <a:pt x="227" y="3213"/>
                      <a:pt x="478" y="3163"/>
                      <a:pt x="628" y="2987"/>
                    </a:cubicBezTo>
                    <a:cubicBezTo>
                      <a:pt x="1030" y="2661"/>
                      <a:pt x="1005" y="1180"/>
                      <a:pt x="1683" y="1331"/>
                    </a:cubicBezTo>
                    <a:cubicBezTo>
                      <a:pt x="2159" y="1456"/>
                      <a:pt x="2511" y="2209"/>
                      <a:pt x="3013" y="2134"/>
                    </a:cubicBezTo>
                    <a:cubicBezTo>
                      <a:pt x="3339" y="2109"/>
                      <a:pt x="3791" y="1481"/>
                      <a:pt x="3992" y="1230"/>
                    </a:cubicBezTo>
                    <a:cubicBezTo>
                      <a:pt x="4167" y="1030"/>
                      <a:pt x="4368" y="854"/>
                      <a:pt x="4569" y="678"/>
                    </a:cubicBezTo>
                    <a:cubicBezTo>
                      <a:pt x="5071" y="227"/>
                      <a:pt x="5673" y="252"/>
                      <a:pt x="6251" y="76"/>
                    </a:cubicBezTo>
                    <a:cubicBezTo>
                      <a:pt x="6451" y="1"/>
                      <a:pt x="6652" y="1"/>
                      <a:pt x="6828" y="76"/>
                    </a:cubicBezTo>
                    <a:cubicBezTo>
                      <a:pt x="6753" y="503"/>
                      <a:pt x="6652" y="929"/>
                      <a:pt x="6502" y="1356"/>
                    </a:cubicBezTo>
                    <a:cubicBezTo>
                      <a:pt x="6326" y="1933"/>
                      <a:pt x="6200" y="2510"/>
                      <a:pt x="6150" y="3113"/>
                    </a:cubicBezTo>
                    <a:close/>
                  </a:path>
                </a:pathLst>
              </a:custGeom>
              <a:solidFill>
                <a:srgbClr val="000000">
                  <a:alpha val="13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9"/>
            <p:cNvGrpSpPr/>
            <p:nvPr/>
          </p:nvGrpSpPr>
          <p:grpSpPr>
            <a:xfrm>
              <a:off x="4406636" y="3058674"/>
              <a:ext cx="6172500" cy="2488800"/>
              <a:chOff x="4406636" y="3058674"/>
              <a:chExt cx="6172500" cy="2488800"/>
            </a:xfrm>
          </p:grpSpPr>
          <p:sp>
            <p:nvSpPr>
              <p:cNvPr id="741" name="Google Shape;741;p39"/>
              <p:cNvSpPr/>
              <p:nvPr/>
            </p:nvSpPr>
            <p:spPr>
              <a:xfrm>
                <a:off x="4406636" y="4029474"/>
                <a:ext cx="6172500" cy="1518000"/>
              </a:xfrm>
              <a:prstGeom prst="roundRect">
                <a:avLst>
                  <a:gd name="adj" fmla="val 44437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2" name="Google Shape;742;p39"/>
              <p:cNvGrpSpPr/>
              <p:nvPr/>
            </p:nvGrpSpPr>
            <p:grpSpPr>
              <a:xfrm>
                <a:off x="4697202" y="3058674"/>
                <a:ext cx="5575353" cy="1794453"/>
                <a:chOff x="2960480" y="2296416"/>
                <a:chExt cx="4829654" cy="1554447"/>
              </a:xfrm>
            </p:grpSpPr>
            <p:sp>
              <p:nvSpPr>
                <p:cNvPr id="743" name="Google Shape;743;p39"/>
                <p:cNvSpPr/>
                <p:nvPr/>
              </p:nvSpPr>
              <p:spPr>
                <a:xfrm>
                  <a:off x="7028687" y="2906795"/>
                  <a:ext cx="65" cy="3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1" fill="none" extrusionOk="0">
                      <a:moveTo>
                        <a:pt x="0" y="1"/>
                      </a:moveTo>
                      <a:lnTo>
                        <a:pt x="0" y="51"/>
                      </a:lnTo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7359846" y="3078907"/>
                  <a:ext cx="34151" cy="10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607" extrusionOk="0">
                      <a:moveTo>
                        <a:pt x="527" y="1606"/>
                      </a:moveTo>
                      <a:cubicBezTo>
                        <a:pt x="527" y="879"/>
                        <a:pt x="452" y="427"/>
                        <a:pt x="0" y="0"/>
                      </a:cubicBezTo>
                      <a:cubicBezTo>
                        <a:pt x="51" y="201"/>
                        <a:pt x="126" y="402"/>
                        <a:pt x="176" y="603"/>
                      </a:cubicBezTo>
                      <a:close/>
                    </a:path>
                  </a:pathLst>
                </a:custGeom>
                <a:solidFill>
                  <a:srgbClr val="99D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3121209" y="2296416"/>
                  <a:ext cx="4668926" cy="1430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85" h="22113" extrusionOk="0">
                      <a:moveTo>
                        <a:pt x="72134" y="12299"/>
                      </a:moveTo>
                      <a:cubicBezTo>
                        <a:pt x="72084" y="12952"/>
                        <a:pt x="72084" y="13378"/>
                        <a:pt x="71557" y="13930"/>
                      </a:cubicBezTo>
                      <a:cubicBezTo>
                        <a:pt x="71256" y="14232"/>
                        <a:pt x="70879" y="14432"/>
                        <a:pt x="70628" y="14759"/>
                      </a:cubicBezTo>
                      <a:cubicBezTo>
                        <a:pt x="70277" y="15210"/>
                        <a:pt x="70101" y="15788"/>
                        <a:pt x="69825" y="16290"/>
                      </a:cubicBezTo>
                      <a:cubicBezTo>
                        <a:pt x="69323" y="17218"/>
                        <a:pt x="68846" y="17695"/>
                        <a:pt x="67767" y="17921"/>
                      </a:cubicBezTo>
                      <a:cubicBezTo>
                        <a:pt x="66337" y="18247"/>
                        <a:pt x="64931" y="18699"/>
                        <a:pt x="63576" y="19251"/>
                      </a:cubicBezTo>
                      <a:cubicBezTo>
                        <a:pt x="61693" y="20004"/>
                        <a:pt x="59811" y="20029"/>
                        <a:pt x="57853" y="20481"/>
                      </a:cubicBezTo>
                      <a:cubicBezTo>
                        <a:pt x="55569" y="21008"/>
                        <a:pt x="53386" y="21008"/>
                        <a:pt x="51076" y="21109"/>
                      </a:cubicBezTo>
                      <a:cubicBezTo>
                        <a:pt x="48240" y="21234"/>
                        <a:pt x="45454" y="21234"/>
                        <a:pt x="42643" y="21560"/>
                      </a:cubicBezTo>
                      <a:cubicBezTo>
                        <a:pt x="38954" y="21987"/>
                        <a:pt x="35214" y="22113"/>
                        <a:pt x="31499" y="21912"/>
                      </a:cubicBezTo>
                      <a:cubicBezTo>
                        <a:pt x="28312" y="21711"/>
                        <a:pt x="25124" y="21410"/>
                        <a:pt x="21937" y="21159"/>
                      </a:cubicBezTo>
                      <a:cubicBezTo>
                        <a:pt x="21134" y="21084"/>
                        <a:pt x="20356" y="21033"/>
                        <a:pt x="19577" y="20983"/>
                      </a:cubicBezTo>
                      <a:lnTo>
                        <a:pt x="19577" y="20983"/>
                      </a:lnTo>
                      <a:lnTo>
                        <a:pt x="16716" y="20782"/>
                      </a:lnTo>
                      <a:lnTo>
                        <a:pt x="16716" y="20782"/>
                      </a:lnTo>
                      <a:cubicBezTo>
                        <a:pt x="15637" y="20732"/>
                        <a:pt x="14583" y="20707"/>
                        <a:pt x="13504" y="20707"/>
                      </a:cubicBezTo>
                      <a:cubicBezTo>
                        <a:pt x="11270" y="20707"/>
                        <a:pt x="9086" y="20732"/>
                        <a:pt x="6903" y="20255"/>
                      </a:cubicBezTo>
                      <a:cubicBezTo>
                        <a:pt x="5020" y="19879"/>
                        <a:pt x="3138" y="19402"/>
                        <a:pt x="1306" y="18800"/>
                      </a:cubicBezTo>
                      <a:cubicBezTo>
                        <a:pt x="929" y="18699"/>
                        <a:pt x="603" y="18498"/>
                        <a:pt x="327" y="18247"/>
                      </a:cubicBezTo>
                      <a:cubicBezTo>
                        <a:pt x="0" y="17821"/>
                        <a:pt x="51" y="17093"/>
                        <a:pt x="51" y="16591"/>
                      </a:cubicBezTo>
                      <a:cubicBezTo>
                        <a:pt x="25" y="16265"/>
                        <a:pt x="25" y="15963"/>
                        <a:pt x="51" y="15637"/>
                      </a:cubicBezTo>
                      <a:cubicBezTo>
                        <a:pt x="201" y="15286"/>
                        <a:pt x="402" y="14985"/>
                        <a:pt x="628" y="14683"/>
                      </a:cubicBezTo>
                      <a:cubicBezTo>
                        <a:pt x="1004" y="14206"/>
                        <a:pt x="1481" y="13805"/>
                        <a:pt x="2033" y="13479"/>
                      </a:cubicBezTo>
                      <a:cubicBezTo>
                        <a:pt x="2912" y="12851"/>
                        <a:pt x="3740" y="12173"/>
                        <a:pt x="4543" y="11446"/>
                      </a:cubicBezTo>
                      <a:cubicBezTo>
                        <a:pt x="5372" y="10718"/>
                        <a:pt x="6526" y="10391"/>
                        <a:pt x="7530" y="9889"/>
                      </a:cubicBezTo>
                      <a:cubicBezTo>
                        <a:pt x="8710" y="9287"/>
                        <a:pt x="9914" y="8810"/>
                        <a:pt x="11119" y="8283"/>
                      </a:cubicBezTo>
                      <a:cubicBezTo>
                        <a:pt x="11696" y="8082"/>
                        <a:pt x="12224" y="7806"/>
                        <a:pt x="12725" y="7480"/>
                      </a:cubicBezTo>
                      <a:cubicBezTo>
                        <a:pt x="13127" y="7179"/>
                        <a:pt x="13504" y="6827"/>
                        <a:pt x="13880" y="6501"/>
                      </a:cubicBezTo>
                      <a:cubicBezTo>
                        <a:pt x="14206" y="6225"/>
                        <a:pt x="14508" y="5899"/>
                        <a:pt x="14758" y="5572"/>
                      </a:cubicBezTo>
                      <a:cubicBezTo>
                        <a:pt x="14934" y="5347"/>
                        <a:pt x="15135" y="5171"/>
                        <a:pt x="15336" y="4995"/>
                      </a:cubicBezTo>
                      <a:lnTo>
                        <a:pt x="15511" y="4845"/>
                      </a:lnTo>
                      <a:lnTo>
                        <a:pt x="15762" y="4644"/>
                      </a:lnTo>
                      <a:cubicBezTo>
                        <a:pt x="15988" y="4443"/>
                        <a:pt x="16239" y="4242"/>
                        <a:pt x="16465" y="4041"/>
                      </a:cubicBezTo>
                      <a:cubicBezTo>
                        <a:pt x="16541" y="3966"/>
                        <a:pt x="16616" y="3916"/>
                        <a:pt x="16691" y="3841"/>
                      </a:cubicBezTo>
                      <a:lnTo>
                        <a:pt x="16791" y="3740"/>
                      </a:lnTo>
                      <a:cubicBezTo>
                        <a:pt x="16992" y="3539"/>
                        <a:pt x="17218" y="3339"/>
                        <a:pt x="17444" y="3188"/>
                      </a:cubicBezTo>
                      <a:lnTo>
                        <a:pt x="17645" y="3038"/>
                      </a:lnTo>
                      <a:lnTo>
                        <a:pt x="18122" y="2736"/>
                      </a:lnTo>
                      <a:cubicBezTo>
                        <a:pt x="18147" y="2736"/>
                        <a:pt x="18147" y="2711"/>
                        <a:pt x="18172" y="2711"/>
                      </a:cubicBezTo>
                      <a:cubicBezTo>
                        <a:pt x="18222" y="2686"/>
                        <a:pt x="18272" y="2661"/>
                        <a:pt x="18297" y="2611"/>
                      </a:cubicBezTo>
                      <a:lnTo>
                        <a:pt x="18373" y="2586"/>
                      </a:lnTo>
                      <a:cubicBezTo>
                        <a:pt x="18599" y="2460"/>
                        <a:pt x="18825" y="2335"/>
                        <a:pt x="19075" y="2234"/>
                      </a:cubicBezTo>
                      <a:lnTo>
                        <a:pt x="19477" y="2059"/>
                      </a:lnTo>
                      <a:lnTo>
                        <a:pt x="19728" y="1958"/>
                      </a:lnTo>
                      <a:lnTo>
                        <a:pt x="19728" y="1958"/>
                      </a:lnTo>
                      <a:cubicBezTo>
                        <a:pt x="20004" y="1883"/>
                        <a:pt x="20255" y="1757"/>
                        <a:pt x="20506" y="1632"/>
                      </a:cubicBezTo>
                      <a:cubicBezTo>
                        <a:pt x="20556" y="1582"/>
                        <a:pt x="20632" y="1557"/>
                        <a:pt x="20682" y="1532"/>
                      </a:cubicBezTo>
                      <a:lnTo>
                        <a:pt x="20782" y="1456"/>
                      </a:lnTo>
                      <a:cubicBezTo>
                        <a:pt x="21209" y="1180"/>
                        <a:pt x="21435" y="1055"/>
                        <a:pt x="22012" y="1281"/>
                      </a:cubicBezTo>
                      <a:cubicBezTo>
                        <a:pt x="22138" y="1331"/>
                        <a:pt x="22288" y="1381"/>
                        <a:pt x="22439" y="1406"/>
                      </a:cubicBezTo>
                      <a:cubicBezTo>
                        <a:pt x="22614" y="1431"/>
                        <a:pt x="22765" y="1456"/>
                        <a:pt x="22916" y="1456"/>
                      </a:cubicBezTo>
                      <a:cubicBezTo>
                        <a:pt x="23141" y="1456"/>
                        <a:pt x="23342" y="1406"/>
                        <a:pt x="23518" y="1331"/>
                      </a:cubicBezTo>
                      <a:lnTo>
                        <a:pt x="23518" y="1331"/>
                      </a:lnTo>
                      <a:cubicBezTo>
                        <a:pt x="23618" y="1281"/>
                        <a:pt x="23694" y="1230"/>
                        <a:pt x="23769" y="1155"/>
                      </a:cubicBezTo>
                      <a:cubicBezTo>
                        <a:pt x="23869" y="1080"/>
                        <a:pt x="23995" y="1005"/>
                        <a:pt x="24095" y="929"/>
                      </a:cubicBezTo>
                      <a:cubicBezTo>
                        <a:pt x="24120" y="904"/>
                        <a:pt x="24145" y="904"/>
                        <a:pt x="24171" y="879"/>
                      </a:cubicBezTo>
                      <a:cubicBezTo>
                        <a:pt x="24246" y="829"/>
                        <a:pt x="24321" y="804"/>
                        <a:pt x="24396" y="779"/>
                      </a:cubicBezTo>
                      <a:cubicBezTo>
                        <a:pt x="24673" y="703"/>
                        <a:pt x="24949" y="628"/>
                        <a:pt x="25225" y="578"/>
                      </a:cubicBezTo>
                      <a:cubicBezTo>
                        <a:pt x="26429" y="352"/>
                        <a:pt x="27684" y="252"/>
                        <a:pt x="28914" y="302"/>
                      </a:cubicBezTo>
                      <a:cubicBezTo>
                        <a:pt x="29266" y="302"/>
                        <a:pt x="29617" y="327"/>
                        <a:pt x="29968" y="352"/>
                      </a:cubicBezTo>
                      <a:cubicBezTo>
                        <a:pt x="30144" y="352"/>
                        <a:pt x="30320" y="377"/>
                        <a:pt x="30521" y="402"/>
                      </a:cubicBezTo>
                      <a:cubicBezTo>
                        <a:pt x="31098" y="452"/>
                        <a:pt x="31675" y="503"/>
                        <a:pt x="32227" y="477"/>
                      </a:cubicBezTo>
                      <a:cubicBezTo>
                        <a:pt x="32729" y="477"/>
                        <a:pt x="33181" y="201"/>
                        <a:pt x="33683" y="126"/>
                      </a:cubicBezTo>
                      <a:cubicBezTo>
                        <a:pt x="34185" y="51"/>
                        <a:pt x="34712" y="26"/>
                        <a:pt x="35239" y="51"/>
                      </a:cubicBezTo>
                      <a:cubicBezTo>
                        <a:pt x="35791" y="51"/>
                        <a:pt x="36369" y="1"/>
                        <a:pt x="36896" y="51"/>
                      </a:cubicBezTo>
                      <a:cubicBezTo>
                        <a:pt x="37398" y="101"/>
                        <a:pt x="37849" y="252"/>
                        <a:pt x="38351" y="252"/>
                      </a:cubicBezTo>
                      <a:cubicBezTo>
                        <a:pt x="38979" y="252"/>
                        <a:pt x="39556" y="327"/>
                        <a:pt x="40133" y="377"/>
                      </a:cubicBezTo>
                      <a:cubicBezTo>
                        <a:pt x="40334" y="377"/>
                        <a:pt x="40535" y="402"/>
                        <a:pt x="40711" y="377"/>
                      </a:cubicBezTo>
                      <a:cubicBezTo>
                        <a:pt x="41062" y="352"/>
                        <a:pt x="41413" y="427"/>
                        <a:pt x="41715" y="578"/>
                      </a:cubicBezTo>
                      <a:cubicBezTo>
                        <a:pt x="42091" y="779"/>
                        <a:pt x="42794" y="1130"/>
                        <a:pt x="43246" y="1080"/>
                      </a:cubicBezTo>
                      <a:cubicBezTo>
                        <a:pt x="43798" y="1005"/>
                        <a:pt x="44049" y="503"/>
                        <a:pt x="44651" y="779"/>
                      </a:cubicBezTo>
                      <a:cubicBezTo>
                        <a:pt x="45028" y="678"/>
                        <a:pt x="45404" y="653"/>
                        <a:pt x="45781" y="703"/>
                      </a:cubicBezTo>
                      <a:lnTo>
                        <a:pt x="45881" y="703"/>
                      </a:lnTo>
                      <a:cubicBezTo>
                        <a:pt x="45931" y="703"/>
                        <a:pt x="45956" y="804"/>
                        <a:pt x="46007" y="854"/>
                      </a:cubicBezTo>
                      <a:cubicBezTo>
                        <a:pt x="46082" y="954"/>
                        <a:pt x="46207" y="1055"/>
                        <a:pt x="46333" y="1130"/>
                      </a:cubicBezTo>
                      <a:lnTo>
                        <a:pt x="46408" y="1130"/>
                      </a:lnTo>
                      <a:cubicBezTo>
                        <a:pt x="46584" y="1155"/>
                        <a:pt x="46785" y="1105"/>
                        <a:pt x="46960" y="1180"/>
                      </a:cubicBezTo>
                      <a:cubicBezTo>
                        <a:pt x="47337" y="1356"/>
                        <a:pt x="47437" y="1682"/>
                        <a:pt x="47864" y="1732"/>
                      </a:cubicBezTo>
                      <a:cubicBezTo>
                        <a:pt x="48341" y="1808"/>
                        <a:pt x="48767" y="1682"/>
                        <a:pt x="49194" y="1858"/>
                      </a:cubicBezTo>
                      <a:cubicBezTo>
                        <a:pt x="49520" y="2008"/>
                        <a:pt x="49796" y="2285"/>
                        <a:pt x="50098" y="2435"/>
                      </a:cubicBezTo>
                      <a:cubicBezTo>
                        <a:pt x="50549" y="2686"/>
                        <a:pt x="50901" y="2485"/>
                        <a:pt x="51227" y="2937"/>
                      </a:cubicBezTo>
                      <a:cubicBezTo>
                        <a:pt x="51428" y="3263"/>
                        <a:pt x="51403" y="3263"/>
                        <a:pt x="51804" y="3339"/>
                      </a:cubicBezTo>
                      <a:cubicBezTo>
                        <a:pt x="51955" y="3364"/>
                        <a:pt x="52131" y="3364"/>
                        <a:pt x="52281" y="3364"/>
                      </a:cubicBezTo>
                      <a:lnTo>
                        <a:pt x="52482" y="3364"/>
                      </a:lnTo>
                      <a:lnTo>
                        <a:pt x="52658" y="3364"/>
                      </a:lnTo>
                      <a:lnTo>
                        <a:pt x="52658" y="3364"/>
                      </a:lnTo>
                      <a:cubicBezTo>
                        <a:pt x="52859" y="3389"/>
                        <a:pt x="53034" y="3414"/>
                        <a:pt x="53185" y="3489"/>
                      </a:cubicBezTo>
                      <a:cubicBezTo>
                        <a:pt x="53436" y="3615"/>
                        <a:pt x="53436" y="3816"/>
                        <a:pt x="53561" y="3991"/>
                      </a:cubicBezTo>
                      <a:cubicBezTo>
                        <a:pt x="53586" y="4016"/>
                        <a:pt x="53586" y="4041"/>
                        <a:pt x="53611" y="4067"/>
                      </a:cubicBezTo>
                      <a:cubicBezTo>
                        <a:pt x="53963" y="4468"/>
                        <a:pt x="54791" y="4418"/>
                        <a:pt x="55318" y="4368"/>
                      </a:cubicBezTo>
                      <a:cubicBezTo>
                        <a:pt x="55268" y="4368"/>
                        <a:pt x="55218" y="4368"/>
                        <a:pt x="55168" y="4368"/>
                      </a:cubicBezTo>
                      <a:cubicBezTo>
                        <a:pt x="55670" y="4569"/>
                        <a:pt x="56197" y="4744"/>
                        <a:pt x="56724" y="4895"/>
                      </a:cubicBezTo>
                      <a:cubicBezTo>
                        <a:pt x="57175" y="5020"/>
                        <a:pt x="57703" y="4970"/>
                        <a:pt x="58179" y="5071"/>
                      </a:cubicBezTo>
                      <a:cubicBezTo>
                        <a:pt x="58456" y="5071"/>
                        <a:pt x="58707" y="5121"/>
                        <a:pt x="58932" y="5221"/>
                      </a:cubicBezTo>
                      <a:cubicBezTo>
                        <a:pt x="58983" y="5246"/>
                        <a:pt x="59008" y="5271"/>
                        <a:pt x="59033" y="5296"/>
                      </a:cubicBezTo>
                      <a:cubicBezTo>
                        <a:pt x="59209" y="5447"/>
                        <a:pt x="59234" y="5598"/>
                        <a:pt x="59334" y="5798"/>
                      </a:cubicBezTo>
                      <a:cubicBezTo>
                        <a:pt x="59560" y="6250"/>
                        <a:pt x="60037" y="6551"/>
                        <a:pt x="60539" y="6576"/>
                      </a:cubicBezTo>
                      <a:cubicBezTo>
                        <a:pt x="60890" y="6602"/>
                        <a:pt x="61041" y="6526"/>
                        <a:pt x="61242" y="6752"/>
                      </a:cubicBezTo>
                      <a:cubicBezTo>
                        <a:pt x="61392" y="6953"/>
                        <a:pt x="61467" y="7179"/>
                        <a:pt x="61518" y="7405"/>
                      </a:cubicBezTo>
                      <a:cubicBezTo>
                        <a:pt x="61944" y="8559"/>
                        <a:pt x="63174" y="8107"/>
                        <a:pt x="63977" y="8835"/>
                      </a:cubicBezTo>
                      <a:cubicBezTo>
                        <a:pt x="64153" y="9011"/>
                        <a:pt x="64278" y="9237"/>
                        <a:pt x="64529" y="9312"/>
                      </a:cubicBezTo>
                      <a:cubicBezTo>
                        <a:pt x="64755" y="9387"/>
                        <a:pt x="65107" y="9212"/>
                        <a:pt x="65358" y="9312"/>
                      </a:cubicBezTo>
                      <a:cubicBezTo>
                        <a:pt x="65885" y="9463"/>
                        <a:pt x="65759" y="10140"/>
                        <a:pt x="65809" y="10567"/>
                      </a:cubicBezTo>
                      <a:lnTo>
                        <a:pt x="65885" y="10567"/>
                      </a:lnTo>
                      <a:cubicBezTo>
                        <a:pt x="66236" y="10617"/>
                        <a:pt x="66512" y="10793"/>
                        <a:pt x="66889" y="10868"/>
                      </a:cubicBezTo>
                      <a:cubicBezTo>
                        <a:pt x="67366" y="10969"/>
                        <a:pt x="67842" y="11019"/>
                        <a:pt x="68319" y="11019"/>
                      </a:cubicBezTo>
                      <a:cubicBezTo>
                        <a:pt x="69022" y="11069"/>
                        <a:pt x="69725" y="11044"/>
                        <a:pt x="70428" y="11094"/>
                      </a:cubicBezTo>
                      <a:cubicBezTo>
                        <a:pt x="70804" y="11119"/>
                        <a:pt x="71356" y="11270"/>
                        <a:pt x="71758" y="11094"/>
                      </a:cubicBezTo>
                      <a:lnTo>
                        <a:pt x="71883" y="11395"/>
                      </a:lnTo>
                      <a:cubicBezTo>
                        <a:pt x="71833" y="11370"/>
                        <a:pt x="71808" y="11370"/>
                        <a:pt x="71783" y="11345"/>
                      </a:cubicBezTo>
                      <a:cubicBezTo>
                        <a:pt x="72059" y="11571"/>
                        <a:pt x="72185" y="11922"/>
                        <a:pt x="72134" y="122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2960480" y="3111829"/>
                  <a:ext cx="2405967" cy="739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98" h="11426" extrusionOk="0">
                      <a:moveTo>
                        <a:pt x="17930" y="1"/>
                      </a:moveTo>
                      <a:cubicBezTo>
                        <a:pt x="17589" y="1"/>
                        <a:pt x="17246" y="118"/>
                        <a:pt x="16867" y="294"/>
                      </a:cubicBezTo>
                      <a:cubicBezTo>
                        <a:pt x="15938" y="696"/>
                        <a:pt x="15035" y="1148"/>
                        <a:pt x="14006" y="1298"/>
                      </a:cubicBezTo>
                      <a:cubicBezTo>
                        <a:pt x="13454" y="1399"/>
                        <a:pt x="12901" y="1424"/>
                        <a:pt x="12324" y="1424"/>
                      </a:cubicBezTo>
                      <a:cubicBezTo>
                        <a:pt x="11546" y="1424"/>
                        <a:pt x="10793" y="1549"/>
                        <a:pt x="10015" y="1549"/>
                      </a:cubicBezTo>
                      <a:cubicBezTo>
                        <a:pt x="9463" y="1549"/>
                        <a:pt x="9388" y="1273"/>
                        <a:pt x="8886" y="1123"/>
                      </a:cubicBezTo>
                      <a:cubicBezTo>
                        <a:pt x="8434" y="997"/>
                        <a:pt x="7932" y="1097"/>
                        <a:pt x="7480" y="972"/>
                      </a:cubicBezTo>
                      <a:cubicBezTo>
                        <a:pt x="7028" y="846"/>
                        <a:pt x="6627" y="570"/>
                        <a:pt x="6100" y="545"/>
                      </a:cubicBezTo>
                      <a:cubicBezTo>
                        <a:pt x="5722" y="524"/>
                        <a:pt x="5353" y="495"/>
                        <a:pt x="4989" y="495"/>
                      </a:cubicBezTo>
                      <a:cubicBezTo>
                        <a:pt x="4482" y="495"/>
                        <a:pt x="3986" y="552"/>
                        <a:pt x="3489" y="771"/>
                      </a:cubicBezTo>
                      <a:cubicBezTo>
                        <a:pt x="2636" y="1173"/>
                        <a:pt x="1833" y="1725"/>
                        <a:pt x="1155" y="2378"/>
                      </a:cubicBezTo>
                      <a:cubicBezTo>
                        <a:pt x="754" y="2779"/>
                        <a:pt x="76" y="3632"/>
                        <a:pt x="1" y="4210"/>
                      </a:cubicBezTo>
                      <a:cubicBezTo>
                        <a:pt x="1" y="4536"/>
                        <a:pt x="126" y="4862"/>
                        <a:pt x="327" y="5113"/>
                      </a:cubicBezTo>
                      <a:cubicBezTo>
                        <a:pt x="779" y="5916"/>
                        <a:pt x="1507" y="6519"/>
                        <a:pt x="2360" y="6845"/>
                      </a:cubicBezTo>
                      <a:cubicBezTo>
                        <a:pt x="3113" y="7171"/>
                        <a:pt x="3791" y="7573"/>
                        <a:pt x="4518" y="7975"/>
                      </a:cubicBezTo>
                      <a:cubicBezTo>
                        <a:pt x="5522" y="8502"/>
                        <a:pt x="6576" y="8878"/>
                        <a:pt x="7656" y="9129"/>
                      </a:cubicBezTo>
                      <a:cubicBezTo>
                        <a:pt x="8860" y="9430"/>
                        <a:pt x="10015" y="9857"/>
                        <a:pt x="11220" y="10259"/>
                      </a:cubicBezTo>
                      <a:cubicBezTo>
                        <a:pt x="12550" y="10660"/>
                        <a:pt x="13930" y="10911"/>
                        <a:pt x="15336" y="11011"/>
                      </a:cubicBezTo>
                      <a:cubicBezTo>
                        <a:pt x="17414" y="11188"/>
                        <a:pt x="19522" y="11426"/>
                        <a:pt x="21625" y="11426"/>
                      </a:cubicBezTo>
                      <a:cubicBezTo>
                        <a:pt x="22215" y="11426"/>
                        <a:pt x="22804" y="11407"/>
                        <a:pt x="23393" y="11363"/>
                      </a:cubicBezTo>
                      <a:cubicBezTo>
                        <a:pt x="24899" y="11262"/>
                        <a:pt x="26329" y="10886"/>
                        <a:pt x="27810" y="10685"/>
                      </a:cubicBezTo>
                      <a:cubicBezTo>
                        <a:pt x="29065" y="10535"/>
                        <a:pt x="30370" y="10610"/>
                        <a:pt x="31650" y="10535"/>
                      </a:cubicBezTo>
                      <a:cubicBezTo>
                        <a:pt x="33181" y="10484"/>
                        <a:pt x="34712" y="10208"/>
                        <a:pt x="36193" y="9731"/>
                      </a:cubicBezTo>
                      <a:cubicBezTo>
                        <a:pt x="36369" y="9681"/>
                        <a:pt x="36770" y="9581"/>
                        <a:pt x="36896" y="9430"/>
                      </a:cubicBezTo>
                      <a:cubicBezTo>
                        <a:pt x="37021" y="9255"/>
                        <a:pt x="36921" y="9179"/>
                        <a:pt x="36971" y="9029"/>
                      </a:cubicBezTo>
                      <a:cubicBezTo>
                        <a:pt x="37072" y="8677"/>
                        <a:pt x="37197" y="8627"/>
                        <a:pt x="37072" y="8276"/>
                      </a:cubicBezTo>
                      <a:cubicBezTo>
                        <a:pt x="36946" y="8050"/>
                        <a:pt x="36846" y="7799"/>
                        <a:pt x="36821" y="7523"/>
                      </a:cubicBezTo>
                      <a:cubicBezTo>
                        <a:pt x="36821" y="7272"/>
                        <a:pt x="36921" y="6293"/>
                        <a:pt x="37147" y="6193"/>
                      </a:cubicBezTo>
                      <a:lnTo>
                        <a:pt x="36770" y="5565"/>
                      </a:lnTo>
                      <a:cubicBezTo>
                        <a:pt x="35415" y="5565"/>
                        <a:pt x="34085" y="5389"/>
                        <a:pt x="32780" y="5038"/>
                      </a:cubicBezTo>
                      <a:cubicBezTo>
                        <a:pt x="32253" y="4912"/>
                        <a:pt x="31776" y="4737"/>
                        <a:pt x="31249" y="4611"/>
                      </a:cubicBezTo>
                      <a:cubicBezTo>
                        <a:pt x="30835" y="4555"/>
                        <a:pt x="30420" y="4527"/>
                        <a:pt x="30006" y="4527"/>
                      </a:cubicBezTo>
                      <a:cubicBezTo>
                        <a:pt x="29868" y="4527"/>
                        <a:pt x="29730" y="4530"/>
                        <a:pt x="29592" y="4536"/>
                      </a:cubicBezTo>
                      <a:cubicBezTo>
                        <a:pt x="27258" y="4536"/>
                        <a:pt x="24522" y="4511"/>
                        <a:pt x="22690" y="2829"/>
                      </a:cubicBezTo>
                      <a:cubicBezTo>
                        <a:pt x="21987" y="2177"/>
                        <a:pt x="21159" y="1725"/>
                        <a:pt x="20381" y="1173"/>
                      </a:cubicBezTo>
                      <a:cubicBezTo>
                        <a:pt x="19879" y="821"/>
                        <a:pt x="19352" y="621"/>
                        <a:pt x="18825" y="294"/>
                      </a:cubicBezTo>
                      <a:cubicBezTo>
                        <a:pt x="18513" y="86"/>
                        <a:pt x="18222" y="1"/>
                        <a:pt x="179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4077365" y="2315108"/>
                  <a:ext cx="2430286" cy="117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4" h="18123" extrusionOk="0">
                      <a:moveTo>
                        <a:pt x="13506" y="0"/>
                      </a:moveTo>
                      <a:cubicBezTo>
                        <a:pt x="12479" y="0"/>
                        <a:pt x="11443" y="101"/>
                        <a:pt x="10442" y="289"/>
                      </a:cubicBezTo>
                      <a:cubicBezTo>
                        <a:pt x="10166" y="339"/>
                        <a:pt x="9890" y="414"/>
                        <a:pt x="9613" y="490"/>
                      </a:cubicBezTo>
                      <a:cubicBezTo>
                        <a:pt x="9538" y="515"/>
                        <a:pt x="9463" y="540"/>
                        <a:pt x="9388" y="590"/>
                      </a:cubicBezTo>
                      <a:cubicBezTo>
                        <a:pt x="9362" y="615"/>
                        <a:pt x="9337" y="615"/>
                        <a:pt x="9312" y="640"/>
                      </a:cubicBezTo>
                      <a:cubicBezTo>
                        <a:pt x="9212" y="716"/>
                        <a:pt x="9086" y="791"/>
                        <a:pt x="8986" y="866"/>
                      </a:cubicBezTo>
                      <a:cubicBezTo>
                        <a:pt x="8911" y="941"/>
                        <a:pt x="8835" y="992"/>
                        <a:pt x="8735" y="1042"/>
                      </a:cubicBezTo>
                      <a:cubicBezTo>
                        <a:pt x="8559" y="1117"/>
                        <a:pt x="8358" y="1167"/>
                        <a:pt x="8133" y="1167"/>
                      </a:cubicBezTo>
                      <a:cubicBezTo>
                        <a:pt x="7982" y="1167"/>
                        <a:pt x="7831" y="1142"/>
                        <a:pt x="7656" y="1117"/>
                      </a:cubicBezTo>
                      <a:cubicBezTo>
                        <a:pt x="7505" y="1092"/>
                        <a:pt x="7355" y="1042"/>
                        <a:pt x="7229" y="992"/>
                      </a:cubicBezTo>
                      <a:cubicBezTo>
                        <a:pt x="7022" y="911"/>
                        <a:pt x="6861" y="875"/>
                        <a:pt x="6719" y="875"/>
                      </a:cubicBezTo>
                      <a:cubicBezTo>
                        <a:pt x="6464" y="875"/>
                        <a:pt x="6273" y="990"/>
                        <a:pt x="5999" y="1167"/>
                      </a:cubicBezTo>
                      <a:lnTo>
                        <a:pt x="5899" y="1243"/>
                      </a:lnTo>
                      <a:cubicBezTo>
                        <a:pt x="5849" y="1268"/>
                        <a:pt x="5773" y="1293"/>
                        <a:pt x="5723" y="1343"/>
                      </a:cubicBezTo>
                      <a:cubicBezTo>
                        <a:pt x="5472" y="1468"/>
                        <a:pt x="5221" y="1569"/>
                        <a:pt x="4970" y="1669"/>
                      </a:cubicBezTo>
                      <a:lnTo>
                        <a:pt x="4719" y="1770"/>
                      </a:lnTo>
                      <a:lnTo>
                        <a:pt x="4318" y="1945"/>
                      </a:lnTo>
                      <a:lnTo>
                        <a:pt x="3916" y="2146"/>
                      </a:lnTo>
                      <a:cubicBezTo>
                        <a:pt x="3765" y="2247"/>
                        <a:pt x="3590" y="2347"/>
                        <a:pt x="3414" y="2422"/>
                      </a:cubicBezTo>
                      <a:cubicBezTo>
                        <a:pt x="3389" y="2422"/>
                        <a:pt x="3389" y="2447"/>
                        <a:pt x="3364" y="2447"/>
                      </a:cubicBezTo>
                      <a:lnTo>
                        <a:pt x="2887" y="2749"/>
                      </a:lnTo>
                      <a:lnTo>
                        <a:pt x="2686" y="2899"/>
                      </a:lnTo>
                      <a:cubicBezTo>
                        <a:pt x="2460" y="3050"/>
                        <a:pt x="2234" y="3250"/>
                        <a:pt x="2034" y="3451"/>
                      </a:cubicBezTo>
                      <a:lnTo>
                        <a:pt x="1908" y="3552"/>
                      </a:lnTo>
                      <a:cubicBezTo>
                        <a:pt x="1858" y="3627"/>
                        <a:pt x="1783" y="3677"/>
                        <a:pt x="1707" y="3752"/>
                      </a:cubicBezTo>
                      <a:cubicBezTo>
                        <a:pt x="1456" y="3953"/>
                        <a:pt x="1230" y="4154"/>
                        <a:pt x="1005" y="4355"/>
                      </a:cubicBezTo>
                      <a:lnTo>
                        <a:pt x="754" y="4556"/>
                      </a:lnTo>
                      <a:lnTo>
                        <a:pt x="578" y="4706"/>
                      </a:lnTo>
                      <a:cubicBezTo>
                        <a:pt x="352" y="4882"/>
                        <a:pt x="176" y="5058"/>
                        <a:pt x="1" y="5283"/>
                      </a:cubicBezTo>
                      <a:cubicBezTo>
                        <a:pt x="26" y="5334"/>
                        <a:pt x="76" y="5384"/>
                        <a:pt x="126" y="5434"/>
                      </a:cubicBezTo>
                      <a:cubicBezTo>
                        <a:pt x="528" y="5861"/>
                        <a:pt x="1030" y="6011"/>
                        <a:pt x="1582" y="6187"/>
                      </a:cubicBezTo>
                      <a:cubicBezTo>
                        <a:pt x="2736" y="6488"/>
                        <a:pt x="3891" y="6915"/>
                        <a:pt x="4995" y="7442"/>
                      </a:cubicBezTo>
                      <a:cubicBezTo>
                        <a:pt x="6100" y="8019"/>
                        <a:pt x="7279" y="8496"/>
                        <a:pt x="8484" y="8797"/>
                      </a:cubicBezTo>
                      <a:cubicBezTo>
                        <a:pt x="9233" y="8989"/>
                        <a:pt x="9923" y="9299"/>
                        <a:pt x="10655" y="9299"/>
                      </a:cubicBezTo>
                      <a:cubicBezTo>
                        <a:pt x="10880" y="9299"/>
                        <a:pt x="11109" y="9270"/>
                        <a:pt x="11345" y="9199"/>
                      </a:cubicBezTo>
                      <a:cubicBezTo>
                        <a:pt x="11621" y="9124"/>
                        <a:pt x="11872" y="8998"/>
                        <a:pt x="12098" y="8822"/>
                      </a:cubicBezTo>
                      <a:lnTo>
                        <a:pt x="12098" y="8822"/>
                      </a:lnTo>
                      <a:cubicBezTo>
                        <a:pt x="12374" y="9299"/>
                        <a:pt x="11621" y="9726"/>
                        <a:pt x="11521" y="10128"/>
                      </a:cubicBezTo>
                      <a:cubicBezTo>
                        <a:pt x="11421" y="10529"/>
                        <a:pt x="11897" y="10906"/>
                        <a:pt x="12299" y="11031"/>
                      </a:cubicBezTo>
                      <a:cubicBezTo>
                        <a:pt x="12827" y="11179"/>
                        <a:pt x="13391" y="11238"/>
                        <a:pt x="13960" y="11238"/>
                      </a:cubicBezTo>
                      <a:cubicBezTo>
                        <a:pt x="14067" y="11238"/>
                        <a:pt x="14175" y="11236"/>
                        <a:pt x="14282" y="11232"/>
                      </a:cubicBezTo>
                      <a:cubicBezTo>
                        <a:pt x="14686" y="11232"/>
                        <a:pt x="15119" y="11357"/>
                        <a:pt x="15527" y="11357"/>
                      </a:cubicBezTo>
                      <a:cubicBezTo>
                        <a:pt x="15778" y="11357"/>
                        <a:pt x="16020" y="11310"/>
                        <a:pt x="16240" y="11157"/>
                      </a:cubicBezTo>
                      <a:cubicBezTo>
                        <a:pt x="16440" y="10956"/>
                        <a:pt x="16691" y="10780"/>
                        <a:pt x="16942" y="10655"/>
                      </a:cubicBezTo>
                      <a:cubicBezTo>
                        <a:pt x="17193" y="10588"/>
                        <a:pt x="17444" y="10554"/>
                        <a:pt x="17695" y="10554"/>
                      </a:cubicBezTo>
                      <a:cubicBezTo>
                        <a:pt x="17821" y="10554"/>
                        <a:pt x="17946" y="10563"/>
                        <a:pt x="18072" y="10579"/>
                      </a:cubicBezTo>
                      <a:cubicBezTo>
                        <a:pt x="18775" y="10579"/>
                        <a:pt x="19427" y="10604"/>
                        <a:pt x="20155" y="10655"/>
                      </a:cubicBezTo>
                      <a:cubicBezTo>
                        <a:pt x="20858" y="10705"/>
                        <a:pt x="21335" y="10630"/>
                        <a:pt x="21912" y="11031"/>
                      </a:cubicBezTo>
                      <a:cubicBezTo>
                        <a:pt x="22414" y="11483"/>
                        <a:pt x="22891" y="11960"/>
                        <a:pt x="23342" y="12487"/>
                      </a:cubicBezTo>
                      <a:cubicBezTo>
                        <a:pt x="23769" y="12939"/>
                        <a:pt x="24321" y="13190"/>
                        <a:pt x="24321" y="13892"/>
                      </a:cubicBezTo>
                      <a:cubicBezTo>
                        <a:pt x="24346" y="14319"/>
                        <a:pt x="24045" y="15298"/>
                        <a:pt x="24372" y="15624"/>
                      </a:cubicBezTo>
                      <a:cubicBezTo>
                        <a:pt x="24773" y="16026"/>
                        <a:pt x="25225" y="16352"/>
                        <a:pt x="25727" y="16603"/>
                      </a:cubicBezTo>
                      <a:cubicBezTo>
                        <a:pt x="26304" y="16904"/>
                        <a:pt x="27007" y="17055"/>
                        <a:pt x="27634" y="17306"/>
                      </a:cubicBezTo>
                      <a:cubicBezTo>
                        <a:pt x="28573" y="17732"/>
                        <a:pt x="29692" y="18123"/>
                        <a:pt x="30746" y="18123"/>
                      </a:cubicBezTo>
                      <a:cubicBezTo>
                        <a:pt x="30933" y="18123"/>
                        <a:pt x="31118" y="18110"/>
                        <a:pt x="31299" y="18084"/>
                      </a:cubicBezTo>
                      <a:cubicBezTo>
                        <a:pt x="31826" y="18009"/>
                        <a:pt x="32328" y="17808"/>
                        <a:pt x="32880" y="17707"/>
                      </a:cubicBezTo>
                      <a:cubicBezTo>
                        <a:pt x="33432" y="17607"/>
                        <a:pt x="34009" y="17557"/>
                        <a:pt x="34587" y="17557"/>
                      </a:cubicBezTo>
                      <a:cubicBezTo>
                        <a:pt x="35064" y="17481"/>
                        <a:pt x="35515" y="17331"/>
                        <a:pt x="35942" y="17080"/>
                      </a:cubicBezTo>
                      <a:cubicBezTo>
                        <a:pt x="36268" y="16879"/>
                        <a:pt x="36544" y="16603"/>
                        <a:pt x="36946" y="16603"/>
                      </a:cubicBezTo>
                      <a:lnTo>
                        <a:pt x="37574" y="16227"/>
                      </a:lnTo>
                      <a:cubicBezTo>
                        <a:pt x="37498" y="15950"/>
                        <a:pt x="37448" y="15699"/>
                        <a:pt x="37398" y="15423"/>
                      </a:cubicBezTo>
                      <a:cubicBezTo>
                        <a:pt x="37323" y="15047"/>
                        <a:pt x="37097" y="14746"/>
                        <a:pt x="36996" y="14369"/>
                      </a:cubicBezTo>
                      <a:cubicBezTo>
                        <a:pt x="36795" y="13566"/>
                        <a:pt x="36168" y="13164"/>
                        <a:pt x="35691" y="12512"/>
                      </a:cubicBezTo>
                      <a:cubicBezTo>
                        <a:pt x="35315" y="11935"/>
                        <a:pt x="34813" y="11458"/>
                        <a:pt x="34235" y="11131"/>
                      </a:cubicBezTo>
                      <a:cubicBezTo>
                        <a:pt x="33733" y="10881"/>
                        <a:pt x="33282" y="10579"/>
                        <a:pt x="32855" y="10203"/>
                      </a:cubicBezTo>
                      <a:cubicBezTo>
                        <a:pt x="32504" y="9902"/>
                        <a:pt x="32077" y="9726"/>
                        <a:pt x="31625" y="9651"/>
                      </a:cubicBezTo>
                      <a:cubicBezTo>
                        <a:pt x="31399" y="9626"/>
                        <a:pt x="31148" y="9575"/>
                        <a:pt x="30922" y="9525"/>
                      </a:cubicBezTo>
                      <a:cubicBezTo>
                        <a:pt x="30571" y="9450"/>
                        <a:pt x="30621" y="9375"/>
                        <a:pt x="30395" y="9098"/>
                      </a:cubicBezTo>
                      <a:cubicBezTo>
                        <a:pt x="29768" y="8346"/>
                        <a:pt x="28990" y="7718"/>
                        <a:pt x="28086" y="7291"/>
                      </a:cubicBezTo>
                      <a:cubicBezTo>
                        <a:pt x="27534" y="6990"/>
                        <a:pt x="26932" y="6789"/>
                        <a:pt x="26379" y="6538"/>
                      </a:cubicBezTo>
                      <a:cubicBezTo>
                        <a:pt x="25802" y="6237"/>
                        <a:pt x="25250" y="5886"/>
                        <a:pt x="24723" y="5534"/>
                      </a:cubicBezTo>
                      <a:cubicBezTo>
                        <a:pt x="23669" y="4932"/>
                        <a:pt x="22715" y="4229"/>
                        <a:pt x="21811" y="3426"/>
                      </a:cubicBezTo>
                      <a:cubicBezTo>
                        <a:pt x="21084" y="2673"/>
                        <a:pt x="20632" y="1795"/>
                        <a:pt x="19553" y="1544"/>
                      </a:cubicBezTo>
                      <a:cubicBezTo>
                        <a:pt x="18825" y="1418"/>
                        <a:pt x="18122" y="1243"/>
                        <a:pt x="17419" y="1017"/>
                      </a:cubicBezTo>
                      <a:cubicBezTo>
                        <a:pt x="16842" y="791"/>
                        <a:pt x="16240" y="640"/>
                        <a:pt x="15662" y="389"/>
                      </a:cubicBezTo>
                      <a:cubicBezTo>
                        <a:pt x="15487" y="289"/>
                        <a:pt x="15311" y="188"/>
                        <a:pt x="15185" y="63"/>
                      </a:cubicBezTo>
                      <a:cubicBezTo>
                        <a:pt x="14834" y="38"/>
                        <a:pt x="14483" y="13"/>
                        <a:pt x="14131" y="13"/>
                      </a:cubicBezTo>
                      <a:cubicBezTo>
                        <a:pt x="13923" y="4"/>
                        <a:pt x="13715" y="0"/>
                        <a:pt x="1350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6027061" y="2596722"/>
                  <a:ext cx="272756" cy="297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594" extrusionOk="0">
                      <a:moveTo>
                        <a:pt x="1205" y="1"/>
                      </a:moveTo>
                      <a:cubicBezTo>
                        <a:pt x="879" y="51"/>
                        <a:pt x="628" y="177"/>
                        <a:pt x="628" y="553"/>
                      </a:cubicBezTo>
                      <a:cubicBezTo>
                        <a:pt x="653" y="1005"/>
                        <a:pt x="653" y="1482"/>
                        <a:pt x="628" y="1933"/>
                      </a:cubicBezTo>
                      <a:cubicBezTo>
                        <a:pt x="477" y="2762"/>
                        <a:pt x="0" y="3715"/>
                        <a:pt x="76" y="4594"/>
                      </a:cubicBezTo>
                      <a:lnTo>
                        <a:pt x="979" y="4443"/>
                      </a:lnTo>
                      <a:cubicBezTo>
                        <a:pt x="1331" y="4393"/>
                        <a:pt x="1707" y="4343"/>
                        <a:pt x="2058" y="4343"/>
                      </a:cubicBezTo>
                      <a:cubicBezTo>
                        <a:pt x="2309" y="4343"/>
                        <a:pt x="2560" y="4332"/>
                        <a:pt x="2804" y="4332"/>
                      </a:cubicBezTo>
                      <a:cubicBezTo>
                        <a:pt x="2926" y="4332"/>
                        <a:pt x="3046" y="4335"/>
                        <a:pt x="3163" y="4343"/>
                      </a:cubicBezTo>
                      <a:cubicBezTo>
                        <a:pt x="3439" y="4368"/>
                        <a:pt x="3966" y="4343"/>
                        <a:pt x="4192" y="4468"/>
                      </a:cubicBezTo>
                      <a:lnTo>
                        <a:pt x="4217" y="4418"/>
                      </a:lnTo>
                      <a:cubicBezTo>
                        <a:pt x="4167" y="4343"/>
                        <a:pt x="4142" y="4268"/>
                        <a:pt x="4066" y="4192"/>
                      </a:cubicBezTo>
                      <a:cubicBezTo>
                        <a:pt x="3564" y="3414"/>
                        <a:pt x="3087" y="2586"/>
                        <a:pt x="2611" y="1808"/>
                      </a:cubicBezTo>
                      <a:cubicBezTo>
                        <a:pt x="2611" y="1808"/>
                        <a:pt x="2611" y="1783"/>
                        <a:pt x="2585" y="1758"/>
                      </a:cubicBezTo>
                      <a:cubicBezTo>
                        <a:pt x="2360" y="1431"/>
                        <a:pt x="2109" y="1105"/>
                        <a:pt x="1832" y="804"/>
                      </a:cubicBezTo>
                      <a:cubicBezTo>
                        <a:pt x="1607" y="553"/>
                        <a:pt x="1431" y="277"/>
                        <a:pt x="1205" y="1"/>
                      </a:cubicBezTo>
                      <a:close/>
                    </a:path>
                  </a:pathLst>
                </a:custGeom>
                <a:solidFill>
                  <a:srgbClr val="467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9"/>
                <p:cNvSpPr/>
                <p:nvPr/>
              </p:nvSpPr>
              <p:spPr>
                <a:xfrm>
                  <a:off x="6126085" y="2517166"/>
                  <a:ext cx="461104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9" h="1162" extrusionOk="0">
                      <a:moveTo>
                        <a:pt x="6175" y="1"/>
                      </a:moveTo>
                      <a:cubicBezTo>
                        <a:pt x="5999" y="26"/>
                        <a:pt x="5823" y="51"/>
                        <a:pt x="5648" y="51"/>
                      </a:cubicBezTo>
                      <a:cubicBezTo>
                        <a:pt x="5422" y="68"/>
                        <a:pt x="5201" y="74"/>
                        <a:pt x="4983" y="74"/>
                      </a:cubicBezTo>
                      <a:cubicBezTo>
                        <a:pt x="4546" y="74"/>
                        <a:pt x="4117" y="51"/>
                        <a:pt x="3665" y="51"/>
                      </a:cubicBezTo>
                      <a:cubicBezTo>
                        <a:pt x="3351" y="39"/>
                        <a:pt x="3031" y="32"/>
                        <a:pt x="2711" y="32"/>
                      </a:cubicBezTo>
                      <a:cubicBezTo>
                        <a:pt x="2391" y="32"/>
                        <a:pt x="2071" y="39"/>
                        <a:pt x="1757" y="51"/>
                      </a:cubicBezTo>
                      <a:cubicBezTo>
                        <a:pt x="1205" y="101"/>
                        <a:pt x="502" y="101"/>
                        <a:pt x="0" y="327"/>
                      </a:cubicBezTo>
                      <a:cubicBezTo>
                        <a:pt x="126" y="553"/>
                        <a:pt x="502" y="553"/>
                        <a:pt x="728" y="628"/>
                      </a:cubicBezTo>
                      <a:cubicBezTo>
                        <a:pt x="954" y="729"/>
                        <a:pt x="1130" y="955"/>
                        <a:pt x="1305" y="1055"/>
                      </a:cubicBezTo>
                      <a:cubicBezTo>
                        <a:pt x="1447" y="1135"/>
                        <a:pt x="1644" y="1161"/>
                        <a:pt x="1864" y="1161"/>
                      </a:cubicBezTo>
                      <a:cubicBezTo>
                        <a:pt x="2268" y="1161"/>
                        <a:pt x="2746" y="1071"/>
                        <a:pt x="3087" y="1055"/>
                      </a:cubicBezTo>
                      <a:cubicBezTo>
                        <a:pt x="3790" y="1030"/>
                        <a:pt x="4518" y="930"/>
                        <a:pt x="5196" y="879"/>
                      </a:cubicBezTo>
                      <a:cubicBezTo>
                        <a:pt x="5522" y="854"/>
                        <a:pt x="5873" y="879"/>
                        <a:pt x="6200" y="829"/>
                      </a:cubicBezTo>
                      <a:cubicBezTo>
                        <a:pt x="6501" y="779"/>
                        <a:pt x="6827" y="704"/>
                        <a:pt x="7128" y="679"/>
                      </a:cubicBezTo>
                      <a:cubicBezTo>
                        <a:pt x="7103" y="654"/>
                        <a:pt x="7103" y="654"/>
                        <a:pt x="7078" y="628"/>
                      </a:cubicBezTo>
                      <a:cubicBezTo>
                        <a:pt x="6953" y="428"/>
                        <a:pt x="6953" y="227"/>
                        <a:pt x="6702" y="126"/>
                      </a:cubicBezTo>
                      <a:cubicBezTo>
                        <a:pt x="6526" y="51"/>
                        <a:pt x="6350" y="1"/>
                        <a:pt x="61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9"/>
                <p:cNvSpPr/>
                <p:nvPr/>
              </p:nvSpPr>
              <p:spPr>
                <a:xfrm>
                  <a:off x="5752691" y="2319118"/>
                  <a:ext cx="748477" cy="22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2" h="3415" extrusionOk="0">
                      <a:moveTo>
                        <a:pt x="11571" y="3038"/>
                      </a:moveTo>
                      <a:cubicBezTo>
                        <a:pt x="11496" y="3088"/>
                        <a:pt x="11395" y="3138"/>
                        <a:pt x="11270" y="3163"/>
                      </a:cubicBezTo>
                      <a:cubicBezTo>
                        <a:pt x="10994" y="3214"/>
                        <a:pt x="10743" y="3239"/>
                        <a:pt x="10467" y="3239"/>
                      </a:cubicBezTo>
                      <a:cubicBezTo>
                        <a:pt x="9864" y="3289"/>
                        <a:pt x="9262" y="3314"/>
                        <a:pt x="8685" y="3289"/>
                      </a:cubicBezTo>
                      <a:cubicBezTo>
                        <a:pt x="8208" y="3214"/>
                        <a:pt x="7706" y="3163"/>
                        <a:pt x="7229" y="3163"/>
                      </a:cubicBezTo>
                      <a:cubicBezTo>
                        <a:pt x="7078" y="3188"/>
                        <a:pt x="6953" y="3214"/>
                        <a:pt x="6802" y="3239"/>
                      </a:cubicBezTo>
                      <a:cubicBezTo>
                        <a:pt x="6426" y="3364"/>
                        <a:pt x="6024" y="3414"/>
                        <a:pt x="5648" y="3414"/>
                      </a:cubicBezTo>
                      <a:cubicBezTo>
                        <a:pt x="5196" y="3389"/>
                        <a:pt x="4719" y="3088"/>
                        <a:pt x="4318" y="2912"/>
                      </a:cubicBezTo>
                      <a:cubicBezTo>
                        <a:pt x="3916" y="2712"/>
                        <a:pt x="3439" y="2511"/>
                        <a:pt x="3012" y="2310"/>
                      </a:cubicBezTo>
                      <a:cubicBezTo>
                        <a:pt x="2008" y="1758"/>
                        <a:pt x="1055" y="1080"/>
                        <a:pt x="226" y="277"/>
                      </a:cubicBezTo>
                      <a:cubicBezTo>
                        <a:pt x="151" y="202"/>
                        <a:pt x="76" y="101"/>
                        <a:pt x="1" y="26"/>
                      </a:cubicBezTo>
                      <a:cubicBezTo>
                        <a:pt x="352" y="1"/>
                        <a:pt x="703" y="51"/>
                        <a:pt x="1005" y="202"/>
                      </a:cubicBezTo>
                      <a:cubicBezTo>
                        <a:pt x="1381" y="403"/>
                        <a:pt x="2084" y="754"/>
                        <a:pt x="2536" y="704"/>
                      </a:cubicBezTo>
                      <a:cubicBezTo>
                        <a:pt x="3088" y="628"/>
                        <a:pt x="3339" y="126"/>
                        <a:pt x="3941" y="403"/>
                      </a:cubicBezTo>
                      <a:cubicBezTo>
                        <a:pt x="4318" y="302"/>
                        <a:pt x="4694" y="277"/>
                        <a:pt x="5071" y="327"/>
                      </a:cubicBezTo>
                      <a:lnTo>
                        <a:pt x="5171" y="327"/>
                      </a:lnTo>
                      <a:cubicBezTo>
                        <a:pt x="5221" y="327"/>
                        <a:pt x="5246" y="428"/>
                        <a:pt x="5296" y="478"/>
                      </a:cubicBezTo>
                      <a:cubicBezTo>
                        <a:pt x="5372" y="603"/>
                        <a:pt x="5497" y="704"/>
                        <a:pt x="5623" y="754"/>
                      </a:cubicBezTo>
                      <a:lnTo>
                        <a:pt x="5698" y="754"/>
                      </a:lnTo>
                      <a:cubicBezTo>
                        <a:pt x="5874" y="804"/>
                        <a:pt x="6074" y="729"/>
                        <a:pt x="6250" y="804"/>
                      </a:cubicBezTo>
                      <a:cubicBezTo>
                        <a:pt x="6627" y="980"/>
                        <a:pt x="6727" y="1306"/>
                        <a:pt x="7154" y="1381"/>
                      </a:cubicBezTo>
                      <a:cubicBezTo>
                        <a:pt x="7631" y="1457"/>
                        <a:pt x="8057" y="1306"/>
                        <a:pt x="8484" y="1507"/>
                      </a:cubicBezTo>
                      <a:cubicBezTo>
                        <a:pt x="8810" y="1632"/>
                        <a:pt x="9086" y="1908"/>
                        <a:pt x="9362" y="2059"/>
                      </a:cubicBezTo>
                      <a:cubicBezTo>
                        <a:pt x="9839" y="2310"/>
                        <a:pt x="10191" y="2109"/>
                        <a:pt x="10517" y="2586"/>
                      </a:cubicBezTo>
                      <a:cubicBezTo>
                        <a:pt x="10718" y="2887"/>
                        <a:pt x="10693" y="2887"/>
                        <a:pt x="11094" y="2963"/>
                      </a:cubicBezTo>
                      <a:cubicBezTo>
                        <a:pt x="11245" y="2988"/>
                        <a:pt x="11421" y="3013"/>
                        <a:pt x="11571" y="30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9"/>
                <p:cNvSpPr/>
                <p:nvPr/>
              </p:nvSpPr>
              <p:spPr>
                <a:xfrm>
                  <a:off x="5093608" y="2296416"/>
                  <a:ext cx="1011401" cy="6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7" h="9564" extrusionOk="0">
                      <a:moveTo>
                        <a:pt x="13604" y="2887"/>
                      </a:moveTo>
                      <a:cubicBezTo>
                        <a:pt x="13127" y="2636"/>
                        <a:pt x="11420" y="2360"/>
                        <a:pt x="11345" y="1707"/>
                      </a:cubicBezTo>
                      <a:cubicBezTo>
                        <a:pt x="11446" y="1707"/>
                        <a:pt x="11571" y="1707"/>
                        <a:pt x="11671" y="1707"/>
                      </a:cubicBezTo>
                      <a:cubicBezTo>
                        <a:pt x="11245" y="1381"/>
                        <a:pt x="10818" y="1005"/>
                        <a:pt x="10416" y="628"/>
                      </a:cubicBezTo>
                      <a:cubicBezTo>
                        <a:pt x="10341" y="553"/>
                        <a:pt x="10266" y="477"/>
                        <a:pt x="10216" y="377"/>
                      </a:cubicBezTo>
                      <a:cubicBezTo>
                        <a:pt x="10015" y="377"/>
                        <a:pt x="9814" y="377"/>
                        <a:pt x="9613" y="377"/>
                      </a:cubicBezTo>
                      <a:cubicBezTo>
                        <a:pt x="9036" y="302"/>
                        <a:pt x="8459" y="252"/>
                        <a:pt x="7831" y="252"/>
                      </a:cubicBezTo>
                      <a:cubicBezTo>
                        <a:pt x="7329" y="252"/>
                        <a:pt x="6878" y="101"/>
                        <a:pt x="6376" y="51"/>
                      </a:cubicBezTo>
                      <a:cubicBezTo>
                        <a:pt x="5848" y="1"/>
                        <a:pt x="5271" y="51"/>
                        <a:pt x="4719" y="51"/>
                      </a:cubicBezTo>
                      <a:cubicBezTo>
                        <a:pt x="4192" y="26"/>
                        <a:pt x="3665" y="51"/>
                        <a:pt x="3163" y="101"/>
                      </a:cubicBezTo>
                      <a:cubicBezTo>
                        <a:pt x="2636" y="176"/>
                        <a:pt x="2209" y="477"/>
                        <a:pt x="1707" y="477"/>
                      </a:cubicBezTo>
                      <a:cubicBezTo>
                        <a:pt x="1155" y="477"/>
                        <a:pt x="578" y="427"/>
                        <a:pt x="0" y="377"/>
                      </a:cubicBezTo>
                      <a:cubicBezTo>
                        <a:pt x="101" y="528"/>
                        <a:pt x="251" y="653"/>
                        <a:pt x="377" y="804"/>
                      </a:cubicBezTo>
                      <a:cubicBezTo>
                        <a:pt x="1030" y="1456"/>
                        <a:pt x="1632" y="1657"/>
                        <a:pt x="2460" y="1958"/>
                      </a:cubicBezTo>
                      <a:cubicBezTo>
                        <a:pt x="3364" y="2259"/>
                        <a:pt x="4418" y="2536"/>
                        <a:pt x="5246" y="3088"/>
                      </a:cubicBezTo>
                      <a:cubicBezTo>
                        <a:pt x="5597" y="3364"/>
                        <a:pt x="5974" y="3590"/>
                        <a:pt x="6376" y="3790"/>
                      </a:cubicBezTo>
                      <a:cubicBezTo>
                        <a:pt x="6852" y="3941"/>
                        <a:pt x="7354" y="4067"/>
                        <a:pt x="7831" y="4167"/>
                      </a:cubicBezTo>
                      <a:cubicBezTo>
                        <a:pt x="8308" y="4292"/>
                        <a:pt x="8735" y="4518"/>
                        <a:pt x="9136" y="4794"/>
                      </a:cubicBezTo>
                      <a:cubicBezTo>
                        <a:pt x="9413" y="4970"/>
                        <a:pt x="9438" y="4920"/>
                        <a:pt x="9413" y="5296"/>
                      </a:cubicBezTo>
                      <a:cubicBezTo>
                        <a:pt x="9413" y="5497"/>
                        <a:pt x="9362" y="5773"/>
                        <a:pt x="9362" y="5999"/>
                      </a:cubicBezTo>
                      <a:cubicBezTo>
                        <a:pt x="9864" y="6200"/>
                        <a:pt x="10341" y="6325"/>
                        <a:pt x="10818" y="6526"/>
                      </a:cubicBezTo>
                      <a:cubicBezTo>
                        <a:pt x="11295" y="6752"/>
                        <a:pt x="11646" y="7104"/>
                        <a:pt x="12073" y="7354"/>
                      </a:cubicBezTo>
                      <a:cubicBezTo>
                        <a:pt x="12475" y="7605"/>
                        <a:pt x="12826" y="7907"/>
                        <a:pt x="13152" y="8233"/>
                      </a:cubicBezTo>
                      <a:cubicBezTo>
                        <a:pt x="13328" y="8409"/>
                        <a:pt x="13554" y="8559"/>
                        <a:pt x="13730" y="8710"/>
                      </a:cubicBezTo>
                      <a:cubicBezTo>
                        <a:pt x="13905" y="8886"/>
                        <a:pt x="14056" y="9212"/>
                        <a:pt x="14231" y="9312"/>
                      </a:cubicBezTo>
                      <a:lnTo>
                        <a:pt x="14934" y="9563"/>
                      </a:lnTo>
                      <a:cubicBezTo>
                        <a:pt x="14884" y="9513"/>
                        <a:pt x="14834" y="9488"/>
                        <a:pt x="14884" y="9387"/>
                      </a:cubicBezTo>
                      <a:cubicBezTo>
                        <a:pt x="15085" y="9337"/>
                        <a:pt x="15261" y="9237"/>
                        <a:pt x="15411" y="9086"/>
                      </a:cubicBezTo>
                      <a:lnTo>
                        <a:pt x="14508" y="9237"/>
                      </a:lnTo>
                      <a:cubicBezTo>
                        <a:pt x="14432" y="8358"/>
                        <a:pt x="14909" y="7405"/>
                        <a:pt x="15060" y="6576"/>
                      </a:cubicBezTo>
                      <a:cubicBezTo>
                        <a:pt x="15085" y="6125"/>
                        <a:pt x="15085" y="5648"/>
                        <a:pt x="15060" y="5196"/>
                      </a:cubicBezTo>
                      <a:cubicBezTo>
                        <a:pt x="15060" y="4820"/>
                        <a:pt x="15311" y="4694"/>
                        <a:pt x="15637" y="4644"/>
                      </a:cubicBezTo>
                      <a:cubicBezTo>
                        <a:pt x="15562" y="4569"/>
                        <a:pt x="15486" y="4493"/>
                        <a:pt x="15386" y="4418"/>
                      </a:cubicBezTo>
                      <a:cubicBezTo>
                        <a:pt x="14834" y="3866"/>
                        <a:pt x="14282" y="3263"/>
                        <a:pt x="13604" y="28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9"/>
                <p:cNvSpPr/>
                <p:nvPr/>
              </p:nvSpPr>
              <p:spPr>
                <a:xfrm>
                  <a:off x="6169873" y="2676278"/>
                  <a:ext cx="13065" cy="16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52" fill="none" extrusionOk="0">
                      <a:moveTo>
                        <a:pt x="202" y="252"/>
                      </a:moveTo>
                      <a:cubicBezTo>
                        <a:pt x="126" y="176"/>
                        <a:pt x="76" y="101"/>
                        <a:pt x="1" y="1"/>
                      </a:cubicBezTo>
                      <a:cubicBezTo>
                        <a:pt x="76" y="101"/>
                        <a:pt x="126" y="176"/>
                        <a:pt x="202" y="252"/>
                      </a:cubicBezTo>
                      <a:close/>
                    </a:path>
                  </a:pathLst>
                </a:custGeom>
                <a:noFill/>
                <a:ln w="6275" cap="flat" cmpd="sng">
                  <a:solidFill>
                    <a:srgbClr val="4D893E"/>
                  </a:solidFill>
                  <a:prstDash val="solid"/>
                  <a:miter lim="250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9"/>
                <p:cNvSpPr/>
                <p:nvPr/>
              </p:nvSpPr>
              <p:spPr>
                <a:xfrm>
                  <a:off x="6184491" y="2694129"/>
                  <a:ext cx="8214" cy="1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" h="177" fill="none" extrusionOk="0">
                      <a:moveTo>
                        <a:pt x="126" y="176"/>
                      </a:moveTo>
                      <a:cubicBezTo>
                        <a:pt x="76" y="126"/>
                        <a:pt x="51" y="51"/>
                        <a:pt x="1" y="1"/>
                      </a:cubicBezTo>
                      <a:cubicBezTo>
                        <a:pt x="26" y="51"/>
                        <a:pt x="76" y="126"/>
                        <a:pt x="126" y="176"/>
                      </a:cubicBezTo>
                      <a:close/>
                    </a:path>
                  </a:pathLst>
                </a:custGeom>
                <a:noFill/>
                <a:ln w="6275" cap="flat" cmpd="sng">
                  <a:solidFill>
                    <a:srgbClr val="4D893E"/>
                  </a:solidFill>
                  <a:prstDash val="solid"/>
                  <a:miter lim="250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9"/>
                <p:cNvSpPr/>
                <p:nvPr/>
              </p:nvSpPr>
              <p:spPr>
                <a:xfrm>
                  <a:off x="5816012" y="2395440"/>
                  <a:ext cx="792265" cy="6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9" h="10417" extrusionOk="0">
                      <a:moveTo>
                        <a:pt x="0" y="1"/>
                      </a:moveTo>
                      <a:lnTo>
                        <a:pt x="26" y="151"/>
                      </a:lnTo>
                      <a:cubicBezTo>
                        <a:pt x="76" y="703"/>
                        <a:pt x="979" y="979"/>
                        <a:pt x="1707" y="1205"/>
                      </a:cubicBezTo>
                      <a:cubicBezTo>
                        <a:pt x="1933" y="1256"/>
                        <a:pt x="2159" y="1356"/>
                        <a:pt x="2360" y="1431"/>
                      </a:cubicBezTo>
                      <a:cubicBezTo>
                        <a:pt x="2862" y="1732"/>
                        <a:pt x="3313" y="2109"/>
                        <a:pt x="3690" y="2510"/>
                      </a:cubicBezTo>
                      <a:cubicBezTo>
                        <a:pt x="3841" y="2661"/>
                        <a:pt x="3991" y="2787"/>
                        <a:pt x="4117" y="2912"/>
                      </a:cubicBezTo>
                      <a:cubicBezTo>
                        <a:pt x="4192" y="2987"/>
                        <a:pt x="4267" y="3088"/>
                        <a:pt x="4343" y="3163"/>
                      </a:cubicBezTo>
                      <a:cubicBezTo>
                        <a:pt x="4468" y="3289"/>
                        <a:pt x="4594" y="3464"/>
                        <a:pt x="4694" y="3615"/>
                      </a:cubicBezTo>
                      <a:cubicBezTo>
                        <a:pt x="4819" y="3765"/>
                        <a:pt x="4870" y="3841"/>
                        <a:pt x="4970" y="3966"/>
                      </a:cubicBezTo>
                      <a:cubicBezTo>
                        <a:pt x="5070" y="4067"/>
                        <a:pt x="5146" y="4167"/>
                        <a:pt x="5221" y="4267"/>
                      </a:cubicBezTo>
                      <a:lnTo>
                        <a:pt x="5346" y="4418"/>
                      </a:lnTo>
                      <a:cubicBezTo>
                        <a:pt x="5422" y="4493"/>
                        <a:pt x="5497" y="4569"/>
                        <a:pt x="5572" y="4669"/>
                      </a:cubicBezTo>
                      <a:cubicBezTo>
                        <a:pt x="5648" y="4769"/>
                        <a:pt x="5648" y="4769"/>
                        <a:pt x="5673" y="4845"/>
                      </a:cubicBezTo>
                      <a:lnTo>
                        <a:pt x="5723" y="4870"/>
                      </a:lnTo>
                      <a:lnTo>
                        <a:pt x="5748" y="4945"/>
                      </a:lnTo>
                      <a:lnTo>
                        <a:pt x="5798" y="5020"/>
                      </a:lnTo>
                      <a:cubicBezTo>
                        <a:pt x="6250" y="5798"/>
                        <a:pt x="6702" y="6576"/>
                        <a:pt x="7204" y="7355"/>
                      </a:cubicBezTo>
                      <a:cubicBezTo>
                        <a:pt x="7254" y="7430"/>
                        <a:pt x="7304" y="7505"/>
                        <a:pt x="7354" y="7555"/>
                      </a:cubicBezTo>
                      <a:cubicBezTo>
                        <a:pt x="7605" y="7907"/>
                        <a:pt x="7932" y="8158"/>
                        <a:pt x="8333" y="8283"/>
                      </a:cubicBezTo>
                      <a:cubicBezTo>
                        <a:pt x="8634" y="8409"/>
                        <a:pt x="8911" y="8559"/>
                        <a:pt x="9187" y="8685"/>
                      </a:cubicBezTo>
                      <a:cubicBezTo>
                        <a:pt x="9312" y="8760"/>
                        <a:pt x="9438" y="8810"/>
                        <a:pt x="9563" y="8886"/>
                      </a:cubicBezTo>
                      <a:lnTo>
                        <a:pt x="9689" y="8936"/>
                      </a:lnTo>
                      <a:cubicBezTo>
                        <a:pt x="10065" y="9086"/>
                        <a:pt x="10442" y="9312"/>
                        <a:pt x="10793" y="9588"/>
                      </a:cubicBezTo>
                      <a:lnTo>
                        <a:pt x="10868" y="9664"/>
                      </a:lnTo>
                      <a:cubicBezTo>
                        <a:pt x="11320" y="10040"/>
                        <a:pt x="11772" y="10417"/>
                        <a:pt x="12123" y="10417"/>
                      </a:cubicBezTo>
                      <a:lnTo>
                        <a:pt x="12224" y="10417"/>
                      </a:lnTo>
                      <a:lnTo>
                        <a:pt x="12224" y="10316"/>
                      </a:lnTo>
                      <a:cubicBezTo>
                        <a:pt x="12249" y="9889"/>
                        <a:pt x="12148" y="9463"/>
                        <a:pt x="11947" y="9086"/>
                      </a:cubicBezTo>
                      <a:cubicBezTo>
                        <a:pt x="11872" y="8911"/>
                        <a:pt x="11797" y="8760"/>
                        <a:pt x="11747" y="8609"/>
                      </a:cubicBezTo>
                      <a:cubicBezTo>
                        <a:pt x="11571" y="8107"/>
                        <a:pt x="11119" y="7907"/>
                        <a:pt x="10718" y="7731"/>
                      </a:cubicBezTo>
                      <a:lnTo>
                        <a:pt x="10542" y="7631"/>
                      </a:lnTo>
                      <a:lnTo>
                        <a:pt x="10517" y="7631"/>
                      </a:lnTo>
                      <a:cubicBezTo>
                        <a:pt x="10090" y="7480"/>
                        <a:pt x="9714" y="7229"/>
                        <a:pt x="9412" y="6928"/>
                      </a:cubicBezTo>
                      <a:cubicBezTo>
                        <a:pt x="9312" y="6777"/>
                        <a:pt x="9237" y="6627"/>
                        <a:pt x="9187" y="6451"/>
                      </a:cubicBezTo>
                      <a:cubicBezTo>
                        <a:pt x="9161" y="6150"/>
                        <a:pt x="8961" y="5899"/>
                        <a:pt x="8710" y="5748"/>
                      </a:cubicBezTo>
                      <a:cubicBezTo>
                        <a:pt x="8609" y="5698"/>
                        <a:pt x="8509" y="5673"/>
                        <a:pt x="8383" y="5648"/>
                      </a:cubicBezTo>
                      <a:cubicBezTo>
                        <a:pt x="8258" y="5623"/>
                        <a:pt x="8132" y="5573"/>
                        <a:pt x="8032" y="5497"/>
                      </a:cubicBezTo>
                      <a:cubicBezTo>
                        <a:pt x="7957" y="5422"/>
                        <a:pt x="7907" y="5322"/>
                        <a:pt x="7881" y="5221"/>
                      </a:cubicBezTo>
                      <a:cubicBezTo>
                        <a:pt x="7856" y="5121"/>
                        <a:pt x="7806" y="5045"/>
                        <a:pt x="7781" y="4995"/>
                      </a:cubicBezTo>
                      <a:cubicBezTo>
                        <a:pt x="7605" y="4694"/>
                        <a:pt x="7455" y="4368"/>
                        <a:pt x="7329" y="4041"/>
                      </a:cubicBezTo>
                      <a:lnTo>
                        <a:pt x="7254" y="3816"/>
                      </a:lnTo>
                      <a:cubicBezTo>
                        <a:pt x="6953" y="3289"/>
                        <a:pt x="6501" y="2862"/>
                        <a:pt x="5924" y="2636"/>
                      </a:cubicBezTo>
                      <a:lnTo>
                        <a:pt x="5447" y="2410"/>
                      </a:lnTo>
                      <a:lnTo>
                        <a:pt x="5070" y="2234"/>
                      </a:lnTo>
                      <a:cubicBezTo>
                        <a:pt x="4995" y="2209"/>
                        <a:pt x="4920" y="2159"/>
                        <a:pt x="4844" y="2134"/>
                      </a:cubicBezTo>
                      <a:lnTo>
                        <a:pt x="4669" y="2034"/>
                      </a:lnTo>
                      <a:cubicBezTo>
                        <a:pt x="4443" y="1908"/>
                        <a:pt x="4192" y="1783"/>
                        <a:pt x="3941" y="1682"/>
                      </a:cubicBezTo>
                      <a:cubicBezTo>
                        <a:pt x="3514" y="1507"/>
                        <a:pt x="3113" y="1256"/>
                        <a:pt x="2786" y="954"/>
                      </a:cubicBezTo>
                      <a:lnTo>
                        <a:pt x="2636" y="854"/>
                      </a:lnTo>
                      <a:cubicBezTo>
                        <a:pt x="2310" y="603"/>
                        <a:pt x="1958" y="377"/>
                        <a:pt x="1607" y="176"/>
                      </a:cubicBezTo>
                      <a:cubicBezTo>
                        <a:pt x="1381" y="51"/>
                        <a:pt x="1130" y="1"/>
                        <a:pt x="87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9"/>
                <p:cNvSpPr/>
                <p:nvPr/>
              </p:nvSpPr>
              <p:spPr>
                <a:xfrm>
                  <a:off x="4822472" y="3416533"/>
                  <a:ext cx="282587" cy="9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9" h="1407" extrusionOk="0">
                      <a:moveTo>
                        <a:pt x="4243" y="1105"/>
                      </a:moveTo>
                      <a:cubicBezTo>
                        <a:pt x="3741" y="678"/>
                        <a:pt x="3038" y="703"/>
                        <a:pt x="2410" y="528"/>
                      </a:cubicBezTo>
                      <a:cubicBezTo>
                        <a:pt x="1683" y="302"/>
                        <a:pt x="955" y="1"/>
                        <a:pt x="177" y="26"/>
                      </a:cubicBezTo>
                      <a:cubicBezTo>
                        <a:pt x="51" y="26"/>
                        <a:pt x="1" y="201"/>
                        <a:pt x="126" y="252"/>
                      </a:cubicBezTo>
                      <a:cubicBezTo>
                        <a:pt x="779" y="578"/>
                        <a:pt x="1532" y="678"/>
                        <a:pt x="2210" y="980"/>
                      </a:cubicBezTo>
                      <a:cubicBezTo>
                        <a:pt x="2812" y="1256"/>
                        <a:pt x="3465" y="1406"/>
                        <a:pt x="4117" y="1406"/>
                      </a:cubicBezTo>
                      <a:cubicBezTo>
                        <a:pt x="4243" y="1406"/>
                        <a:pt x="4368" y="1205"/>
                        <a:pt x="4243" y="11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9"/>
                <p:cNvSpPr/>
                <p:nvPr/>
              </p:nvSpPr>
              <p:spPr>
                <a:xfrm>
                  <a:off x="4687744" y="3468471"/>
                  <a:ext cx="389697" cy="17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5" h="2637" extrusionOk="0">
                      <a:moveTo>
                        <a:pt x="5748" y="1607"/>
                      </a:moveTo>
                      <a:cubicBezTo>
                        <a:pt x="4719" y="1682"/>
                        <a:pt x="3690" y="1482"/>
                        <a:pt x="2787" y="980"/>
                      </a:cubicBezTo>
                      <a:cubicBezTo>
                        <a:pt x="1933" y="578"/>
                        <a:pt x="980" y="478"/>
                        <a:pt x="151" y="51"/>
                      </a:cubicBezTo>
                      <a:cubicBezTo>
                        <a:pt x="76" y="1"/>
                        <a:pt x="1" y="76"/>
                        <a:pt x="51" y="151"/>
                      </a:cubicBezTo>
                      <a:cubicBezTo>
                        <a:pt x="603" y="955"/>
                        <a:pt x="1933" y="1155"/>
                        <a:pt x="2787" y="1582"/>
                      </a:cubicBezTo>
                      <a:cubicBezTo>
                        <a:pt x="3640" y="2009"/>
                        <a:pt x="4995" y="2636"/>
                        <a:pt x="5849" y="1984"/>
                      </a:cubicBezTo>
                      <a:cubicBezTo>
                        <a:pt x="6024" y="1883"/>
                        <a:pt x="5974" y="1582"/>
                        <a:pt x="5748" y="16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9"/>
                <p:cNvSpPr/>
                <p:nvPr/>
              </p:nvSpPr>
              <p:spPr>
                <a:xfrm>
                  <a:off x="4639041" y="3548026"/>
                  <a:ext cx="392931" cy="19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5" h="3088" extrusionOk="0">
                      <a:moveTo>
                        <a:pt x="5874" y="1582"/>
                      </a:moveTo>
                      <a:cubicBezTo>
                        <a:pt x="4770" y="1557"/>
                        <a:pt x="3866" y="1833"/>
                        <a:pt x="2762" y="1507"/>
                      </a:cubicBezTo>
                      <a:cubicBezTo>
                        <a:pt x="1758" y="1205"/>
                        <a:pt x="1130" y="201"/>
                        <a:pt x="126" y="26"/>
                      </a:cubicBezTo>
                      <a:cubicBezTo>
                        <a:pt x="51" y="1"/>
                        <a:pt x="1" y="76"/>
                        <a:pt x="51" y="126"/>
                      </a:cubicBezTo>
                      <a:cubicBezTo>
                        <a:pt x="1507" y="1632"/>
                        <a:pt x="3866" y="3088"/>
                        <a:pt x="5949" y="1858"/>
                      </a:cubicBezTo>
                      <a:cubicBezTo>
                        <a:pt x="6075" y="1783"/>
                        <a:pt x="6024" y="1582"/>
                        <a:pt x="5874" y="15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9"/>
                <p:cNvSpPr/>
                <p:nvPr/>
              </p:nvSpPr>
              <p:spPr>
                <a:xfrm>
                  <a:off x="5101693" y="2461995"/>
                  <a:ext cx="904291" cy="39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1" h="6113" extrusionOk="0">
                      <a:moveTo>
                        <a:pt x="5372" y="1"/>
                      </a:moveTo>
                      <a:cubicBezTo>
                        <a:pt x="4443" y="427"/>
                        <a:pt x="3439" y="377"/>
                        <a:pt x="2436" y="452"/>
                      </a:cubicBezTo>
                      <a:cubicBezTo>
                        <a:pt x="2222" y="478"/>
                        <a:pt x="1996" y="478"/>
                        <a:pt x="1774" y="478"/>
                      </a:cubicBezTo>
                      <a:cubicBezTo>
                        <a:pt x="1551" y="478"/>
                        <a:pt x="1331" y="478"/>
                        <a:pt x="1130" y="503"/>
                      </a:cubicBezTo>
                      <a:cubicBezTo>
                        <a:pt x="704" y="553"/>
                        <a:pt x="403" y="854"/>
                        <a:pt x="1" y="954"/>
                      </a:cubicBezTo>
                      <a:cubicBezTo>
                        <a:pt x="51" y="1306"/>
                        <a:pt x="729" y="1707"/>
                        <a:pt x="1005" y="1908"/>
                      </a:cubicBezTo>
                      <a:cubicBezTo>
                        <a:pt x="1406" y="2159"/>
                        <a:pt x="1808" y="2385"/>
                        <a:pt x="2260" y="2586"/>
                      </a:cubicBezTo>
                      <a:cubicBezTo>
                        <a:pt x="3214" y="3088"/>
                        <a:pt x="4067" y="3715"/>
                        <a:pt x="4996" y="4293"/>
                      </a:cubicBezTo>
                      <a:cubicBezTo>
                        <a:pt x="5372" y="4544"/>
                        <a:pt x="5874" y="5096"/>
                        <a:pt x="6301" y="5196"/>
                      </a:cubicBezTo>
                      <a:cubicBezTo>
                        <a:pt x="6362" y="5213"/>
                        <a:pt x="6424" y="5220"/>
                        <a:pt x="6488" y="5220"/>
                      </a:cubicBezTo>
                      <a:cubicBezTo>
                        <a:pt x="6899" y="5220"/>
                        <a:pt x="7365" y="4917"/>
                        <a:pt x="7756" y="4895"/>
                      </a:cubicBezTo>
                      <a:cubicBezTo>
                        <a:pt x="7892" y="4883"/>
                        <a:pt x="8031" y="4872"/>
                        <a:pt x="8165" y="4872"/>
                      </a:cubicBezTo>
                      <a:cubicBezTo>
                        <a:pt x="8576" y="4872"/>
                        <a:pt x="8942" y="4974"/>
                        <a:pt x="9037" y="5447"/>
                      </a:cubicBezTo>
                      <a:cubicBezTo>
                        <a:pt x="9087" y="5748"/>
                        <a:pt x="8961" y="5949"/>
                        <a:pt x="9313" y="6075"/>
                      </a:cubicBezTo>
                      <a:cubicBezTo>
                        <a:pt x="9438" y="6100"/>
                        <a:pt x="9570" y="6112"/>
                        <a:pt x="9705" y="6112"/>
                      </a:cubicBezTo>
                      <a:cubicBezTo>
                        <a:pt x="9840" y="6112"/>
                        <a:pt x="9978" y="6100"/>
                        <a:pt x="10116" y="6075"/>
                      </a:cubicBezTo>
                      <a:lnTo>
                        <a:pt x="12023" y="6075"/>
                      </a:lnTo>
                      <a:cubicBezTo>
                        <a:pt x="12601" y="6049"/>
                        <a:pt x="13203" y="5949"/>
                        <a:pt x="13780" y="5824"/>
                      </a:cubicBezTo>
                      <a:cubicBezTo>
                        <a:pt x="13981" y="5071"/>
                        <a:pt x="12852" y="4594"/>
                        <a:pt x="12400" y="4242"/>
                      </a:cubicBezTo>
                      <a:cubicBezTo>
                        <a:pt x="12073" y="4016"/>
                        <a:pt x="11722" y="3816"/>
                        <a:pt x="11396" y="3590"/>
                      </a:cubicBezTo>
                      <a:cubicBezTo>
                        <a:pt x="11095" y="3414"/>
                        <a:pt x="10793" y="3238"/>
                        <a:pt x="10467" y="3088"/>
                      </a:cubicBezTo>
                      <a:cubicBezTo>
                        <a:pt x="10166" y="2862"/>
                        <a:pt x="9890" y="2636"/>
                        <a:pt x="9614" y="2385"/>
                      </a:cubicBezTo>
                      <a:cubicBezTo>
                        <a:pt x="8886" y="1883"/>
                        <a:pt x="8083" y="1632"/>
                        <a:pt x="7330" y="1256"/>
                      </a:cubicBezTo>
                      <a:cubicBezTo>
                        <a:pt x="7068" y="1113"/>
                        <a:pt x="5995" y="294"/>
                        <a:pt x="5713" y="294"/>
                      </a:cubicBezTo>
                      <a:cubicBezTo>
                        <a:pt x="5697" y="294"/>
                        <a:pt x="5684" y="297"/>
                        <a:pt x="5673" y="302"/>
                      </a:cubicBezTo>
                      <a:lnTo>
                        <a:pt x="53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9"/>
                <p:cNvSpPr/>
                <p:nvPr/>
              </p:nvSpPr>
              <p:spPr>
                <a:xfrm>
                  <a:off x="5965357" y="2857315"/>
                  <a:ext cx="646153" cy="2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0" h="3979" extrusionOk="0">
                      <a:moveTo>
                        <a:pt x="3743" y="0"/>
                      </a:moveTo>
                      <a:cubicBezTo>
                        <a:pt x="3489" y="0"/>
                        <a:pt x="3238" y="13"/>
                        <a:pt x="2987" y="38"/>
                      </a:cubicBezTo>
                      <a:cubicBezTo>
                        <a:pt x="2510" y="113"/>
                        <a:pt x="2059" y="214"/>
                        <a:pt x="1582" y="364"/>
                      </a:cubicBezTo>
                      <a:cubicBezTo>
                        <a:pt x="1373" y="419"/>
                        <a:pt x="1156" y="431"/>
                        <a:pt x="935" y="431"/>
                      </a:cubicBezTo>
                      <a:cubicBezTo>
                        <a:pt x="769" y="431"/>
                        <a:pt x="602" y="424"/>
                        <a:pt x="435" y="424"/>
                      </a:cubicBezTo>
                      <a:cubicBezTo>
                        <a:pt x="315" y="424"/>
                        <a:pt x="195" y="428"/>
                        <a:pt x="76" y="439"/>
                      </a:cubicBezTo>
                      <a:cubicBezTo>
                        <a:pt x="1" y="1418"/>
                        <a:pt x="1180" y="1745"/>
                        <a:pt x="1958" y="1820"/>
                      </a:cubicBezTo>
                      <a:cubicBezTo>
                        <a:pt x="2962" y="1920"/>
                        <a:pt x="3866" y="2372"/>
                        <a:pt x="4819" y="2748"/>
                      </a:cubicBezTo>
                      <a:cubicBezTo>
                        <a:pt x="5623" y="3100"/>
                        <a:pt x="6225" y="3652"/>
                        <a:pt x="7103" y="3853"/>
                      </a:cubicBezTo>
                      <a:cubicBezTo>
                        <a:pt x="7379" y="3901"/>
                        <a:pt x="7665" y="3929"/>
                        <a:pt x="7955" y="3929"/>
                      </a:cubicBezTo>
                      <a:cubicBezTo>
                        <a:pt x="8114" y="3929"/>
                        <a:pt x="8274" y="3921"/>
                        <a:pt x="8434" y="3903"/>
                      </a:cubicBezTo>
                      <a:cubicBezTo>
                        <a:pt x="8615" y="3903"/>
                        <a:pt x="8951" y="3864"/>
                        <a:pt x="9253" y="3864"/>
                      </a:cubicBezTo>
                      <a:cubicBezTo>
                        <a:pt x="9494" y="3864"/>
                        <a:pt x="9714" y="3889"/>
                        <a:pt x="9814" y="3978"/>
                      </a:cubicBezTo>
                      <a:lnTo>
                        <a:pt x="9965" y="3727"/>
                      </a:lnTo>
                      <a:cubicBezTo>
                        <a:pt x="9990" y="3050"/>
                        <a:pt x="8534" y="2221"/>
                        <a:pt x="8082" y="1920"/>
                      </a:cubicBezTo>
                      <a:cubicBezTo>
                        <a:pt x="7279" y="1418"/>
                        <a:pt x="6401" y="1142"/>
                        <a:pt x="5572" y="665"/>
                      </a:cubicBezTo>
                      <a:cubicBezTo>
                        <a:pt x="5221" y="465"/>
                        <a:pt x="4920" y="113"/>
                        <a:pt x="4518" y="38"/>
                      </a:cubicBezTo>
                      <a:cubicBezTo>
                        <a:pt x="4255" y="13"/>
                        <a:pt x="3997" y="0"/>
                        <a:pt x="37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9"/>
                <p:cNvSpPr/>
                <p:nvPr/>
              </p:nvSpPr>
              <p:spPr>
                <a:xfrm>
                  <a:off x="6220259" y="2965718"/>
                  <a:ext cx="1344180" cy="37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2" h="5765" extrusionOk="0">
                      <a:moveTo>
                        <a:pt x="16311" y="1"/>
                      </a:moveTo>
                      <a:cubicBezTo>
                        <a:pt x="15370" y="1"/>
                        <a:pt x="14415" y="94"/>
                        <a:pt x="13503" y="144"/>
                      </a:cubicBezTo>
                      <a:cubicBezTo>
                        <a:pt x="10993" y="294"/>
                        <a:pt x="8483" y="872"/>
                        <a:pt x="5974" y="1047"/>
                      </a:cubicBezTo>
                      <a:cubicBezTo>
                        <a:pt x="5882" y="1055"/>
                        <a:pt x="5790" y="1058"/>
                        <a:pt x="5699" y="1058"/>
                      </a:cubicBezTo>
                      <a:cubicBezTo>
                        <a:pt x="5261" y="1058"/>
                        <a:pt x="4832" y="987"/>
                        <a:pt x="4406" y="987"/>
                      </a:cubicBezTo>
                      <a:cubicBezTo>
                        <a:pt x="4318" y="987"/>
                        <a:pt x="4230" y="990"/>
                        <a:pt x="4141" y="997"/>
                      </a:cubicBezTo>
                      <a:cubicBezTo>
                        <a:pt x="3865" y="1499"/>
                        <a:pt x="4543" y="1750"/>
                        <a:pt x="4417" y="2252"/>
                      </a:cubicBezTo>
                      <a:cubicBezTo>
                        <a:pt x="4364" y="2286"/>
                        <a:pt x="4304" y="2300"/>
                        <a:pt x="4240" y="2300"/>
                      </a:cubicBezTo>
                      <a:cubicBezTo>
                        <a:pt x="3971" y="2300"/>
                        <a:pt x="3626" y="2052"/>
                        <a:pt x="3363" y="1951"/>
                      </a:cubicBezTo>
                      <a:cubicBezTo>
                        <a:pt x="2987" y="1851"/>
                        <a:pt x="2610" y="1700"/>
                        <a:pt x="2209" y="1574"/>
                      </a:cubicBezTo>
                      <a:cubicBezTo>
                        <a:pt x="1832" y="1449"/>
                        <a:pt x="1456" y="1323"/>
                        <a:pt x="1155" y="1173"/>
                      </a:cubicBezTo>
                      <a:cubicBezTo>
                        <a:pt x="799" y="1018"/>
                        <a:pt x="582" y="784"/>
                        <a:pt x="224" y="784"/>
                      </a:cubicBezTo>
                      <a:cubicBezTo>
                        <a:pt x="177" y="784"/>
                        <a:pt x="128" y="788"/>
                        <a:pt x="75" y="796"/>
                      </a:cubicBezTo>
                      <a:cubicBezTo>
                        <a:pt x="0" y="1374"/>
                        <a:pt x="627" y="1650"/>
                        <a:pt x="954" y="1976"/>
                      </a:cubicBezTo>
                      <a:cubicBezTo>
                        <a:pt x="1280" y="2277"/>
                        <a:pt x="1506" y="2729"/>
                        <a:pt x="1832" y="3055"/>
                      </a:cubicBezTo>
                      <a:cubicBezTo>
                        <a:pt x="2159" y="3382"/>
                        <a:pt x="2460" y="3733"/>
                        <a:pt x="2786" y="4084"/>
                      </a:cubicBezTo>
                      <a:cubicBezTo>
                        <a:pt x="3087" y="4436"/>
                        <a:pt x="3338" y="4812"/>
                        <a:pt x="3539" y="5214"/>
                      </a:cubicBezTo>
                      <a:cubicBezTo>
                        <a:pt x="3639" y="5389"/>
                        <a:pt x="3690" y="5640"/>
                        <a:pt x="3865" y="5741"/>
                      </a:cubicBezTo>
                      <a:cubicBezTo>
                        <a:pt x="3899" y="5758"/>
                        <a:pt x="3950" y="5765"/>
                        <a:pt x="4010" y="5765"/>
                      </a:cubicBezTo>
                      <a:cubicBezTo>
                        <a:pt x="4217" y="5765"/>
                        <a:pt x="4538" y="5685"/>
                        <a:pt x="4694" y="5666"/>
                      </a:cubicBezTo>
                      <a:cubicBezTo>
                        <a:pt x="5246" y="5540"/>
                        <a:pt x="5798" y="5339"/>
                        <a:pt x="6325" y="5088"/>
                      </a:cubicBezTo>
                      <a:cubicBezTo>
                        <a:pt x="7254" y="4737"/>
                        <a:pt x="8232" y="4712"/>
                        <a:pt x="9186" y="4511"/>
                      </a:cubicBezTo>
                      <a:cubicBezTo>
                        <a:pt x="11194" y="4059"/>
                        <a:pt x="13302" y="4185"/>
                        <a:pt x="15361" y="3909"/>
                      </a:cubicBezTo>
                      <a:cubicBezTo>
                        <a:pt x="16038" y="3808"/>
                        <a:pt x="16741" y="3833"/>
                        <a:pt x="17419" y="3683"/>
                      </a:cubicBezTo>
                      <a:cubicBezTo>
                        <a:pt x="17820" y="3582"/>
                        <a:pt x="18247" y="3457"/>
                        <a:pt x="18623" y="3306"/>
                      </a:cubicBezTo>
                      <a:cubicBezTo>
                        <a:pt x="18950" y="3206"/>
                        <a:pt x="19401" y="3156"/>
                        <a:pt x="19652" y="2880"/>
                      </a:cubicBezTo>
                      <a:cubicBezTo>
                        <a:pt x="19878" y="2604"/>
                        <a:pt x="19928" y="2353"/>
                        <a:pt x="20154" y="2127"/>
                      </a:cubicBezTo>
                      <a:cubicBezTo>
                        <a:pt x="20380" y="1901"/>
                        <a:pt x="20581" y="1725"/>
                        <a:pt x="20782" y="1549"/>
                      </a:cubicBezTo>
                      <a:lnTo>
                        <a:pt x="20732" y="972"/>
                      </a:lnTo>
                      <a:cubicBezTo>
                        <a:pt x="20675" y="1000"/>
                        <a:pt x="20613" y="1013"/>
                        <a:pt x="20546" y="1013"/>
                      </a:cubicBezTo>
                      <a:cubicBezTo>
                        <a:pt x="20139" y="1013"/>
                        <a:pt x="19574" y="549"/>
                        <a:pt x="19251" y="420"/>
                      </a:cubicBezTo>
                      <a:cubicBezTo>
                        <a:pt x="18774" y="244"/>
                        <a:pt x="18247" y="144"/>
                        <a:pt x="17745" y="94"/>
                      </a:cubicBezTo>
                      <a:cubicBezTo>
                        <a:pt x="17276" y="25"/>
                        <a:pt x="16795" y="1"/>
                        <a:pt x="1631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9"/>
                <p:cNvSpPr/>
                <p:nvPr/>
              </p:nvSpPr>
              <p:spPr>
                <a:xfrm>
                  <a:off x="4163388" y="3277537"/>
                  <a:ext cx="355611" cy="20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" h="3098" extrusionOk="0">
                      <a:moveTo>
                        <a:pt x="793" y="0"/>
                      </a:moveTo>
                      <a:cubicBezTo>
                        <a:pt x="779" y="0"/>
                        <a:pt x="765" y="5"/>
                        <a:pt x="754" y="16"/>
                      </a:cubicBezTo>
                      <a:cubicBezTo>
                        <a:pt x="1" y="870"/>
                        <a:pt x="1406" y="1623"/>
                        <a:pt x="2034" y="1924"/>
                      </a:cubicBezTo>
                      <a:cubicBezTo>
                        <a:pt x="2686" y="2250"/>
                        <a:pt x="3339" y="2501"/>
                        <a:pt x="4042" y="2727"/>
                      </a:cubicBezTo>
                      <a:cubicBezTo>
                        <a:pt x="4290" y="2810"/>
                        <a:pt x="4828" y="3097"/>
                        <a:pt x="5192" y="3097"/>
                      </a:cubicBezTo>
                      <a:cubicBezTo>
                        <a:pt x="5270" y="3097"/>
                        <a:pt x="5340" y="3084"/>
                        <a:pt x="5397" y="3053"/>
                      </a:cubicBezTo>
                      <a:cubicBezTo>
                        <a:pt x="5472" y="3003"/>
                        <a:pt x="5497" y="2903"/>
                        <a:pt x="5472" y="2827"/>
                      </a:cubicBezTo>
                      <a:cubicBezTo>
                        <a:pt x="5372" y="2300"/>
                        <a:pt x="3791" y="2074"/>
                        <a:pt x="3389" y="1924"/>
                      </a:cubicBezTo>
                      <a:cubicBezTo>
                        <a:pt x="2837" y="1748"/>
                        <a:pt x="302" y="1020"/>
                        <a:pt x="879" y="117"/>
                      </a:cubicBezTo>
                      <a:cubicBezTo>
                        <a:pt x="899" y="58"/>
                        <a:pt x="843" y="0"/>
                        <a:pt x="79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9"/>
                <p:cNvSpPr/>
                <p:nvPr/>
              </p:nvSpPr>
              <p:spPr>
                <a:xfrm>
                  <a:off x="4114685" y="3342799"/>
                  <a:ext cx="357228" cy="203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3" h="3143" extrusionOk="0">
                      <a:moveTo>
                        <a:pt x="275" y="0"/>
                      </a:moveTo>
                      <a:cubicBezTo>
                        <a:pt x="246" y="0"/>
                        <a:pt x="218" y="11"/>
                        <a:pt x="202" y="36"/>
                      </a:cubicBezTo>
                      <a:cubicBezTo>
                        <a:pt x="101" y="237"/>
                        <a:pt x="26" y="488"/>
                        <a:pt x="1" y="714"/>
                      </a:cubicBezTo>
                      <a:cubicBezTo>
                        <a:pt x="1" y="764"/>
                        <a:pt x="26" y="814"/>
                        <a:pt x="76" y="840"/>
                      </a:cubicBezTo>
                      <a:cubicBezTo>
                        <a:pt x="980" y="1392"/>
                        <a:pt x="1959" y="1843"/>
                        <a:pt x="2963" y="2145"/>
                      </a:cubicBezTo>
                      <a:cubicBezTo>
                        <a:pt x="3339" y="2270"/>
                        <a:pt x="3690" y="2371"/>
                        <a:pt x="4067" y="2496"/>
                      </a:cubicBezTo>
                      <a:cubicBezTo>
                        <a:pt x="4494" y="2647"/>
                        <a:pt x="4745" y="2923"/>
                        <a:pt x="5121" y="3123"/>
                      </a:cubicBezTo>
                      <a:cubicBezTo>
                        <a:pt x="5147" y="3136"/>
                        <a:pt x="5178" y="3143"/>
                        <a:pt x="5210" y="3143"/>
                      </a:cubicBezTo>
                      <a:cubicBezTo>
                        <a:pt x="5302" y="3143"/>
                        <a:pt x="5404" y="3091"/>
                        <a:pt x="5422" y="2998"/>
                      </a:cubicBezTo>
                      <a:cubicBezTo>
                        <a:pt x="5523" y="2295"/>
                        <a:pt x="4519" y="2019"/>
                        <a:pt x="3992" y="1843"/>
                      </a:cubicBezTo>
                      <a:cubicBezTo>
                        <a:pt x="3540" y="1718"/>
                        <a:pt x="3063" y="1618"/>
                        <a:pt x="2586" y="1492"/>
                      </a:cubicBezTo>
                      <a:cubicBezTo>
                        <a:pt x="2009" y="1291"/>
                        <a:pt x="1457" y="1065"/>
                        <a:pt x="930" y="814"/>
                      </a:cubicBezTo>
                      <a:cubicBezTo>
                        <a:pt x="503" y="639"/>
                        <a:pt x="177" y="639"/>
                        <a:pt x="377" y="112"/>
                      </a:cubicBezTo>
                      <a:cubicBezTo>
                        <a:pt x="394" y="45"/>
                        <a:pt x="333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9"/>
                <p:cNvSpPr/>
                <p:nvPr/>
              </p:nvSpPr>
              <p:spPr>
                <a:xfrm>
                  <a:off x="3966957" y="3400622"/>
                  <a:ext cx="455024" cy="21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3293" extrusionOk="0">
                      <a:moveTo>
                        <a:pt x="1361" y="1"/>
                      </a:moveTo>
                      <a:cubicBezTo>
                        <a:pt x="1340" y="1"/>
                        <a:pt x="1320" y="7"/>
                        <a:pt x="1306" y="21"/>
                      </a:cubicBezTo>
                      <a:cubicBezTo>
                        <a:pt x="1" y="1527"/>
                        <a:pt x="5774" y="3033"/>
                        <a:pt x="6627" y="3284"/>
                      </a:cubicBezTo>
                      <a:cubicBezTo>
                        <a:pt x="6652" y="3290"/>
                        <a:pt x="6676" y="3293"/>
                        <a:pt x="6699" y="3293"/>
                      </a:cubicBezTo>
                      <a:cubicBezTo>
                        <a:pt x="6947" y="3293"/>
                        <a:pt x="7035" y="2943"/>
                        <a:pt x="6828" y="2782"/>
                      </a:cubicBezTo>
                      <a:cubicBezTo>
                        <a:pt x="6050" y="2204"/>
                        <a:pt x="879" y="1502"/>
                        <a:pt x="1457" y="96"/>
                      </a:cubicBezTo>
                      <a:cubicBezTo>
                        <a:pt x="1475" y="42"/>
                        <a:pt x="1415" y="1"/>
                        <a:pt x="13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9"/>
                <p:cNvSpPr/>
                <p:nvPr/>
              </p:nvSpPr>
              <p:spPr>
                <a:xfrm>
                  <a:off x="3945871" y="3464784"/>
                  <a:ext cx="441635" cy="1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8" h="2895" extrusionOk="0">
                      <a:moveTo>
                        <a:pt x="360" y="0"/>
                      </a:moveTo>
                      <a:cubicBezTo>
                        <a:pt x="317" y="0"/>
                        <a:pt x="274" y="26"/>
                        <a:pt x="252" y="83"/>
                      </a:cubicBezTo>
                      <a:cubicBezTo>
                        <a:pt x="1" y="811"/>
                        <a:pt x="402" y="1589"/>
                        <a:pt x="1155" y="1840"/>
                      </a:cubicBezTo>
                      <a:cubicBezTo>
                        <a:pt x="2059" y="2191"/>
                        <a:pt x="3012" y="2492"/>
                        <a:pt x="3966" y="2718"/>
                      </a:cubicBezTo>
                      <a:lnTo>
                        <a:pt x="6827" y="2894"/>
                      </a:lnTo>
                      <a:cubicBezTo>
                        <a:pt x="5924" y="2492"/>
                        <a:pt x="4970" y="2216"/>
                        <a:pt x="3991" y="2041"/>
                      </a:cubicBezTo>
                      <a:cubicBezTo>
                        <a:pt x="2812" y="1765"/>
                        <a:pt x="452" y="1714"/>
                        <a:pt x="477" y="108"/>
                      </a:cubicBezTo>
                      <a:cubicBezTo>
                        <a:pt x="464" y="39"/>
                        <a:pt x="412" y="0"/>
                        <a:pt x="36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9"/>
                <p:cNvSpPr/>
                <p:nvPr/>
              </p:nvSpPr>
              <p:spPr>
                <a:xfrm>
                  <a:off x="4299797" y="3128839"/>
                  <a:ext cx="1256538" cy="271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7" h="4198" extrusionOk="0">
                      <a:moveTo>
                        <a:pt x="8491" y="1"/>
                      </a:moveTo>
                      <a:cubicBezTo>
                        <a:pt x="8191" y="1"/>
                        <a:pt x="7945" y="84"/>
                        <a:pt x="8157" y="433"/>
                      </a:cubicBezTo>
                      <a:cubicBezTo>
                        <a:pt x="8358" y="784"/>
                        <a:pt x="8986" y="734"/>
                        <a:pt x="8835" y="1311"/>
                      </a:cubicBezTo>
                      <a:cubicBezTo>
                        <a:pt x="8755" y="1318"/>
                        <a:pt x="8675" y="1320"/>
                        <a:pt x="8596" y="1320"/>
                      </a:cubicBezTo>
                      <a:cubicBezTo>
                        <a:pt x="8029" y="1320"/>
                        <a:pt x="7481" y="1180"/>
                        <a:pt x="6953" y="1136"/>
                      </a:cubicBezTo>
                      <a:cubicBezTo>
                        <a:pt x="6743" y="1119"/>
                        <a:pt x="6526" y="1113"/>
                        <a:pt x="6305" y="1113"/>
                      </a:cubicBezTo>
                      <a:cubicBezTo>
                        <a:pt x="5862" y="1113"/>
                        <a:pt x="5405" y="1136"/>
                        <a:pt x="4970" y="1136"/>
                      </a:cubicBezTo>
                      <a:lnTo>
                        <a:pt x="2435" y="1136"/>
                      </a:lnTo>
                      <a:cubicBezTo>
                        <a:pt x="2298" y="1136"/>
                        <a:pt x="2012" y="1122"/>
                        <a:pt x="1695" y="1122"/>
                      </a:cubicBezTo>
                      <a:cubicBezTo>
                        <a:pt x="1142" y="1122"/>
                        <a:pt x="498" y="1163"/>
                        <a:pt x="402" y="1387"/>
                      </a:cubicBezTo>
                      <a:lnTo>
                        <a:pt x="477" y="1562"/>
                      </a:lnTo>
                      <a:cubicBezTo>
                        <a:pt x="326" y="1613"/>
                        <a:pt x="276" y="1688"/>
                        <a:pt x="301" y="1788"/>
                      </a:cubicBezTo>
                      <a:cubicBezTo>
                        <a:pt x="251" y="1738"/>
                        <a:pt x="201" y="1688"/>
                        <a:pt x="151" y="1638"/>
                      </a:cubicBezTo>
                      <a:cubicBezTo>
                        <a:pt x="137" y="1624"/>
                        <a:pt x="119" y="1617"/>
                        <a:pt x="100" y="1617"/>
                      </a:cubicBezTo>
                      <a:cubicBezTo>
                        <a:pt x="52" y="1617"/>
                        <a:pt x="0" y="1659"/>
                        <a:pt x="0" y="1713"/>
                      </a:cubicBezTo>
                      <a:cubicBezTo>
                        <a:pt x="326" y="2566"/>
                        <a:pt x="1155" y="2968"/>
                        <a:pt x="1958" y="3269"/>
                      </a:cubicBezTo>
                      <a:cubicBezTo>
                        <a:pt x="2510" y="3445"/>
                        <a:pt x="3062" y="3595"/>
                        <a:pt x="3614" y="3746"/>
                      </a:cubicBezTo>
                      <a:cubicBezTo>
                        <a:pt x="4091" y="3897"/>
                        <a:pt x="4593" y="4198"/>
                        <a:pt x="5095" y="4198"/>
                      </a:cubicBezTo>
                      <a:cubicBezTo>
                        <a:pt x="5221" y="4173"/>
                        <a:pt x="5271" y="4072"/>
                        <a:pt x="5221" y="3972"/>
                      </a:cubicBezTo>
                      <a:lnTo>
                        <a:pt x="5196" y="3922"/>
                      </a:lnTo>
                      <a:lnTo>
                        <a:pt x="5196" y="3922"/>
                      </a:lnTo>
                      <a:cubicBezTo>
                        <a:pt x="5271" y="3934"/>
                        <a:pt x="5352" y="3940"/>
                        <a:pt x="5434" y="3940"/>
                      </a:cubicBezTo>
                      <a:cubicBezTo>
                        <a:pt x="5516" y="3940"/>
                        <a:pt x="5597" y="3934"/>
                        <a:pt x="5672" y="3922"/>
                      </a:cubicBezTo>
                      <a:cubicBezTo>
                        <a:pt x="5949" y="3796"/>
                        <a:pt x="6225" y="3671"/>
                        <a:pt x="6501" y="3495"/>
                      </a:cubicBezTo>
                      <a:cubicBezTo>
                        <a:pt x="7781" y="2918"/>
                        <a:pt x="9412" y="2742"/>
                        <a:pt x="10818" y="2717"/>
                      </a:cubicBezTo>
                      <a:cubicBezTo>
                        <a:pt x="11702" y="2717"/>
                        <a:pt x="12615" y="2632"/>
                        <a:pt x="13514" y="2632"/>
                      </a:cubicBezTo>
                      <a:cubicBezTo>
                        <a:pt x="13814" y="2632"/>
                        <a:pt x="14112" y="2642"/>
                        <a:pt x="14407" y="2667"/>
                      </a:cubicBezTo>
                      <a:cubicBezTo>
                        <a:pt x="14745" y="2725"/>
                        <a:pt x="15083" y="2750"/>
                        <a:pt x="15421" y="2750"/>
                      </a:cubicBezTo>
                      <a:cubicBezTo>
                        <a:pt x="15660" y="2750"/>
                        <a:pt x="15900" y="2738"/>
                        <a:pt x="16139" y="2717"/>
                      </a:cubicBezTo>
                      <a:cubicBezTo>
                        <a:pt x="16339" y="2692"/>
                        <a:pt x="16540" y="2616"/>
                        <a:pt x="16691" y="2466"/>
                      </a:cubicBezTo>
                      <a:cubicBezTo>
                        <a:pt x="16867" y="2240"/>
                        <a:pt x="16691" y="2064"/>
                        <a:pt x="16867" y="1838"/>
                      </a:cubicBezTo>
                      <a:cubicBezTo>
                        <a:pt x="17168" y="1387"/>
                        <a:pt x="19427" y="1261"/>
                        <a:pt x="19276" y="734"/>
                      </a:cubicBezTo>
                      <a:cubicBezTo>
                        <a:pt x="18874" y="508"/>
                        <a:pt x="18398" y="533"/>
                        <a:pt x="17971" y="333"/>
                      </a:cubicBezTo>
                      <a:cubicBezTo>
                        <a:pt x="17795" y="232"/>
                        <a:pt x="17619" y="132"/>
                        <a:pt x="17444" y="56"/>
                      </a:cubicBezTo>
                      <a:cubicBezTo>
                        <a:pt x="17352" y="23"/>
                        <a:pt x="17276" y="12"/>
                        <a:pt x="17207" y="12"/>
                      </a:cubicBezTo>
                      <a:cubicBezTo>
                        <a:pt x="17067" y="12"/>
                        <a:pt x="16950" y="56"/>
                        <a:pt x="16766" y="56"/>
                      </a:cubicBezTo>
                      <a:cubicBezTo>
                        <a:pt x="16841" y="182"/>
                        <a:pt x="16967" y="307"/>
                        <a:pt x="17118" y="358"/>
                      </a:cubicBezTo>
                      <a:cubicBezTo>
                        <a:pt x="16725" y="576"/>
                        <a:pt x="16155" y="651"/>
                        <a:pt x="15599" y="651"/>
                      </a:cubicBezTo>
                      <a:cubicBezTo>
                        <a:pt x="15195" y="651"/>
                        <a:pt x="14799" y="611"/>
                        <a:pt x="14482" y="558"/>
                      </a:cubicBezTo>
                      <a:cubicBezTo>
                        <a:pt x="13553" y="408"/>
                        <a:pt x="12600" y="408"/>
                        <a:pt x="11671" y="232"/>
                      </a:cubicBezTo>
                      <a:cubicBezTo>
                        <a:pt x="10818" y="82"/>
                        <a:pt x="9889" y="207"/>
                        <a:pt x="9036" y="56"/>
                      </a:cubicBezTo>
                      <a:cubicBezTo>
                        <a:pt x="8907" y="37"/>
                        <a:pt x="8687" y="1"/>
                        <a:pt x="849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9"/>
                <p:cNvSpPr/>
                <p:nvPr/>
              </p:nvSpPr>
              <p:spPr>
                <a:xfrm>
                  <a:off x="4678042" y="2348353"/>
                  <a:ext cx="264671" cy="55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855" extrusionOk="0">
                      <a:moveTo>
                        <a:pt x="3865" y="829"/>
                      </a:moveTo>
                      <a:cubicBezTo>
                        <a:pt x="4016" y="829"/>
                        <a:pt x="4091" y="603"/>
                        <a:pt x="3941" y="528"/>
                      </a:cubicBezTo>
                      <a:cubicBezTo>
                        <a:pt x="3414" y="302"/>
                        <a:pt x="2736" y="352"/>
                        <a:pt x="2159" y="302"/>
                      </a:cubicBezTo>
                      <a:cubicBezTo>
                        <a:pt x="1531" y="277"/>
                        <a:pt x="904" y="176"/>
                        <a:pt x="301" y="1"/>
                      </a:cubicBezTo>
                      <a:lnTo>
                        <a:pt x="0" y="126"/>
                      </a:lnTo>
                      <a:cubicBezTo>
                        <a:pt x="377" y="327"/>
                        <a:pt x="753" y="453"/>
                        <a:pt x="1180" y="528"/>
                      </a:cubicBezTo>
                      <a:cubicBezTo>
                        <a:pt x="2058" y="754"/>
                        <a:pt x="2962" y="854"/>
                        <a:pt x="3865" y="8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9"/>
                <p:cNvSpPr/>
                <p:nvPr/>
              </p:nvSpPr>
              <p:spPr>
                <a:xfrm>
                  <a:off x="4642275" y="2369503"/>
                  <a:ext cx="254969" cy="9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" h="1532" extrusionOk="0">
                      <a:moveTo>
                        <a:pt x="3791" y="1431"/>
                      </a:moveTo>
                      <a:cubicBezTo>
                        <a:pt x="3916" y="1431"/>
                        <a:pt x="3941" y="1255"/>
                        <a:pt x="3816" y="1230"/>
                      </a:cubicBezTo>
                      <a:cubicBezTo>
                        <a:pt x="2963" y="954"/>
                        <a:pt x="2084" y="803"/>
                        <a:pt x="1231" y="452"/>
                      </a:cubicBezTo>
                      <a:cubicBezTo>
                        <a:pt x="905" y="301"/>
                        <a:pt x="578" y="151"/>
                        <a:pt x="252" y="0"/>
                      </a:cubicBezTo>
                      <a:lnTo>
                        <a:pt x="1" y="176"/>
                      </a:lnTo>
                      <a:cubicBezTo>
                        <a:pt x="1181" y="828"/>
                        <a:pt x="2561" y="1531"/>
                        <a:pt x="3791" y="14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9"/>
                <p:cNvSpPr/>
                <p:nvPr/>
              </p:nvSpPr>
              <p:spPr>
                <a:xfrm>
                  <a:off x="4572486" y="2387355"/>
                  <a:ext cx="313375" cy="126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1958" extrusionOk="0">
                      <a:moveTo>
                        <a:pt x="4619" y="1807"/>
                      </a:moveTo>
                      <a:cubicBezTo>
                        <a:pt x="4795" y="1807"/>
                        <a:pt x="4845" y="1531"/>
                        <a:pt x="4669" y="1506"/>
                      </a:cubicBezTo>
                      <a:cubicBezTo>
                        <a:pt x="3113" y="1155"/>
                        <a:pt x="1733" y="879"/>
                        <a:pt x="478" y="50"/>
                      </a:cubicBezTo>
                      <a:lnTo>
                        <a:pt x="1" y="0"/>
                      </a:lnTo>
                      <a:cubicBezTo>
                        <a:pt x="1256" y="1079"/>
                        <a:pt x="2962" y="1958"/>
                        <a:pt x="4619" y="18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9"/>
                <p:cNvSpPr/>
                <p:nvPr/>
              </p:nvSpPr>
              <p:spPr>
                <a:xfrm>
                  <a:off x="4447525" y="2390589"/>
                  <a:ext cx="412400" cy="149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6" h="2310" extrusionOk="0">
                      <a:moveTo>
                        <a:pt x="6074" y="2309"/>
                      </a:moveTo>
                      <a:cubicBezTo>
                        <a:pt x="6325" y="2309"/>
                        <a:pt x="6375" y="1933"/>
                        <a:pt x="6149" y="1908"/>
                      </a:cubicBezTo>
                      <a:cubicBezTo>
                        <a:pt x="4066" y="1582"/>
                        <a:pt x="1983" y="1180"/>
                        <a:pt x="251" y="0"/>
                      </a:cubicBezTo>
                      <a:lnTo>
                        <a:pt x="0" y="176"/>
                      </a:lnTo>
                      <a:cubicBezTo>
                        <a:pt x="552" y="728"/>
                        <a:pt x="1406" y="1054"/>
                        <a:pt x="2083" y="1381"/>
                      </a:cubicBezTo>
                      <a:cubicBezTo>
                        <a:pt x="3338" y="1958"/>
                        <a:pt x="4694" y="2259"/>
                        <a:pt x="6074" y="23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9"/>
                <p:cNvSpPr/>
                <p:nvPr/>
              </p:nvSpPr>
              <p:spPr>
                <a:xfrm>
                  <a:off x="4379288" y="2423058"/>
                  <a:ext cx="438401" cy="151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8" h="2335" extrusionOk="0">
                      <a:moveTo>
                        <a:pt x="2210" y="1381"/>
                      </a:moveTo>
                      <a:cubicBezTo>
                        <a:pt x="3615" y="1883"/>
                        <a:pt x="5046" y="2334"/>
                        <a:pt x="6552" y="2209"/>
                      </a:cubicBezTo>
                      <a:cubicBezTo>
                        <a:pt x="6778" y="2209"/>
                        <a:pt x="6778" y="1858"/>
                        <a:pt x="6552" y="1858"/>
                      </a:cubicBezTo>
                      <a:cubicBezTo>
                        <a:pt x="4669" y="1657"/>
                        <a:pt x="1808" y="1431"/>
                        <a:pt x="277" y="0"/>
                      </a:cubicBezTo>
                      <a:lnTo>
                        <a:pt x="277" y="0"/>
                      </a:lnTo>
                      <a:lnTo>
                        <a:pt x="1" y="101"/>
                      </a:lnTo>
                      <a:cubicBezTo>
                        <a:pt x="503" y="803"/>
                        <a:pt x="1432" y="1105"/>
                        <a:pt x="2210" y="13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9"/>
                <p:cNvSpPr/>
                <p:nvPr/>
              </p:nvSpPr>
              <p:spPr>
                <a:xfrm>
                  <a:off x="4293265" y="2463612"/>
                  <a:ext cx="664070" cy="303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7" h="4695" extrusionOk="0">
                      <a:moveTo>
                        <a:pt x="10116" y="4343"/>
                      </a:moveTo>
                      <a:cubicBezTo>
                        <a:pt x="9112" y="3966"/>
                        <a:pt x="8183" y="3464"/>
                        <a:pt x="7355" y="2787"/>
                      </a:cubicBezTo>
                      <a:cubicBezTo>
                        <a:pt x="6803" y="2335"/>
                        <a:pt x="6200" y="2209"/>
                        <a:pt x="5522" y="2059"/>
                      </a:cubicBezTo>
                      <a:cubicBezTo>
                        <a:pt x="3615" y="1657"/>
                        <a:pt x="1758" y="1205"/>
                        <a:pt x="252" y="1"/>
                      </a:cubicBezTo>
                      <a:lnTo>
                        <a:pt x="176" y="26"/>
                      </a:lnTo>
                      <a:lnTo>
                        <a:pt x="1" y="151"/>
                      </a:lnTo>
                      <a:cubicBezTo>
                        <a:pt x="1231" y="1356"/>
                        <a:pt x="2912" y="1883"/>
                        <a:pt x="4569" y="2285"/>
                      </a:cubicBezTo>
                      <a:cubicBezTo>
                        <a:pt x="5773" y="2586"/>
                        <a:pt x="6602" y="2787"/>
                        <a:pt x="7606" y="3565"/>
                      </a:cubicBezTo>
                      <a:cubicBezTo>
                        <a:pt x="8308" y="4167"/>
                        <a:pt x="9162" y="4544"/>
                        <a:pt x="10065" y="4644"/>
                      </a:cubicBezTo>
                      <a:cubicBezTo>
                        <a:pt x="10266" y="4694"/>
                        <a:pt x="10266" y="4393"/>
                        <a:pt x="10116" y="434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9"/>
                <p:cNvSpPr/>
                <p:nvPr/>
              </p:nvSpPr>
              <p:spPr>
                <a:xfrm>
                  <a:off x="4251094" y="2492847"/>
                  <a:ext cx="641302" cy="31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5" h="4895" extrusionOk="0">
                      <a:moveTo>
                        <a:pt x="9713" y="4493"/>
                      </a:moveTo>
                      <a:cubicBezTo>
                        <a:pt x="7956" y="4217"/>
                        <a:pt x="6626" y="3037"/>
                        <a:pt x="4995" y="2360"/>
                      </a:cubicBezTo>
                      <a:cubicBezTo>
                        <a:pt x="3363" y="1682"/>
                        <a:pt x="1531" y="1180"/>
                        <a:pt x="176" y="1"/>
                      </a:cubicBezTo>
                      <a:lnTo>
                        <a:pt x="0" y="126"/>
                      </a:lnTo>
                      <a:cubicBezTo>
                        <a:pt x="1105" y="1255"/>
                        <a:pt x="2585" y="1808"/>
                        <a:pt x="4041" y="2410"/>
                      </a:cubicBezTo>
                      <a:cubicBezTo>
                        <a:pt x="5271" y="2912"/>
                        <a:pt x="6451" y="3539"/>
                        <a:pt x="7580" y="4242"/>
                      </a:cubicBezTo>
                      <a:cubicBezTo>
                        <a:pt x="8182" y="4669"/>
                        <a:pt x="8910" y="4895"/>
                        <a:pt x="9663" y="4870"/>
                      </a:cubicBezTo>
                      <a:cubicBezTo>
                        <a:pt x="9864" y="4819"/>
                        <a:pt x="9914" y="4543"/>
                        <a:pt x="9713" y="44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9"/>
                <p:cNvSpPr/>
                <p:nvPr/>
              </p:nvSpPr>
              <p:spPr>
                <a:xfrm>
                  <a:off x="4186155" y="2544784"/>
                  <a:ext cx="686708" cy="3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7" h="5046" extrusionOk="0">
                      <a:moveTo>
                        <a:pt x="10466" y="4619"/>
                      </a:moveTo>
                      <a:cubicBezTo>
                        <a:pt x="9462" y="4393"/>
                        <a:pt x="8534" y="3991"/>
                        <a:pt x="7680" y="3464"/>
                      </a:cubicBezTo>
                      <a:cubicBezTo>
                        <a:pt x="6978" y="3013"/>
                        <a:pt x="6451" y="2485"/>
                        <a:pt x="5673" y="2159"/>
                      </a:cubicBezTo>
                      <a:cubicBezTo>
                        <a:pt x="3916" y="1431"/>
                        <a:pt x="1883" y="1005"/>
                        <a:pt x="226" y="1"/>
                      </a:cubicBezTo>
                      <a:cubicBezTo>
                        <a:pt x="151" y="51"/>
                        <a:pt x="76" y="126"/>
                        <a:pt x="0" y="201"/>
                      </a:cubicBezTo>
                      <a:cubicBezTo>
                        <a:pt x="1330" y="1205"/>
                        <a:pt x="3188" y="1758"/>
                        <a:pt x="4694" y="2285"/>
                      </a:cubicBezTo>
                      <a:cubicBezTo>
                        <a:pt x="6651" y="2937"/>
                        <a:pt x="8208" y="5046"/>
                        <a:pt x="10416" y="4895"/>
                      </a:cubicBezTo>
                      <a:cubicBezTo>
                        <a:pt x="10592" y="4895"/>
                        <a:pt x="10617" y="4669"/>
                        <a:pt x="10466" y="461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9"/>
                <p:cNvSpPr/>
                <p:nvPr/>
              </p:nvSpPr>
              <p:spPr>
                <a:xfrm>
                  <a:off x="4794918" y="2859773"/>
                  <a:ext cx="878290" cy="222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9" h="3442" extrusionOk="0">
                      <a:moveTo>
                        <a:pt x="4196" y="1"/>
                      </a:moveTo>
                      <a:cubicBezTo>
                        <a:pt x="3859" y="1"/>
                        <a:pt x="3519" y="55"/>
                        <a:pt x="3414" y="326"/>
                      </a:cubicBezTo>
                      <a:cubicBezTo>
                        <a:pt x="3213" y="853"/>
                        <a:pt x="4142" y="928"/>
                        <a:pt x="4091" y="1405"/>
                      </a:cubicBezTo>
                      <a:cubicBezTo>
                        <a:pt x="3857" y="1422"/>
                        <a:pt x="3620" y="1425"/>
                        <a:pt x="3382" y="1425"/>
                      </a:cubicBezTo>
                      <a:cubicBezTo>
                        <a:pt x="3263" y="1425"/>
                        <a:pt x="3144" y="1424"/>
                        <a:pt x="3025" y="1424"/>
                      </a:cubicBezTo>
                      <a:cubicBezTo>
                        <a:pt x="2667" y="1424"/>
                        <a:pt x="2309" y="1430"/>
                        <a:pt x="1958" y="1481"/>
                      </a:cubicBezTo>
                      <a:cubicBezTo>
                        <a:pt x="1531" y="1531"/>
                        <a:pt x="527" y="1531"/>
                        <a:pt x="301" y="1958"/>
                      </a:cubicBezTo>
                      <a:cubicBezTo>
                        <a:pt x="0" y="2535"/>
                        <a:pt x="1029" y="2510"/>
                        <a:pt x="1381" y="2610"/>
                      </a:cubicBezTo>
                      <a:cubicBezTo>
                        <a:pt x="1983" y="2811"/>
                        <a:pt x="2585" y="2936"/>
                        <a:pt x="3213" y="3062"/>
                      </a:cubicBezTo>
                      <a:cubicBezTo>
                        <a:pt x="3740" y="3112"/>
                        <a:pt x="4167" y="3263"/>
                        <a:pt x="4669" y="3363"/>
                      </a:cubicBezTo>
                      <a:cubicBezTo>
                        <a:pt x="4833" y="3404"/>
                        <a:pt x="5182" y="3441"/>
                        <a:pt x="5555" y="3441"/>
                      </a:cubicBezTo>
                      <a:cubicBezTo>
                        <a:pt x="6093" y="3441"/>
                        <a:pt x="6679" y="3364"/>
                        <a:pt x="6827" y="3112"/>
                      </a:cubicBezTo>
                      <a:cubicBezTo>
                        <a:pt x="7053" y="2761"/>
                        <a:pt x="6601" y="2736"/>
                        <a:pt x="6626" y="2409"/>
                      </a:cubicBezTo>
                      <a:cubicBezTo>
                        <a:pt x="6661" y="2186"/>
                        <a:pt x="6813" y="2151"/>
                        <a:pt x="6977" y="2151"/>
                      </a:cubicBezTo>
                      <a:cubicBezTo>
                        <a:pt x="7053" y="2151"/>
                        <a:pt x="7132" y="2158"/>
                        <a:pt x="7204" y="2158"/>
                      </a:cubicBezTo>
                      <a:cubicBezTo>
                        <a:pt x="7906" y="2158"/>
                        <a:pt x="8534" y="2384"/>
                        <a:pt x="9237" y="2460"/>
                      </a:cubicBezTo>
                      <a:cubicBezTo>
                        <a:pt x="9652" y="2511"/>
                        <a:pt x="10151" y="2599"/>
                        <a:pt x="10611" y="2599"/>
                      </a:cubicBezTo>
                      <a:cubicBezTo>
                        <a:pt x="10817" y="2599"/>
                        <a:pt x="11015" y="2582"/>
                        <a:pt x="11194" y="2535"/>
                      </a:cubicBezTo>
                      <a:cubicBezTo>
                        <a:pt x="11521" y="2434"/>
                        <a:pt x="12324" y="2133"/>
                        <a:pt x="12449" y="1857"/>
                      </a:cubicBezTo>
                      <a:cubicBezTo>
                        <a:pt x="12700" y="1456"/>
                        <a:pt x="13579" y="1932"/>
                        <a:pt x="13252" y="1205"/>
                      </a:cubicBezTo>
                      <a:cubicBezTo>
                        <a:pt x="13001" y="703"/>
                        <a:pt x="12650" y="803"/>
                        <a:pt x="12148" y="778"/>
                      </a:cubicBezTo>
                      <a:cubicBezTo>
                        <a:pt x="11019" y="703"/>
                        <a:pt x="9864" y="577"/>
                        <a:pt x="8760" y="376"/>
                      </a:cubicBezTo>
                      <a:cubicBezTo>
                        <a:pt x="7564" y="146"/>
                        <a:pt x="6347" y="22"/>
                        <a:pt x="5129" y="22"/>
                      </a:cubicBezTo>
                      <a:cubicBezTo>
                        <a:pt x="5017" y="22"/>
                        <a:pt x="4906" y="23"/>
                        <a:pt x="4794" y="25"/>
                      </a:cubicBezTo>
                      <a:cubicBezTo>
                        <a:pt x="4644" y="25"/>
                        <a:pt x="4421" y="1"/>
                        <a:pt x="4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9"/>
                <p:cNvSpPr/>
                <p:nvPr/>
              </p:nvSpPr>
              <p:spPr>
                <a:xfrm>
                  <a:off x="4979966" y="2564253"/>
                  <a:ext cx="467572" cy="277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9" h="4293" extrusionOk="0">
                      <a:moveTo>
                        <a:pt x="7179" y="4042"/>
                      </a:moveTo>
                      <a:cubicBezTo>
                        <a:pt x="6652" y="3364"/>
                        <a:pt x="5171" y="3013"/>
                        <a:pt x="4443" y="2636"/>
                      </a:cubicBezTo>
                      <a:cubicBezTo>
                        <a:pt x="3916" y="2385"/>
                        <a:pt x="779" y="1030"/>
                        <a:pt x="1180" y="177"/>
                      </a:cubicBezTo>
                      <a:cubicBezTo>
                        <a:pt x="1230" y="101"/>
                        <a:pt x="1105" y="1"/>
                        <a:pt x="1030" y="76"/>
                      </a:cubicBezTo>
                      <a:cubicBezTo>
                        <a:pt x="1" y="1306"/>
                        <a:pt x="6074" y="4192"/>
                        <a:pt x="7053" y="4293"/>
                      </a:cubicBezTo>
                      <a:cubicBezTo>
                        <a:pt x="7204" y="4293"/>
                        <a:pt x="7229" y="4117"/>
                        <a:pt x="7179" y="40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9"/>
                <p:cNvSpPr/>
                <p:nvPr/>
              </p:nvSpPr>
              <p:spPr>
                <a:xfrm>
                  <a:off x="4929645" y="2616255"/>
                  <a:ext cx="337759" cy="2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2" h="3238" extrusionOk="0">
                      <a:moveTo>
                        <a:pt x="5096" y="2987"/>
                      </a:moveTo>
                      <a:cubicBezTo>
                        <a:pt x="4192" y="2359"/>
                        <a:pt x="753" y="1732"/>
                        <a:pt x="1431" y="126"/>
                      </a:cubicBezTo>
                      <a:cubicBezTo>
                        <a:pt x="1481" y="50"/>
                        <a:pt x="1356" y="0"/>
                        <a:pt x="1306" y="50"/>
                      </a:cubicBezTo>
                      <a:cubicBezTo>
                        <a:pt x="0" y="1456"/>
                        <a:pt x="4142" y="2987"/>
                        <a:pt x="5020" y="3188"/>
                      </a:cubicBezTo>
                      <a:cubicBezTo>
                        <a:pt x="5146" y="3238"/>
                        <a:pt x="5221" y="3037"/>
                        <a:pt x="5096" y="29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9"/>
                <p:cNvSpPr/>
                <p:nvPr/>
              </p:nvSpPr>
              <p:spPr>
                <a:xfrm>
                  <a:off x="4915028" y="2716896"/>
                  <a:ext cx="224116" cy="11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" h="1833" extrusionOk="0">
                      <a:moveTo>
                        <a:pt x="3414" y="1657"/>
                      </a:moveTo>
                      <a:cubicBezTo>
                        <a:pt x="2962" y="1330"/>
                        <a:pt x="352" y="1054"/>
                        <a:pt x="929" y="75"/>
                      </a:cubicBezTo>
                      <a:cubicBezTo>
                        <a:pt x="954" y="50"/>
                        <a:pt x="904" y="0"/>
                        <a:pt x="879" y="25"/>
                      </a:cubicBezTo>
                      <a:cubicBezTo>
                        <a:pt x="1" y="1029"/>
                        <a:pt x="2736" y="1832"/>
                        <a:pt x="3389" y="1782"/>
                      </a:cubicBezTo>
                      <a:cubicBezTo>
                        <a:pt x="3464" y="1782"/>
                        <a:pt x="3464" y="1682"/>
                        <a:pt x="3414" y="16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9"/>
                <p:cNvSpPr/>
                <p:nvPr/>
              </p:nvSpPr>
              <p:spPr>
                <a:xfrm>
                  <a:off x="5936122" y="2974967"/>
                  <a:ext cx="375079" cy="279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9" h="4318" extrusionOk="0">
                      <a:moveTo>
                        <a:pt x="5773" y="4092"/>
                      </a:moveTo>
                      <a:cubicBezTo>
                        <a:pt x="5522" y="3163"/>
                        <a:pt x="4719" y="2184"/>
                        <a:pt x="3916" y="1632"/>
                      </a:cubicBezTo>
                      <a:cubicBezTo>
                        <a:pt x="2737" y="804"/>
                        <a:pt x="1306" y="779"/>
                        <a:pt x="101" y="26"/>
                      </a:cubicBezTo>
                      <a:cubicBezTo>
                        <a:pt x="51" y="1"/>
                        <a:pt x="1" y="76"/>
                        <a:pt x="51" y="101"/>
                      </a:cubicBezTo>
                      <a:cubicBezTo>
                        <a:pt x="904" y="779"/>
                        <a:pt x="2009" y="929"/>
                        <a:pt x="2987" y="1431"/>
                      </a:cubicBezTo>
                      <a:cubicBezTo>
                        <a:pt x="4242" y="2084"/>
                        <a:pt x="4744" y="3188"/>
                        <a:pt x="5573" y="4192"/>
                      </a:cubicBezTo>
                      <a:cubicBezTo>
                        <a:pt x="5648" y="4318"/>
                        <a:pt x="5799" y="4192"/>
                        <a:pt x="5773" y="40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9"/>
                <p:cNvSpPr/>
                <p:nvPr/>
              </p:nvSpPr>
              <p:spPr>
                <a:xfrm>
                  <a:off x="5902036" y="3033437"/>
                  <a:ext cx="310141" cy="272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" h="4217" extrusionOk="0">
                      <a:moveTo>
                        <a:pt x="3113" y="1381"/>
                      </a:moveTo>
                      <a:cubicBezTo>
                        <a:pt x="2260" y="703"/>
                        <a:pt x="854" y="829"/>
                        <a:pt x="151" y="51"/>
                      </a:cubicBezTo>
                      <a:cubicBezTo>
                        <a:pt x="101" y="0"/>
                        <a:pt x="1" y="51"/>
                        <a:pt x="26" y="126"/>
                      </a:cubicBezTo>
                      <a:cubicBezTo>
                        <a:pt x="227" y="753"/>
                        <a:pt x="1256" y="879"/>
                        <a:pt x="1783" y="1055"/>
                      </a:cubicBezTo>
                      <a:cubicBezTo>
                        <a:pt x="3314" y="1506"/>
                        <a:pt x="3941" y="2887"/>
                        <a:pt x="4669" y="4142"/>
                      </a:cubicBezTo>
                      <a:cubicBezTo>
                        <a:pt x="4694" y="4217"/>
                        <a:pt x="4795" y="4192"/>
                        <a:pt x="4795" y="4117"/>
                      </a:cubicBezTo>
                      <a:cubicBezTo>
                        <a:pt x="4694" y="3012"/>
                        <a:pt x="3966" y="2033"/>
                        <a:pt x="3113" y="13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9"/>
                <p:cNvSpPr/>
                <p:nvPr/>
              </p:nvSpPr>
              <p:spPr>
                <a:xfrm>
                  <a:off x="5848481" y="3083758"/>
                  <a:ext cx="285756" cy="248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8" h="3841" extrusionOk="0">
                      <a:moveTo>
                        <a:pt x="2837" y="1557"/>
                      </a:moveTo>
                      <a:cubicBezTo>
                        <a:pt x="2460" y="1306"/>
                        <a:pt x="2033" y="1080"/>
                        <a:pt x="1607" y="929"/>
                      </a:cubicBezTo>
                      <a:cubicBezTo>
                        <a:pt x="1280" y="804"/>
                        <a:pt x="276" y="703"/>
                        <a:pt x="427" y="126"/>
                      </a:cubicBezTo>
                      <a:cubicBezTo>
                        <a:pt x="452" y="26"/>
                        <a:pt x="327" y="0"/>
                        <a:pt x="276" y="76"/>
                      </a:cubicBezTo>
                      <a:cubicBezTo>
                        <a:pt x="0" y="753"/>
                        <a:pt x="854" y="1030"/>
                        <a:pt x="1356" y="1180"/>
                      </a:cubicBezTo>
                      <a:cubicBezTo>
                        <a:pt x="1983" y="1406"/>
                        <a:pt x="2586" y="1782"/>
                        <a:pt x="3088" y="2234"/>
                      </a:cubicBezTo>
                      <a:cubicBezTo>
                        <a:pt x="3564" y="2661"/>
                        <a:pt x="3765" y="3263"/>
                        <a:pt x="4192" y="3740"/>
                      </a:cubicBezTo>
                      <a:cubicBezTo>
                        <a:pt x="4292" y="3841"/>
                        <a:pt x="4418" y="3740"/>
                        <a:pt x="4393" y="3615"/>
                      </a:cubicBezTo>
                      <a:cubicBezTo>
                        <a:pt x="4267" y="2761"/>
                        <a:pt x="3489" y="2033"/>
                        <a:pt x="2837" y="15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9"/>
                <p:cNvSpPr/>
                <p:nvPr/>
              </p:nvSpPr>
              <p:spPr>
                <a:xfrm>
                  <a:off x="5837098" y="3168164"/>
                  <a:ext cx="227350" cy="16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2586" extrusionOk="0">
                      <a:moveTo>
                        <a:pt x="2385" y="1256"/>
                      </a:moveTo>
                      <a:cubicBezTo>
                        <a:pt x="1758" y="979"/>
                        <a:pt x="402" y="854"/>
                        <a:pt x="176" y="101"/>
                      </a:cubicBezTo>
                      <a:cubicBezTo>
                        <a:pt x="151" y="1"/>
                        <a:pt x="1" y="51"/>
                        <a:pt x="26" y="151"/>
                      </a:cubicBezTo>
                      <a:cubicBezTo>
                        <a:pt x="101" y="754"/>
                        <a:pt x="729" y="954"/>
                        <a:pt x="1231" y="1155"/>
                      </a:cubicBezTo>
                      <a:cubicBezTo>
                        <a:pt x="1632" y="1281"/>
                        <a:pt x="2009" y="1431"/>
                        <a:pt x="2385" y="1607"/>
                      </a:cubicBezTo>
                      <a:cubicBezTo>
                        <a:pt x="2762" y="1808"/>
                        <a:pt x="3063" y="2134"/>
                        <a:pt x="3238" y="2510"/>
                      </a:cubicBezTo>
                      <a:cubicBezTo>
                        <a:pt x="3289" y="2586"/>
                        <a:pt x="3414" y="2586"/>
                        <a:pt x="3414" y="2485"/>
                      </a:cubicBezTo>
                      <a:cubicBezTo>
                        <a:pt x="3515" y="1883"/>
                        <a:pt x="2887" y="1456"/>
                        <a:pt x="2385" y="125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6309516" y="2575637"/>
                  <a:ext cx="389697" cy="8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5" h="1256" extrusionOk="0">
                      <a:moveTo>
                        <a:pt x="5899" y="1"/>
                      </a:moveTo>
                      <a:cubicBezTo>
                        <a:pt x="5070" y="126"/>
                        <a:pt x="4242" y="302"/>
                        <a:pt x="3439" y="503"/>
                      </a:cubicBezTo>
                      <a:cubicBezTo>
                        <a:pt x="2335" y="728"/>
                        <a:pt x="1230" y="854"/>
                        <a:pt x="126" y="929"/>
                      </a:cubicBezTo>
                      <a:cubicBezTo>
                        <a:pt x="0" y="954"/>
                        <a:pt x="0" y="1130"/>
                        <a:pt x="126" y="1155"/>
                      </a:cubicBezTo>
                      <a:cubicBezTo>
                        <a:pt x="1983" y="1255"/>
                        <a:pt x="4267" y="954"/>
                        <a:pt x="5949" y="176"/>
                      </a:cubicBezTo>
                      <a:cubicBezTo>
                        <a:pt x="6024" y="126"/>
                        <a:pt x="5999" y="1"/>
                        <a:pt x="589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6406924" y="2598339"/>
                  <a:ext cx="417251" cy="9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1" h="1532" extrusionOk="0">
                      <a:moveTo>
                        <a:pt x="6350" y="1"/>
                      </a:moveTo>
                      <a:cubicBezTo>
                        <a:pt x="4292" y="101"/>
                        <a:pt x="2084" y="904"/>
                        <a:pt x="76" y="1381"/>
                      </a:cubicBezTo>
                      <a:cubicBezTo>
                        <a:pt x="0" y="1406"/>
                        <a:pt x="25" y="1532"/>
                        <a:pt x="76" y="1507"/>
                      </a:cubicBezTo>
                      <a:cubicBezTo>
                        <a:pt x="2109" y="1281"/>
                        <a:pt x="4518" y="955"/>
                        <a:pt x="6401" y="101"/>
                      </a:cubicBezTo>
                      <a:cubicBezTo>
                        <a:pt x="6451" y="101"/>
                        <a:pt x="6426" y="1"/>
                        <a:pt x="63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3197530" y="3221719"/>
                  <a:ext cx="414017" cy="212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" h="3289" extrusionOk="0">
                      <a:moveTo>
                        <a:pt x="6375" y="3138"/>
                      </a:moveTo>
                      <a:cubicBezTo>
                        <a:pt x="5647" y="2310"/>
                        <a:pt x="4719" y="1657"/>
                        <a:pt x="3690" y="1231"/>
                      </a:cubicBezTo>
                      <a:cubicBezTo>
                        <a:pt x="2560" y="854"/>
                        <a:pt x="1155" y="930"/>
                        <a:pt x="251" y="76"/>
                      </a:cubicBezTo>
                      <a:cubicBezTo>
                        <a:pt x="126" y="1"/>
                        <a:pt x="0" y="126"/>
                        <a:pt x="75" y="252"/>
                      </a:cubicBezTo>
                      <a:cubicBezTo>
                        <a:pt x="653" y="930"/>
                        <a:pt x="1657" y="1055"/>
                        <a:pt x="2485" y="1231"/>
                      </a:cubicBezTo>
                      <a:cubicBezTo>
                        <a:pt x="4041" y="1557"/>
                        <a:pt x="4919" y="2586"/>
                        <a:pt x="6300" y="3264"/>
                      </a:cubicBezTo>
                      <a:cubicBezTo>
                        <a:pt x="6350" y="3289"/>
                        <a:pt x="6400" y="3213"/>
                        <a:pt x="6375" y="31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3148827" y="3298041"/>
                  <a:ext cx="397782" cy="2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0" h="3339" extrusionOk="0">
                      <a:moveTo>
                        <a:pt x="4192" y="1582"/>
                      </a:moveTo>
                      <a:cubicBezTo>
                        <a:pt x="3639" y="1331"/>
                        <a:pt x="3087" y="1155"/>
                        <a:pt x="2510" y="979"/>
                      </a:cubicBezTo>
                      <a:cubicBezTo>
                        <a:pt x="1732" y="804"/>
                        <a:pt x="703" y="879"/>
                        <a:pt x="201" y="126"/>
                      </a:cubicBezTo>
                      <a:cubicBezTo>
                        <a:pt x="151" y="0"/>
                        <a:pt x="0" y="101"/>
                        <a:pt x="50" y="201"/>
                      </a:cubicBezTo>
                      <a:cubicBezTo>
                        <a:pt x="477" y="1055"/>
                        <a:pt x="1631" y="1080"/>
                        <a:pt x="2435" y="1255"/>
                      </a:cubicBezTo>
                      <a:cubicBezTo>
                        <a:pt x="3815" y="1532"/>
                        <a:pt x="5045" y="2234"/>
                        <a:pt x="5974" y="3263"/>
                      </a:cubicBezTo>
                      <a:cubicBezTo>
                        <a:pt x="6049" y="3339"/>
                        <a:pt x="6149" y="3263"/>
                        <a:pt x="6124" y="3188"/>
                      </a:cubicBezTo>
                      <a:cubicBezTo>
                        <a:pt x="5999" y="2360"/>
                        <a:pt x="4869" y="1858"/>
                        <a:pt x="4192" y="15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86" name="Google Shape;786;p39"/>
          <p:cNvSpPr/>
          <p:nvPr/>
        </p:nvSpPr>
        <p:spPr>
          <a:xfrm rot="1799290">
            <a:off x="7134211" y="-1373360"/>
            <a:ext cx="1051576" cy="8734080"/>
          </a:xfrm>
          <a:prstGeom prst="rect">
            <a:avLst/>
          </a:prstGeom>
          <a:gradFill>
            <a:gsLst>
              <a:gs pos="0">
                <a:srgbClr val="F8D39F">
                  <a:alpha val="2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5"/>
    </mc:Choice>
    <mc:Fallback>
      <p:transition spd="slow" advTm="9705"/>
    </mc:Fallback>
  </mc:AlternateContent>
  <p:extLst>
    <p:ext uri="{E180D4A7-C9FB-4DFB-919C-405C955672EB}">
      <p14:showEvtLst xmlns:p14="http://schemas.microsoft.com/office/powerpoint/2010/main">
        <p14:playEvt time="479" objId="3"/>
        <p14:stopEvt time="9617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subTitle" idx="8"/>
          </p:nvPr>
        </p:nvSpPr>
        <p:spPr>
          <a:xfrm>
            <a:off x="975181" y="860493"/>
            <a:ext cx="7596775" cy="3305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b="0">
              <a:solidFill>
                <a:srgbClr val="004C6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200" b="1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Descripción</a:t>
            </a:r>
            <a:r>
              <a:rPr lang="es-MX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: </a:t>
            </a: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Como proveedor de datos autorizado de la plataforma, quiero poder subir los datos nuevos para que se añadan a la plataforma o reemplacen a los datos publicados anteriormente, actualizándose estos.</a:t>
            </a:r>
          </a:p>
          <a:p>
            <a:pPr marL="596900" lvl="1" indent="0"/>
            <a:endParaRPr lang="es-MX" sz="1200" b="0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b="1" i="0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Conversación</a:t>
            </a:r>
            <a:endParaRPr lang="es-ES" sz="1600" b="1" i="0">
              <a:solidFill>
                <a:srgbClr val="FFFFFF"/>
              </a:solidFill>
              <a:effectLst/>
              <a:latin typeface="Montserrat Medium" panose="00000600000000000000" pitchFamily="2" charset="0"/>
            </a:endParaRP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El proveedor debe acceder a una sección privilegiada de la plataforma para subir datos.</a:t>
            </a: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Los datos a subir por el proveedor deben tener un formato estandarizado y deben ser clasificados según la tecnología de captura de datos.</a:t>
            </a: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El sistema verificará el formato de los datos a subir para comprobar su validez. (Evitar datos corruptos)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i="0" u="none" strike="noStrike">
              <a:solidFill>
                <a:srgbClr val="004C60"/>
              </a:solidFill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200" b="1">
                <a:solidFill>
                  <a:srgbClr val="004C60"/>
                </a:solidFill>
                <a:latin typeface="Montserrat Medium" panose="00000600000000000000" pitchFamily="2" charset="0"/>
              </a:rPr>
              <a:t>Criterios de aceptación</a:t>
            </a:r>
            <a:r>
              <a:rPr lang="es-MX" sz="1200" b="1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 :</a:t>
            </a:r>
            <a:endParaRPr lang="es-MX" sz="1200" b="1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marL="596900" lvl="1" indent="0" fontAlgn="base"/>
            <a:r>
              <a:rPr lang="es-MX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Dado un proveedor de datos autorizado de la plataforma, cuando éste transfiera nuevos datos de altimetría al sistema, entonces el sistema verificará los datos y actualizará los datos disponibles para los usuarios.</a:t>
            </a:r>
            <a:endParaRPr lang="es-MX" sz="1200">
              <a:solidFill>
                <a:srgbClr val="004C60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824" name="Google Shape;824;p42"/>
          <p:cNvGrpSpPr/>
          <p:nvPr/>
        </p:nvGrpSpPr>
        <p:grpSpPr>
          <a:xfrm>
            <a:off x="5647775" y="2513476"/>
            <a:ext cx="3496362" cy="2630127"/>
            <a:chOff x="5647775" y="2513476"/>
            <a:chExt cx="3496362" cy="2630127"/>
          </a:xfrm>
        </p:grpSpPr>
        <p:sp>
          <p:nvSpPr>
            <p:cNvPr id="825" name="Google Shape;825;p42"/>
            <p:cNvSpPr/>
            <p:nvPr/>
          </p:nvSpPr>
          <p:spPr>
            <a:xfrm>
              <a:off x="6129125" y="2513476"/>
              <a:ext cx="3015012" cy="2630127"/>
            </a:xfrm>
            <a:custGeom>
              <a:avLst/>
              <a:gdLst/>
              <a:ahLst/>
              <a:cxnLst/>
              <a:rect l="l" t="t" r="r" b="b"/>
              <a:pathLst>
                <a:path w="192039" h="167524" extrusionOk="0">
                  <a:moveTo>
                    <a:pt x="192039" y="0"/>
                  </a:moveTo>
                  <a:lnTo>
                    <a:pt x="183587" y="21901"/>
                  </a:lnTo>
                  <a:lnTo>
                    <a:pt x="182700" y="34439"/>
                  </a:lnTo>
                  <a:lnTo>
                    <a:pt x="173944" y="58534"/>
                  </a:lnTo>
                  <a:lnTo>
                    <a:pt x="161616" y="78800"/>
                  </a:lnTo>
                  <a:lnTo>
                    <a:pt x="145342" y="93113"/>
                  </a:lnTo>
                  <a:lnTo>
                    <a:pt x="123278" y="105464"/>
                  </a:lnTo>
                  <a:lnTo>
                    <a:pt x="105440" y="138058"/>
                  </a:lnTo>
                  <a:lnTo>
                    <a:pt x="81999" y="148261"/>
                  </a:lnTo>
                  <a:lnTo>
                    <a:pt x="60635" y="148261"/>
                  </a:lnTo>
                  <a:lnTo>
                    <a:pt x="0" y="167523"/>
                  </a:lnTo>
                  <a:lnTo>
                    <a:pt x="192039" y="167523"/>
                  </a:lnTo>
                  <a:lnTo>
                    <a:pt x="19203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586571" y="4217933"/>
              <a:ext cx="2557546" cy="925593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5647775" y="4708150"/>
              <a:ext cx="671300" cy="241100"/>
            </a:xfrm>
            <a:custGeom>
              <a:avLst/>
              <a:gdLst/>
              <a:ahLst/>
              <a:cxnLst/>
              <a:rect l="l" t="t" r="r" b="b"/>
              <a:pathLst>
                <a:path w="26852" h="9644" extrusionOk="0">
                  <a:moveTo>
                    <a:pt x="13753" y="0"/>
                  </a:moveTo>
                  <a:lnTo>
                    <a:pt x="11278" y="1681"/>
                  </a:lnTo>
                  <a:lnTo>
                    <a:pt x="5161" y="4296"/>
                  </a:lnTo>
                  <a:lnTo>
                    <a:pt x="1" y="9643"/>
                  </a:lnTo>
                  <a:lnTo>
                    <a:pt x="26851" y="9643"/>
                  </a:lnTo>
                  <a:lnTo>
                    <a:pt x="23256" y="4390"/>
                  </a:lnTo>
                  <a:lnTo>
                    <a:pt x="18936" y="3806"/>
                  </a:lnTo>
                  <a:lnTo>
                    <a:pt x="1375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94;p49">
            <a:extLst>
              <a:ext uri="{FF2B5EF4-FFF2-40B4-BE49-F238E27FC236}">
                <a16:creationId xmlns:a16="http://schemas.microsoft.com/office/drawing/2014/main" id="{0611352C-BE87-F4C9-66FE-3D3BB09B243E}"/>
              </a:ext>
            </a:extLst>
          </p:cNvPr>
          <p:cNvSpPr/>
          <p:nvPr/>
        </p:nvSpPr>
        <p:spPr>
          <a:xfrm>
            <a:off x="378445" y="402139"/>
            <a:ext cx="683110" cy="66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02;p49">
            <a:extLst>
              <a:ext uri="{FF2B5EF4-FFF2-40B4-BE49-F238E27FC236}">
                <a16:creationId xmlns:a16="http://schemas.microsoft.com/office/drawing/2014/main" id="{EA416A3D-B420-C0FA-C5E0-9A9780B99550}"/>
              </a:ext>
            </a:extLst>
          </p:cNvPr>
          <p:cNvSpPr txBox="1">
            <a:spLocks/>
          </p:cNvSpPr>
          <p:nvPr/>
        </p:nvSpPr>
        <p:spPr>
          <a:xfrm>
            <a:off x="336000" y="472111"/>
            <a:ext cx="7680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480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0C0C11-9099-D461-06B5-8D6597A08AFC}"/>
              </a:ext>
            </a:extLst>
          </p:cNvPr>
          <p:cNvSpPr txBox="1"/>
          <p:nvPr/>
        </p:nvSpPr>
        <p:spPr>
          <a:xfrm>
            <a:off x="1146445" y="535756"/>
            <a:ext cx="68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>
                <a:solidFill>
                  <a:srgbClr val="004C60"/>
                </a:solidFill>
                <a:effectLst/>
                <a:latin typeface="Arial" panose="020B0604020202020204" pitchFamily="34" charset="0"/>
              </a:rPr>
              <a:t>Actualizar los datos</a:t>
            </a:r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9386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02"/>
    </mc:Choice>
    <mc:Fallback>
      <p:transition spd="slow" advTm="29902"/>
    </mc:Fallback>
  </mc:AlternateContent>
  <p:extLst>
    <p:ext uri="{E180D4A7-C9FB-4DFB-919C-405C955672EB}">
      <p14:showEvtLst xmlns:p14="http://schemas.microsoft.com/office/powerpoint/2010/main">
        <p14:playEvt time="73" objId="3"/>
        <p14:stopEvt time="29902" objId="3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subTitle" idx="8"/>
          </p:nvPr>
        </p:nvSpPr>
        <p:spPr>
          <a:xfrm>
            <a:off x="975181" y="860493"/>
            <a:ext cx="7596775" cy="3305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b="0" dirty="0">
              <a:solidFill>
                <a:srgbClr val="004C6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u="none" strike="noStrike" dirty="0">
                <a:solidFill>
                  <a:srgbClr val="004C60"/>
                </a:solidFill>
                <a:effectLst/>
              </a:rPr>
              <a:t>Descripción</a:t>
            </a:r>
            <a:r>
              <a:rPr lang="es-MX" sz="1200" b="0" i="0" u="none" strike="noStrike" dirty="0">
                <a:solidFill>
                  <a:srgbClr val="004C60"/>
                </a:solidFill>
                <a:effectLst/>
              </a:rPr>
              <a:t>:</a:t>
            </a:r>
            <a:r>
              <a:rPr lang="es-MX" sz="1200" dirty="0">
                <a:solidFill>
                  <a:srgbClr val="004C60"/>
                </a:solidFill>
              </a:rPr>
              <a:t> </a:t>
            </a:r>
            <a:endParaRPr lang="es-MX" sz="1200" b="0" i="0" u="none" strike="noStrike" dirty="0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marL="596900" lvl="1" indent="0"/>
            <a:r>
              <a:rPr lang="es-ES" sz="1200" b="0" i="0" u="none" strike="noStrike" dirty="0">
                <a:solidFill>
                  <a:srgbClr val="004C60"/>
                </a:solidFill>
                <a:effectLst/>
              </a:rPr>
              <a:t>Como </a:t>
            </a:r>
            <a:r>
              <a:rPr lang="es-ES" sz="1200" dirty="0">
                <a:solidFill>
                  <a:srgbClr val="004C60"/>
                </a:solidFill>
              </a:rPr>
              <a:t>usuario</a:t>
            </a:r>
            <a:r>
              <a:rPr lang="es-ES" sz="1200" b="0" i="0" u="none" strike="noStrike" dirty="0">
                <a:solidFill>
                  <a:srgbClr val="004C60"/>
                </a:solidFill>
                <a:effectLst/>
              </a:rPr>
              <a:t>, quiero </a:t>
            </a:r>
            <a:r>
              <a:rPr lang="es-ES" sz="1200" dirty="0">
                <a:solidFill>
                  <a:srgbClr val="004C60"/>
                </a:solidFill>
              </a:rPr>
              <a:t>seleccionar el tipo de datos </a:t>
            </a:r>
            <a:r>
              <a:rPr lang="es-MX" sz="1200" dirty="0">
                <a:solidFill>
                  <a:srgbClr val="004C60"/>
                </a:solidFill>
              </a:rPr>
              <a:t>altimétricos del mapa para visualizar los </a:t>
            </a:r>
            <a:r>
              <a:rPr lang="es-ES" sz="1200" b="0" i="0" u="none" strike="noStrike" dirty="0">
                <a:solidFill>
                  <a:srgbClr val="004C60"/>
                </a:solidFill>
                <a:effectLst/>
              </a:rPr>
              <a:t>datos </a:t>
            </a:r>
            <a:r>
              <a:rPr lang="es-ES" sz="1200" dirty="0">
                <a:solidFill>
                  <a:srgbClr val="004C60"/>
                </a:solidFill>
              </a:rPr>
              <a:t>que me interesan</a:t>
            </a:r>
            <a:r>
              <a:rPr lang="es-ES" sz="1200" b="0" i="0" u="none" strike="noStrike" dirty="0">
                <a:solidFill>
                  <a:srgbClr val="004C60"/>
                </a:solidFill>
                <a:effectLst/>
              </a:rPr>
              <a:t>.</a:t>
            </a:r>
          </a:p>
          <a:p>
            <a:pPr marL="596900" lvl="1" indent="0"/>
            <a:endParaRPr lang="es-MX" sz="1200" b="0" dirty="0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4C60"/>
                </a:solidFill>
                <a:effectLst/>
              </a:rPr>
              <a:t>Conversación</a:t>
            </a:r>
            <a:endParaRPr lang="es-ES" sz="1600" b="1" i="0" dirty="0">
              <a:solidFill>
                <a:srgbClr val="FFFFFF"/>
              </a:solidFill>
              <a:effectLst/>
            </a:endParaRPr>
          </a:p>
          <a:p>
            <a:pPr marL="596900" lvl="1" indent="0"/>
            <a:r>
              <a:rPr lang="es-ES" sz="1200" dirty="0">
                <a:solidFill>
                  <a:srgbClr val="004C60"/>
                </a:solidFill>
              </a:rPr>
              <a:t>Cada usuario puede seleccionar su área de interés en el mapa.</a:t>
            </a:r>
            <a:endParaRPr lang="es-ES" dirty="0">
              <a:solidFill>
                <a:srgbClr val="004C60"/>
              </a:solidFill>
            </a:endParaRPr>
          </a:p>
          <a:p>
            <a:pPr marL="596900" lvl="1" indent="0"/>
            <a:r>
              <a:rPr lang="es-ES" sz="1200" dirty="0">
                <a:solidFill>
                  <a:srgbClr val="004C60"/>
                </a:solidFill>
              </a:rPr>
              <a:t>Después, debe seleccionar el tipo de datos que le interesa, lo que depende : </a:t>
            </a:r>
          </a:p>
          <a:p>
            <a:pPr marL="768350" lvl="1" indent="-171450">
              <a:buFont typeface="Calibri"/>
              <a:buChar char="-"/>
            </a:pPr>
            <a:r>
              <a:rPr lang="es-ES" sz="1200" dirty="0">
                <a:solidFill>
                  <a:srgbClr val="004C60"/>
                </a:solidFill>
              </a:rPr>
              <a:t>de la tecnología con la que se obtuvieron los datos</a:t>
            </a:r>
            <a:endParaRPr lang="es-ES" dirty="0">
              <a:solidFill>
                <a:srgbClr val="004C60"/>
              </a:solidFill>
            </a:endParaRPr>
          </a:p>
          <a:p>
            <a:pPr marL="768350" lvl="1" indent="-171450">
              <a:buFont typeface="Calibri"/>
              <a:buChar char="-"/>
            </a:pPr>
            <a:r>
              <a:rPr lang="es-ES" sz="1200" dirty="0">
                <a:solidFill>
                  <a:srgbClr val="004C60"/>
                </a:solidFill>
              </a:rPr>
              <a:t>del modelo de datos (DEM, DTM, DSM)</a:t>
            </a:r>
            <a:endParaRPr lang="es-E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i="0" u="none" strike="noStrike" dirty="0">
              <a:solidFill>
                <a:srgbClr val="004C60"/>
              </a:solidFill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rgbClr val="004C60"/>
                </a:solidFill>
              </a:rPr>
              <a:t>Criterios de aceptación</a:t>
            </a:r>
            <a:r>
              <a:rPr lang="es-MX" sz="1200" b="1" i="0" u="none" strike="noStrike" dirty="0">
                <a:solidFill>
                  <a:srgbClr val="004C60"/>
                </a:solidFill>
                <a:effectLst/>
              </a:rPr>
              <a:t> :</a:t>
            </a:r>
            <a:endParaRPr lang="es-MX" sz="1200" b="1" dirty="0">
              <a:solidFill>
                <a:srgbClr val="004C60"/>
              </a:solidFill>
              <a:effectLst/>
            </a:endParaRPr>
          </a:p>
          <a:p>
            <a:pPr marL="596900" lvl="1" indent="0" fontAlgn="base"/>
            <a:r>
              <a:rPr lang="es-MX" sz="1200" b="0" i="0" u="none" strike="noStrike" dirty="0">
                <a:solidFill>
                  <a:srgbClr val="004C60"/>
                </a:solidFill>
                <a:effectLst/>
              </a:rPr>
              <a:t>Dado un </a:t>
            </a:r>
            <a:r>
              <a:rPr lang="es-MX" sz="1200" dirty="0">
                <a:solidFill>
                  <a:srgbClr val="004C60"/>
                </a:solidFill>
              </a:rPr>
              <a:t>usuario que busca datos de altimetría en el sistema</a:t>
            </a:r>
            <a:r>
              <a:rPr lang="es-MX" sz="1200" b="0" i="0" u="none" strike="noStrike" dirty="0">
                <a:solidFill>
                  <a:srgbClr val="004C60"/>
                </a:solidFill>
                <a:effectLst/>
              </a:rPr>
              <a:t>, cuando </a:t>
            </a:r>
            <a:r>
              <a:rPr lang="es-MX" sz="1200" dirty="0">
                <a:solidFill>
                  <a:srgbClr val="004C60"/>
                </a:solidFill>
              </a:rPr>
              <a:t>seleccione el tipo de datos altimétricos que le interesa</a:t>
            </a:r>
            <a:r>
              <a:rPr lang="es-MX" sz="1200" b="0" i="0" u="none" strike="noStrike" dirty="0">
                <a:solidFill>
                  <a:srgbClr val="004C60"/>
                </a:solidFill>
                <a:effectLst/>
              </a:rPr>
              <a:t>, entonces el sistema </a:t>
            </a:r>
            <a:r>
              <a:rPr lang="es-MX" sz="1200" dirty="0">
                <a:solidFill>
                  <a:srgbClr val="004C60"/>
                </a:solidFill>
              </a:rPr>
              <a:t>muestra solo</a:t>
            </a:r>
            <a:r>
              <a:rPr lang="es-MX" sz="1200" b="0" i="0" u="none" strike="noStrike" dirty="0">
                <a:solidFill>
                  <a:srgbClr val="004C60"/>
                </a:solidFill>
                <a:effectLst/>
              </a:rPr>
              <a:t> los datos </a:t>
            </a:r>
            <a:r>
              <a:rPr lang="es-MX" sz="1200" dirty="0">
                <a:solidFill>
                  <a:srgbClr val="004C60"/>
                </a:solidFill>
              </a:rPr>
              <a:t>que corresponden al tipo seleccionado.</a:t>
            </a:r>
          </a:p>
        </p:txBody>
      </p:sp>
      <p:grpSp>
        <p:nvGrpSpPr>
          <p:cNvPr id="824" name="Google Shape;824;p42"/>
          <p:cNvGrpSpPr/>
          <p:nvPr/>
        </p:nvGrpSpPr>
        <p:grpSpPr>
          <a:xfrm>
            <a:off x="5647775" y="2513476"/>
            <a:ext cx="3496362" cy="2630127"/>
            <a:chOff x="5647775" y="2513476"/>
            <a:chExt cx="3496362" cy="2630127"/>
          </a:xfrm>
        </p:grpSpPr>
        <p:sp>
          <p:nvSpPr>
            <p:cNvPr id="825" name="Google Shape;825;p42"/>
            <p:cNvSpPr/>
            <p:nvPr/>
          </p:nvSpPr>
          <p:spPr>
            <a:xfrm>
              <a:off x="6129125" y="2513476"/>
              <a:ext cx="3015012" cy="2630127"/>
            </a:xfrm>
            <a:custGeom>
              <a:avLst/>
              <a:gdLst/>
              <a:ahLst/>
              <a:cxnLst/>
              <a:rect l="l" t="t" r="r" b="b"/>
              <a:pathLst>
                <a:path w="192039" h="167524" extrusionOk="0">
                  <a:moveTo>
                    <a:pt x="192039" y="0"/>
                  </a:moveTo>
                  <a:lnTo>
                    <a:pt x="183587" y="21901"/>
                  </a:lnTo>
                  <a:lnTo>
                    <a:pt x="182700" y="34439"/>
                  </a:lnTo>
                  <a:lnTo>
                    <a:pt x="173944" y="58534"/>
                  </a:lnTo>
                  <a:lnTo>
                    <a:pt x="161616" y="78800"/>
                  </a:lnTo>
                  <a:lnTo>
                    <a:pt x="145342" y="93113"/>
                  </a:lnTo>
                  <a:lnTo>
                    <a:pt x="123278" y="105464"/>
                  </a:lnTo>
                  <a:lnTo>
                    <a:pt x="105440" y="138058"/>
                  </a:lnTo>
                  <a:lnTo>
                    <a:pt x="81999" y="148261"/>
                  </a:lnTo>
                  <a:lnTo>
                    <a:pt x="60635" y="148261"/>
                  </a:lnTo>
                  <a:lnTo>
                    <a:pt x="0" y="167523"/>
                  </a:lnTo>
                  <a:lnTo>
                    <a:pt x="192039" y="167523"/>
                  </a:lnTo>
                  <a:lnTo>
                    <a:pt x="19203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586571" y="4217933"/>
              <a:ext cx="2557546" cy="925593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5647775" y="4708150"/>
              <a:ext cx="671300" cy="241100"/>
            </a:xfrm>
            <a:custGeom>
              <a:avLst/>
              <a:gdLst/>
              <a:ahLst/>
              <a:cxnLst/>
              <a:rect l="l" t="t" r="r" b="b"/>
              <a:pathLst>
                <a:path w="26852" h="9644" extrusionOk="0">
                  <a:moveTo>
                    <a:pt x="13753" y="0"/>
                  </a:moveTo>
                  <a:lnTo>
                    <a:pt x="11278" y="1681"/>
                  </a:lnTo>
                  <a:lnTo>
                    <a:pt x="5161" y="4296"/>
                  </a:lnTo>
                  <a:lnTo>
                    <a:pt x="1" y="9643"/>
                  </a:lnTo>
                  <a:lnTo>
                    <a:pt x="26851" y="9643"/>
                  </a:lnTo>
                  <a:lnTo>
                    <a:pt x="23256" y="4390"/>
                  </a:lnTo>
                  <a:lnTo>
                    <a:pt x="18936" y="3806"/>
                  </a:lnTo>
                  <a:lnTo>
                    <a:pt x="1375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94;p49">
            <a:extLst>
              <a:ext uri="{FF2B5EF4-FFF2-40B4-BE49-F238E27FC236}">
                <a16:creationId xmlns:a16="http://schemas.microsoft.com/office/drawing/2014/main" id="{0611352C-BE87-F4C9-66FE-3D3BB09B243E}"/>
              </a:ext>
            </a:extLst>
          </p:cNvPr>
          <p:cNvSpPr/>
          <p:nvPr/>
        </p:nvSpPr>
        <p:spPr>
          <a:xfrm>
            <a:off x="378445" y="402139"/>
            <a:ext cx="683110" cy="66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02;p49">
            <a:extLst>
              <a:ext uri="{FF2B5EF4-FFF2-40B4-BE49-F238E27FC236}">
                <a16:creationId xmlns:a16="http://schemas.microsoft.com/office/drawing/2014/main" id="{EA416A3D-B420-C0FA-C5E0-9A9780B99550}"/>
              </a:ext>
            </a:extLst>
          </p:cNvPr>
          <p:cNvSpPr txBox="1">
            <a:spLocks/>
          </p:cNvSpPr>
          <p:nvPr/>
        </p:nvSpPr>
        <p:spPr>
          <a:xfrm>
            <a:off x="336000" y="472111"/>
            <a:ext cx="7680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480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0C0C11-9099-D461-06B5-8D6597A08AFC}"/>
              </a:ext>
            </a:extLst>
          </p:cNvPr>
          <p:cNvSpPr txBox="1"/>
          <p:nvPr/>
        </p:nvSpPr>
        <p:spPr>
          <a:xfrm>
            <a:off x="1146445" y="535756"/>
            <a:ext cx="68647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800" b="1">
                <a:solidFill>
                  <a:srgbClr val="004C60"/>
                </a:solidFill>
              </a:rPr>
              <a:t>Seleccionar el tipo de datos altimétricos </a:t>
            </a:r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57221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02"/>
    </mc:Choice>
    <mc:Fallback>
      <p:transition spd="slow" advTm="29902"/>
    </mc:Fallback>
  </mc:AlternateContent>
  <p:extLst>
    <p:ext uri="{E180D4A7-C9FB-4DFB-919C-405C955672EB}">
      <p14:showEvtLst xmlns:p14="http://schemas.microsoft.com/office/powerpoint/2010/main">
        <p14:playEvt time="73" objId="3"/>
        <p14:stopEvt time="29902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0"/>
          <p:cNvSpPr/>
          <p:nvPr/>
        </p:nvSpPr>
        <p:spPr>
          <a:xfrm>
            <a:off x="4895666" y="2788187"/>
            <a:ext cx="807300" cy="807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5400">
                <a:solidFill>
                  <a:schemeClr val="bg1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4</a:t>
            </a:r>
          </a:p>
        </p:txBody>
      </p:sp>
      <p:sp>
        <p:nvSpPr>
          <p:cNvPr id="1366" name="Google Shape;1366;p60"/>
          <p:cNvSpPr/>
          <p:nvPr/>
        </p:nvSpPr>
        <p:spPr>
          <a:xfrm>
            <a:off x="4826961" y="1304010"/>
            <a:ext cx="807300" cy="807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5400">
                <a:solidFill>
                  <a:schemeClr val="bg1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2</a:t>
            </a:r>
          </a:p>
        </p:txBody>
      </p:sp>
      <p:sp>
        <p:nvSpPr>
          <p:cNvPr id="1367" name="Google Shape;1367;p60"/>
          <p:cNvSpPr/>
          <p:nvPr/>
        </p:nvSpPr>
        <p:spPr>
          <a:xfrm>
            <a:off x="819289" y="1289321"/>
            <a:ext cx="807300" cy="807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>
                <a:solidFill>
                  <a:schemeClr val="bg1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1</a:t>
            </a:r>
            <a:endParaRPr sz="5400">
              <a:solidFill>
                <a:schemeClr val="bg1"/>
              </a:solidFill>
              <a:latin typeface="Algerian" panose="04020705040A02060702" pitchFamily="82" charset="0"/>
              <a:cs typeface="Aharoni" panose="020B0604020202020204" pitchFamily="2" charset="-79"/>
            </a:endParaRPr>
          </a:p>
        </p:txBody>
      </p:sp>
      <p:sp>
        <p:nvSpPr>
          <p:cNvPr id="1368" name="Google Shape;1368;p60"/>
          <p:cNvSpPr/>
          <p:nvPr/>
        </p:nvSpPr>
        <p:spPr>
          <a:xfrm>
            <a:off x="819289" y="2776928"/>
            <a:ext cx="807300" cy="807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5400">
                <a:solidFill>
                  <a:schemeClr val="bg1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3</a:t>
            </a:r>
          </a:p>
        </p:txBody>
      </p:sp>
      <p:sp>
        <p:nvSpPr>
          <p:cNvPr id="1369" name="Google Shape;1369;p6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extra-funcionales</a:t>
            </a:r>
            <a:endParaRPr/>
          </a:p>
        </p:txBody>
      </p:sp>
      <p:sp>
        <p:nvSpPr>
          <p:cNvPr id="1371" name="Google Shape;1371;p60"/>
          <p:cNvSpPr txBox="1">
            <a:spLocks noGrp="1"/>
          </p:cNvSpPr>
          <p:nvPr>
            <p:ph type="subTitle" idx="6"/>
          </p:nvPr>
        </p:nvSpPr>
        <p:spPr>
          <a:xfrm>
            <a:off x="5818596" y="2673972"/>
            <a:ext cx="3093233" cy="1068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>
                <a:solidFill>
                  <a:srgbClr val="004C60"/>
                </a:solidFill>
                <a:effectLst/>
              </a:rPr>
              <a:t>Almacenar datos en una plataforma de nube</a:t>
            </a:r>
            <a:endParaRPr>
              <a:solidFill>
                <a:srgbClr val="004C60"/>
              </a:solidFill>
            </a:endParaRPr>
          </a:p>
        </p:txBody>
      </p:sp>
      <p:sp>
        <p:nvSpPr>
          <p:cNvPr id="1373" name="Google Shape;1373;p60"/>
          <p:cNvSpPr txBox="1">
            <a:spLocks noGrp="1"/>
          </p:cNvSpPr>
          <p:nvPr>
            <p:ph type="subTitle" idx="8"/>
          </p:nvPr>
        </p:nvSpPr>
        <p:spPr>
          <a:xfrm>
            <a:off x="5702966" y="1252435"/>
            <a:ext cx="3131667" cy="910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s-MX" b="0" i="0" u="none" strike="noStrike">
                <a:solidFill>
                  <a:srgbClr val="004C60"/>
                </a:solidFill>
                <a:effectLst/>
              </a:rPr>
              <a:t>Los datos deben poder ser consultables según coordenadas espaciales</a:t>
            </a:r>
          </a:p>
        </p:txBody>
      </p:sp>
      <p:sp>
        <p:nvSpPr>
          <p:cNvPr id="1377" name="Google Shape;1377;p60"/>
          <p:cNvSpPr txBox="1">
            <a:spLocks noGrp="1"/>
          </p:cNvSpPr>
          <p:nvPr>
            <p:ph type="subTitle" idx="4"/>
          </p:nvPr>
        </p:nvSpPr>
        <p:spPr>
          <a:xfrm>
            <a:off x="1710417" y="2760950"/>
            <a:ext cx="2700243" cy="9811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Los proveedores de datos deben tener la capacidad de ir actualizando los datos almacenados</a:t>
            </a:r>
          </a:p>
        </p:txBody>
      </p:sp>
      <p:grpSp>
        <p:nvGrpSpPr>
          <p:cNvPr id="1405" name="Google Shape;1405;p60"/>
          <p:cNvGrpSpPr/>
          <p:nvPr/>
        </p:nvGrpSpPr>
        <p:grpSpPr>
          <a:xfrm flipH="1">
            <a:off x="-372" y="2788187"/>
            <a:ext cx="3101767" cy="2355542"/>
            <a:chOff x="5680798" y="2513476"/>
            <a:chExt cx="3463340" cy="2630127"/>
          </a:xfrm>
        </p:grpSpPr>
        <p:sp>
          <p:nvSpPr>
            <p:cNvPr id="1406" name="Google Shape;1406;p60"/>
            <p:cNvSpPr/>
            <p:nvPr/>
          </p:nvSpPr>
          <p:spPr>
            <a:xfrm>
              <a:off x="6129125" y="2513476"/>
              <a:ext cx="3015012" cy="2630127"/>
            </a:xfrm>
            <a:custGeom>
              <a:avLst/>
              <a:gdLst/>
              <a:ahLst/>
              <a:cxnLst/>
              <a:rect l="l" t="t" r="r" b="b"/>
              <a:pathLst>
                <a:path w="192039" h="167524" extrusionOk="0">
                  <a:moveTo>
                    <a:pt x="192039" y="0"/>
                  </a:moveTo>
                  <a:lnTo>
                    <a:pt x="183587" y="21901"/>
                  </a:lnTo>
                  <a:lnTo>
                    <a:pt x="182700" y="34439"/>
                  </a:lnTo>
                  <a:lnTo>
                    <a:pt x="173944" y="58534"/>
                  </a:lnTo>
                  <a:lnTo>
                    <a:pt x="161616" y="78800"/>
                  </a:lnTo>
                  <a:lnTo>
                    <a:pt x="145342" y="93113"/>
                  </a:lnTo>
                  <a:lnTo>
                    <a:pt x="123278" y="105464"/>
                  </a:lnTo>
                  <a:lnTo>
                    <a:pt x="105440" y="138058"/>
                  </a:lnTo>
                  <a:lnTo>
                    <a:pt x="81999" y="148261"/>
                  </a:lnTo>
                  <a:lnTo>
                    <a:pt x="60635" y="148261"/>
                  </a:lnTo>
                  <a:lnTo>
                    <a:pt x="0" y="167523"/>
                  </a:lnTo>
                  <a:lnTo>
                    <a:pt x="192039" y="167523"/>
                  </a:lnTo>
                  <a:lnTo>
                    <a:pt x="192039" y="0"/>
                  </a:ln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6586571" y="4217933"/>
              <a:ext cx="2557546" cy="925593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5680798" y="4685344"/>
              <a:ext cx="671300" cy="241100"/>
            </a:xfrm>
            <a:custGeom>
              <a:avLst/>
              <a:gdLst/>
              <a:ahLst/>
              <a:cxnLst/>
              <a:rect l="l" t="t" r="r" b="b"/>
              <a:pathLst>
                <a:path w="26852" h="9644" extrusionOk="0">
                  <a:moveTo>
                    <a:pt x="13753" y="0"/>
                  </a:moveTo>
                  <a:lnTo>
                    <a:pt x="11278" y="1681"/>
                  </a:lnTo>
                  <a:lnTo>
                    <a:pt x="5161" y="4296"/>
                  </a:lnTo>
                  <a:lnTo>
                    <a:pt x="1" y="9643"/>
                  </a:lnTo>
                  <a:lnTo>
                    <a:pt x="26851" y="9643"/>
                  </a:lnTo>
                  <a:lnTo>
                    <a:pt x="23256" y="4390"/>
                  </a:lnTo>
                  <a:lnTo>
                    <a:pt x="18936" y="3806"/>
                  </a:lnTo>
                  <a:lnTo>
                    <a:pt x="1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ítulo 10">
            <a:extLst>
              <a:ext uri="{FF2B5EF4-FFF2-40B4-BE49-F238E27FC236}">
                <a16:creationId xmlns:a16="http://schemas.microsoft.com/office/drawing/2014/main" id="{D0DC7C54-655B-5DAF-D824-07358B06F3E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918216" y="1382853"/>
            <a:ext cx="1970555" cy="649613"/>
          </a:xfrm>
          <a:noFill/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4C60"/>
                </a:solidFill>
                <a:latin typeface="Montserrat Medium" panose="00000600000000000000" pitchFamily="2" charset="0"/>
              </a:rPr>
              <a:t>El sistema debe ser</a:t>
            </a:r>
            <a:r>
              <a:rPr lang="es-MX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 intuitivo y claro para el usuario</a:t>
            </a:r>
            <a:endParaRPr lang="es-MX">
              <a:solidFill>
                <a:srgbClr val="004C6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D39347-F1A9-48F2-5687-94102A1FDFCC}"/>
              </a:ext>
            </a:extLst>
          </p:cNvPr>
          <p:cNvSpPr txBox="1"/>
          <p:nvPr/>
        </p:nvSpPr>
        <p:spPr>
          <a:xfrm>
            <a:off x="4583430" y="280606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031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01"/>
    </mc:Choice>
    <mc:Fallback>
      <p:transition spd="slow" advTm="28901"/>
    </mc:Fallback>
  </mc:AlternateContent>
  <p:extLst>
    <p:ext uri="{E180D4A7-C9FB-4DFB-919C-405C955672EB}">
      <p14:showEvtLst xmlns:p14="http://schemas.microsoft.com/office/powerpoint/2010/main">
        <p14:playEvt time="21" objId="7"/>
        <p14:stopEvt time="28901" objId="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12" name="Google Shape;880;p45">
            <a:extLst>
              <a:ext uri="{FF2B5EF4-FFF2-40B4-BE49-F238E27FC236}">
                <a16:creationId xmlns:a16="http://schemas.microsoft.com/office/drawing/2014/main" id="{3AE57465-230E-C113-68D4-C423DEBCA833}"/>
              </a:ext>
            </a:extLst>
          </p:cNvPr>
          <p:cNvSpPr txBox="1">
            <a:spLocks/>
          </p:cNvSpPr>
          <p:nvPr/>
        </p:nvSpPr>
        <p:spPr>
          <a:xfrm>
            <a:off x="720000" y="1354104"/>
            <a:ext cx="7705296" cy="287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/>
            <a:r>
              <a:rPr lang="es-MX" b="1">
                <a:solidFill>
                  <a:srgbClr val="004C60"/>
                </a:solidFill>
              </a:rPr>
              <a:t>Altimetría </a:t>
            </a:r>
            <a:r>
              <a:rPr lang="es-MX">
                <a:solidFill>
                  <a:srgbClr val="004C60"/>
                </a:solidFill>
              </a:rPr>
              <a:t>= actividades que busca definir la diferencia de nivel que existe entre un punto en el espacio y un plano de referencia altimétrica</a:t>
            </a:r>
          </a:p>
          <a:p>
            <a:pPr indent="-317500"/>
            <a:endParaRPr lang="es-MX">
              <a:solidFill>
                <a:srgbClr val="004C60"/>
              </a:solidFill>
            </a:endParaRPr>
          </a:p>
          <a:p>
            <a:pPr indent="-317500"/>
            <a:r>
              <a:rPr lang="es-MX" b="1">
                <a:solidFill>
                  <a:srgbClr val="004C60"/>
                </a:solidFill>
              </a:rPr>
              <a:t>Ejemplos de uso</a:t>
            </a:r>
          </a:p>
          <a:p>
            <a:pPr marL="285750" indent="-285750">
              <a:buChar char="•"/>
            </a:pPr>
            <a:r>
              <a:rPr lang="es-MX">
                <a:solidFill>
                  <a:srgbClr val="004C60"/>
                </a:solidFill>
              </a:rPr>
              <a:t>Situar obras de construcción con elevaciones predeterminadas</a:t>
            </a:r>
          </a:p>
          <a:p>
            <a:pPr marL="285750" indent="-285750">
              <a:buChar char="•"/>
            </a:pPr>
            <a:r>
              <a:rPr lang="es-MX">
                <a:solidFill>
                  <a:srgbClr val="004C60"/>
                </a:solidFill>
              </a:rPr>
              <a:t>Determinar las peculiaridades de drenaje y permeabilidad de superficies</a:t>
            </a:r>
            <a:endParaRPr lang="es-MX"/>
          </a:p>
          <a:p>
            <a:pPr marL="285750" indent="-285750">
              <a:buChar char="•"/>
            </a:pPr>
            <a:r>
              <a:rPr lang="es-MX">
                <a:solidFill>
                  <a:srgbClr val="004C60"/>
                </a:solidFill>
              </a:rPr>
              <a:t>Calcular volúmenes de tierra</a:t>
            </a:r>
            <a:endParaRPr lang="es-MX"/>
          </a:p>
          <a:p>
            <a:pPr marL="285750" indent="-285750">
              <a:buChar char="•"/>
            </a:pPr>
            <a:r>
              <a:rPr lang="es-MX">
                <a:solidFill>
                  <a:srgbClr val="004C60"/>
                </a:solidFill>
              </a:rPr>
              <a:t>Crear puntos de control a través del corrimiento de una elevación</a:t>
            </a:r>
            <a:endParaRPr lang="es-MX"/>
          </a:p>
          <a:p>
            <a:pPr marL="285750" indent="-285750">
              <a:buChar char="•"/>
            </a:pPr>
            <a:r>
              <a:rPr lang="es-MX">
                <a:solidFill>
                  <a:srgbClr val="004C60"/>
                </a:solidFill>
              </a:rPr>
              <a:t>Medir parcelas</a:t>
            </a:r>
            <a:endParaRPr lang="es-MX"/>
          </a:p>
          <a:p>
            <a:pPr marL="285750" indent="-285750">
              <a:buChar char="•"/>
            </a:pPr>
            <a:r>
              <a:rPr lang="es-MX">
                <a:solidFill>
                  <a:srgbClr val="004C60"/>
                </a:solidFill>
              </a:rPr>
              <a:t>Prever las zonas de riesgo en caso de catástrofe natural</a:t>
            </a:r>
            <a:endParaRPr lang="es-MX"/>
          </a:p>
          <a:p>
            <a:pPr indent="-317500"/>
            <a:endParaRPr lang="es-MX">
              <a:solidFill>
                <a:srgbClr val="004C60"/>
              </a:solidFill>
            </a:endParaRPr>
          </a:p>
          <a:p>
            <a:pPr indent="-317500"/>
            <a:r>
              <a:rPr lang="es-MX" b="1">
                <a:solidFill>
                  <a:srgbClr val="004C60"/>
                </a:solidFill>
              </a:rPr>
              <a:t>Problema</a:t>
            </a:r>
            <a:r>
              <a:rPr lang="es-MX">
                <a:solidFill>
                  <a:srgbClr val="004C60"/>
                </a:solidFill>
              </a:rPr>
              <a:t> = No </a:t>
            </a:r>
            <a:r>
              <a:rPr lang="es-US">
                <a:solidFill>
                  <a:srgbClr val="004C60"/>
                </a:solidFill>
              </a:rPr>
              <a:t>existe </a:t>
            </a:r>
            <a:r>
              <a:rPr lang="es-MX">
                <a:solidFill>
                  <a:srgbClr val="004C60"/>
                </a:solidFill>
              </a:rPr>
              <a:t>plataforma  en Chile para centralizar los datos altimétric</a:t>
            </a:r>
            <a:r>
              <a:rPr lang="es-US">
                <a:solidFill>
                  <a:srgbClr val="004C60"/>
                </a:solidFill>
              </a:rPr>
              <a:t>o</a:t>
            </a:r>
            <a:r>
              <a:rPr lang="es-MX">
                <a:solidFill>
                  <a:srgbClr val="004C6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2"/>
          <p:cNvSpPr/>
          <p:nvPr/>
        </p:nvSpPr>
        <p:spPr>
          <a:xfrm>
            <a:off x="1422425" y="1401581"/>
            <a:ext cx="807300" cy="80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4168350" y="1401581"/>
            <a:ext cx="807300" cy="80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6914275" y="1401581"/>
            <a:ext cx="807300" cy="80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Proce</a:t>
            </a:r>
            <a:r>
              <a:rPr lang="es-ES" dirty="0"/>
              <a:t>s</a:t>
            </a:r>
            <a:r>
              <a:rPr lang="es" dirty="0"/>
              <a:t>o</a:t>
            </a:r>
            <a:r>
              <a:rPr lang="es-ES" dirty="0"/>
              <a:t>s </a:t>
            </a:r>
            <a:r>
              <a:rPr lang="es" dirty="0"/>
              <a:t>importantes</a:t>
            </a:r>
            <a:endParaRPr dirty="0"/>
          </a:p>
        </p:txBody>
      </p:sp>
      <p:sp>
        <p:nvSpPr>
          <p:cNvPr id="817" name="Google Shape;817;p42"/>
          <p:cNvSpPr txBox="1">
            <a:spLocks noGrp="1"/>
          </p:cNvSpPr>
          <p:nvPr>
            <p:ph type="title" idx="3"/>
          </p:nvPr>
        </p:nvSpPr>
        <p:spPr>
          <a:xfrm>
            <a:off x="4129050" y="1563062"/>
            <a:ext cx="8859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0" name="Google Shape;820;p42"/>
          <p:cNvSpPr txBox="1">
            <a:spLocks noGrp="1"/>
          </p:cNvSpPr>
          <p:nvPr>
            <p:ph type="title" idx="6"/>
          </p:nvPr>
        </p:nvSpPr>
        <p:spPr>
          <a:xfrm>
            <a:off x="6874975" y="1564929"/>
            <a:ext cx="8859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2" name="Google Shape;822;p42"/>
          <p:cNvSpPr txBox="1">
            <a:spLocks noGrp="1"/>
          </p:cNvSpPr>
          <p:nvPr>
            <p:ph type="subTitle" idx="8"/>
          </p:nvPr>
        </p:nvSpPr>
        <p:spPr>
          <a:xfrm>
            <a:off x="6319075" y="2389230"/>
            <a:ext cx="19977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err="1"/>
              <a:t>Creación</a:t>
            </a:r>
            <a:r>
              <a:rPr lang="en-US"/>
              <a:t> del </a:t>
            </a:r>
            <a:r>
              <a:rPr lang="en-US" err="1"/>
              <a:t>diseño</a:t>
            </a:r>
            <a:r>
              <a:rPr lang="en-US"/>
              <a:t> del sitio web</a:t>
            </a:r>
            <a:endParaRPr lang="fr-FR"/>
          </a:p>
        </p:txBody>
      </p:sp>
      <p:sp>
        <p:nvSpPr>
          <p:cNvPr id="823" name="Google Shape;823;p42"/>
          <p:cNvSpPr txBox="1">
            <a:spLocks noGrp="1"/>
          </p:cNvSpPr>
          <p:nvPr>
            <p:ph type="title"/>
          </p:nvPr>
        </p:nvSpPr>
        <p:spPr>
          <a:xfrm>
            <a:off x="1383125" y="1563062"/>
            <a:ext cx="8859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4" name="Google Shape;824;p42"/>
          <p:cNvGrpSpPr/>
          <p:nvPr/>
        </p:nvGrpSpPr>
        <p:grpSpPr>
          <a:xfrm>
            <a:off x="5647775" y="2513476"/>
            <a:ext cx="3496363" cy="2630127"/>
            <a:chOff x="5647775" y="2513476"/>
            <a:chExt cx="3496363" cy="2630127"/>
          </a:xfrm>
        </p:grpSpPr>
        <p:sp>
          <p:nvSpPr>
            <p:cNvPr id="825" name="Google Shape;825;p42"/>
            <p:cNvSpPr/>
            <p:nvPr/>
          </p:nvSpPr>
          <p:spPr>
            <a:xfrm>
              <a:off x="6129125" y="2513476"/>
              <a:ext cx="3015012" cy="2630127"/>
            </a:xfrm>
            <a:custGeom>
              <a:avLst/>
              <a:gdLst/>
              <a:ahLst/>
              <a:cxnLst/>
              <a:rect l="l" t="t" r="r" b="b"/>
              <a:pathLst>
                <a:path w="192039" h="167524" extrusionOk="0">
                  <a:moveTo>
                    <a:pt x="192039" y="0"/>
                  </a:moveTo>
                  <a:lnTo>
                    <a:pt x="183587" y="21901"/>
                  </a:lnTo>
                  <a:lnTo>
                    <a:pt x="182700" y="34439"/>
                  </a:lnTo>
                  <a:lnTo>
                    <a:pt x="173944" y="58534"/>
                  </a:lnTo>
                  <a:lnTo>
                    <a:pt x="161616" y="78800"/>
                  </a:lnTo>
                  <a:lnTo>
                    <a:pt x="145342" y="93113"/>
                  </a:lnTo>
                  <a:lnTo>
                    <a:pt x="123278" y="105464"/>
                  </a:lnTo>
                  <a:lnTo>
                    <a:pt x="105440" y="138058"/>
                  </a:lnTo>
                  <a:lnTo>
                    <a:pt x="81999" y="148261"/>
                  </a:lnTo>
                  <a:lnTo>
                    <a:pt x="60635" y="148261"/>
                  </a:lnTo>
                  <a:lnTo>
                    <a:pt x="0" y="167523"/>
                  </a:lnTo>
                  <a:lnTo>
                    <a:pt x="192039" y="167523"/>
                  </a:lnTo>
                  <a:lnTo>
                    <a:pt x="19203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586571" y="4217933"/>
              <a:ext cx="2557546" cy="925593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5647775" y="4708150"/>
              <a:ext cx="671300" cy="241100"/>
            </a:xfrm>
            <a:custGeom>
              <a:avLst/>
              <a:gdLst/>
              <a:ahLst/>
              <a:cxnLst/>
              <a:rect l="l" t="t" r="r" b="b"/>
              <a:pathLst>
                <a:path w="26852" h="9644" extrusionOk="0">
                  <a:moveTo>
                    <a:pt x="13753" y="0"/>
                  </a:moveTo>
                  <a:lnTo>
                    <a:pt x="11278" y="1681"/>
                  </a:lnTo>
                  <a:lnTo>
                    <a:pt x="5161" y="4296"/>
                  </a:lnTo>
                  <a:lnTo>
                    <a:pt x="1" y="9643"/>
                  </a:lnTo>
                  <a:lnTo>
                    <a:pt x="26851" y="9643"/>
                  </a:lnTo>
                  <a:lnTo>
                    <a:pt x="23256" y="4390"/>
                  </a:lnTo>
                  <a:lnTo>
                    <a:pt x="18936" y="3806"/>
                  </a:lnTo>
                  <a:lnTo>
                    <a:pt x="1375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9C966C-3B55-398A-A0F6-42A5B0F15FCB}"/>
              </a:ext>
            </a:extLst>
          </p:cNvPr>
          <p:cNvSpPr txBox="1"/>
          <p:nvPr/>
        </p:nvSpPr>
        <p:spPr>
          <a:xfrm>
            <a:off x="3287411" y="2461053"/>
            <a:ext cx="256917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004C60"/>
                </a:solidFill>
              </a:rPr>
              <a:t>Implementaci</a:t>
            </a:r>
            <a:r>
              <a:rPr lang="es-ES" err="1">
                <a:solidFill>
                  <a:srgbClr val="004C60"/>
                </a:solidFill>
              </a:rPr>
              <a:t>ón</a:t>
            </a:r>
            <a:r>
              <a:rPr lang="es-ES">
                <a:solidFill>
                  <a:srgbClr val="004C60"/>
                </a:solidFill>
              </a:rPr>
              <a:t> de la API y de los mapas con datos </a:t>
            </a:r>
            <a:r>
              <a:rPr lang="es-MX">
                <a:solidFill>
                  <a:srgbClr val="004C60"/>
                </a:solidFill>
              </a:rPr>
              <a:t>altimétricas</a:t>
            </a:r>
            <a:endParaRPr lang="fr-FR">
              <a:solidFill>
                <a:srgbClr val="004C6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4A6543-4A22-4253-B5D1-A1430B2846B4}"/>
              </a:ext>
            </a:extLst>
          </p:cNvPr>
          <p:cNvSpPr txBox="1"/>
          <p:nvPr/>
        </p:nvSpPr>
        <p:spPr>
          <a:xfrm>
            <a:off x="543181" y="2461053"/>
            <a:ext cx="25691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004C60"/>
                </a:solidFill>
              </a:rPr>
              <a:t>Programaci</a:t>
            </a:r>
            <a:r>
              <a:rPr lang="es-ES" dirty="0" err="1">
                <a:solidFill>
                  <a:srgbClr val="004C60"/>
                </a:solidFill>
              </a:rPr>
              <a:t>ón</a:t>
            </a:r>
            <a:r>
              <a:rPr lang="es-ES" dirty="0">
                <a:solidFill>
                  <a:srgbClr val="004C60"/>
                </a:solidFill>
              </a:rPr>
              <a:t> </a:t>
            </a:r>
            <a:r>
              <a:rPr lang="en-US" dirty="0">
                <a:solidFill>
                  <a:srgbClr val="004C60"/>
                </a:solidFill>
              </a:rPr>
              <a:t>del sitio web</a:t>
            </a:r>
            <a:endParaRPr lang="es-ES" dirty="0">
              <a:solidFill>
                <a:srgbClr val="004C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62"/>
          <p:cNvSpPr txBox="1">
            <a:spLocks noGrp="1"/>
          </p:cNvSpPr>
          <p:nvPr>
            <p:ph type="title"/>
          </p:nvPr>
        </p:nvSpPr>
        <p:spPr>
          <a:xfrm>
            <a:off x="162917" y="2036085"/>
            <a:ext cx="8823314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Impulsores de </a:t>
            </a:r>
            <a:r>
              <a:rPr lang="es-US"/>
              <a:t>negocio</a:t>
            </a:r>
          </a:p>
        </p:txBody>
      </p:sp>
      <p:grpSp>
        <p:nvGrpSpPr>
          <p:cNvPr id="1440" name="Google Shape;1440;p62"/>
          <p:cNvGrpSpPr/>
          <p:nvPr/>
        </p:nvGrpSpPr>
        <p:grpSpPr>
          <a:xfrm>
            <a:off x="43220" y="2819880"/>
            <a:ext cx="4077201" cy="1876678"/>
            <a:chOff x="-20" y="2910506"/>
            <a:chExt cx="4077201" cy="1876678"/>
          </a:xfrm>
        </p:grpSpPr>
        <p:grpSp>
          <p:nvGrpSpPr>
            <p:cNvPr id="1441" name="Google Shape;1441;p62"/>
            <p:cNvGrpSpPr/>
            <p:nvPr/>
          </p:nvGrpSpPr>
          <p:grpSpPr>
            <a:xfrm flipH="1">
              <a:off x="-20" y="2910506"/>
              <a:ext cx="1382175" cy="1852490"/>
              <a:chOff x="1301729" y="2130324"/>
              <a:chExt cx="1342178" cy="1798883"/>
            </a:xfrm>
          </p:grpSpPr>
          <p:sp>
            <p:nvSpPr>
              <p:cNvPr id="1442" name="Google Shape;1442;p62"/>
              <p:cNvSpPr/>
              <p:nvPr/>
            </p:nvSpPr>
            <p:spPr>
              <a:xfrm>
                <a:off x="1570776" y="2242942"/>
                <a:ext cx="1073131" cy="1681586"/>
              </a:xfrm>
              <a:custGeom>
                <a:avLst/>
                <a:gdLst/>
                <a:ahLst/>
                <a:cxnLst/>
                <a:rect l="l" t="t" r="r" b="b"/>
                <a:pathLst>
                  <a:path w="17219" h="26982" extrusionOk="0">
                    <a:moveTo>
                      <a:pt x="15537" y="17243"/>
                    </a:moveTo>
                    <a:cubicBezTo>
                      <a:pt x="15462" y="18272"/>
                      <a:pt x="15662" y="19251"/>
                      <a:pt x="15662" y="20255"/>
                    </a:cubicBezTo>
                    <a:cubicBezTo>
                      <a:pt x="15662" y="21259"/>
                      <a:pt x="15512" y="22288"/>
                      <a:pt x="15662" y="23292"/>
                    </a:cubicBezTo>
                    <a:cubicBezTo>
                      <a:pt x="15788" y="24522"/>
                      <a:pt x="15863" y="25752"/>
                      <a:pt x="15838" y="26982"/>
                    </a:cubicBezTo>
                    <a:lnTo>
                      <a:pt x="1" y="26982"/>
                    </a:lnTo>
                    <a:cubicBezTo>
                      <a:pt x="1" y="26982"/>
                      <a:pt x="1180" y="26404"/>
                      <a:pt x="1582" y="26153"/>
                    </a:cubicBezTo>
                    <a:cubicBezTo>
                      <a:pt x="2511" y="25501"/>
                      <a:pt x="3515" y="24974"/>
                      <a:pt x="4318" y="24146"/>
                    </a:cubicBezTo>
                    <a:cubicBezTo>
                      <a:pt x="4795" y="23669"/>
                      <a:pt x="5221" y="23116"/>
                      <a:pt x="5573" y="22539"/>
                    </a:cubicBezTo>
                    <a:cubicBezTo>
                      <a:pt x="5824" y="22163"/>
                      <a:pt x="6075" y="21786"/>
                      <a:pt x="6275" y="21385"/>
                    </a:cubicBezTo>
                    <a:cubicBezTo>
                      <a:pt x="6451" y="20858"/>
                      <a:pt x="6577" y="20305"/>
                      <a:pt x="6652" y="19753"/>
                    </a:cubicBezTo>
                    <a:cubicBezTo>
                      <a:pt x="6978" y="18197"/>
                      <a:pt x="7304" y="16616"/>
                      <a:pt x="7756" y="15085"/>
                    </a:cubicBezTo>
                    <a:cubicBezTo>
                      <a:pt x="8233" y="13479"/>
                      <a:pt x="8660" y="11872"/>
                      <a:pt x="9086" y="10266"/>
                    </a:cubicBezTo>
                    <a:cubicBezTo>
                      <a:pt x="9337" y="9287"/>
                      <a:pt x="9413" y="8333"/>
                      <a:pt x="9588" y="7354"/>
                    </a:cubicBezTo>
                    <a:cubicBezTo>
                      <a:pt x="9839" y="6376"/>
                      <a:pt x="10166" y="5422"/>
                      <a:pt x="10567" y="4518"/>
                    </a:cubicBezTo>
                    <a:cubicBezTo>
                      <a:pt x="10894" y="3690"/>
                      <a:pt x="11170" y="2862"/>
                      <a:pt x="11521" y="2034"/>
                    </a:cubicBezTo>
                    <a:cubicBezTo>
                      <a:pt x="11797" y="1381"/>
                      <a:pt x="12073" y="678"/>
                      <a:pt x="12324" y="1"/>
                    </a:cubicBezTo>
                    <a:cubicBezTo>
                      <a:pt x="12952" y="553"/>
                      <a:pt x="13780" y="427"/>
                      <a:pt x="14433" y="829"/>
                    </a:cubicBezTo>
                    <a:cubicBezTo>
                      <a:pt x="15010" y="1205"/>
                      <a:pt x="15512" y="2034"/>
                      <a:pt x="15763" y="2661"/>
                    </a:cubicBezTo>
                    <a:cubicBezTo>
                      <a:pt x="16089" y="3439"/>
                      <a:pt x="15838" y="4443"/>
                      <a:pt x="16089" y="5296"/>
                    </a:cubicBezTo>
                    <a:cubicBezTo>
                      <a:pt x="16215" y="5698"/>
                      <a:pt x="16365" y="6074"/>
                      <a:pt x="16516" y="6476"/>
                    </a:cubicBezTo>
                    <a:cubicBezTo>
                      <a:pt x="16641" y="6802"/>
                      <a:pt x="16917" y="7154"/>
                      <a:pt x="16993" y="7505"/>
                    </a:cubicBezTo>
                    <a:cubicBezTo>
                      <a:pt x="17118" y="7505"/>
                      <a:pt x="17143" y="7555"/>
                      <a:pt x="17218" y="7580"/>
                    </a:cubicBezTo>
                    <a:cubicBezTo>
                      <a:pt x="16742" y="9162"/>
                      <a:pt x="16415" y="10768"/>
                      <a:pt x="16215" y="12424"/>
                    </a:cubicBezTo>
                    <a:cubicBezTo>
                      <a:pt x="16014" y="13755"/>
                      <a:pt x="15763" y="15135"/>
                      <a:pt x="15612" y="16465"/>
                    </a:cubicBezTo>
                    <a:cubicBezTo>
                      <a:pt x="15562" y="16741"/>
                      <a:pt x="15562" y="16992"/>
                      <a:pt x="15537" y="172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62"/>
              <p:cNvSpPr/>
              <p:nvPr/>
            </p:nvSpPr>
            <p:spPr>
              <a:xfrm>
                <a:off x="2101080" y="3270645"/>
                <a:ext cx="456824" cy="65388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10492" extrusionOk="0">
                    <a:moveTo>
                      <a:pt x="7329" y="10492"/>
                    </a:moveTo>
                    <a:lnTo>
                      <a:pt x="0" y="10492"/>
                    </a:lnTo>
                    <a:cubicBezTo>
                      <a:pt x="25" y="10366"/>
                      <a:pt x="76" y="10266"/>
                      <a:pt x="151" y="10165"/>
                    </a:cubicBezTo>
                    <a:cubicBezTo>
                      <a:pt x="226" y="10015"/>
                      <a:pt x="427" y="9839"/>
                      <a:pt x="502" y="9663"/>
                    </a:cubicBezTo>
                    <a:cubicBezTo>
                      <a:pt x="552" y="9488"/>
                      <a:pt x="427" y="9287"/>
                      <a:pt x="452" y="9086"/>
                    </a:cubicBezTo>
                    <a:cubicBezTo>
                      <a:pt x="502" y="8710"/>
                      <a:pt x="653" y="8358"/>
                      <a:pt x="904" y="8057"/>
                    </a:cubicBezTo>
                    <a:cubicBezTo>
                      <a:pt x="1105" y="7781"/>
                      <a:pt x="1356" y="7555"/>
                      <a:pt x="1581" y="7279"/>
                    </a:cubicBezTo>
                    <a:cubicBezTo>
                      <a:pt x="1858" y="6903"/>
                      <a:pt x="2134" y="6476"/>
                      <a:pt x="2359" y="6049"/>
                    </a:cubicBezTo>
                    <a:cubicBezTo>
                      <a:pt x="2811" y="5321"/>
                      <a:pt x="3288" y="4619"/>
                      <a:pt x="3815" y="3966"/>
                    </a:cubicBezTo>
                    <a:cubicBezTo>
                      <a:pt x="4242" y="3414"/>
                      <a:pt x="4920" y="2937"/>
                      <a:pt x="5196" y="2284"/>
                    </a:cubicBezTo>
                    <a:cubicBezTo>
                      <a:pt x="5271" y="2109"/>
                      <a:pt x="5246" y="1933"/>
                      <a:pt x="5371" y="1757"/>
                    </a:cubicBezTo>
                    <a:cubicBezTo>
                      <a:pt x="5447" y="1657"/>
                      <a:pt x="5622" y="1607"/>
                      <a:pt x="5698" y="1481"/>
                    </a:cubicBezTo>
                    <a:cubicBezTo>
                      <a:pt x="5924" y="1155"/>
                      <a:pt x="5647" y="854"/>
                      <a:pt x="5949" y="578"/>
                    </a:cubicBezTo>
                    <a:cubicBezTo>
                      <a:pt x="6175" y="402"/>
                      <a:pt x="6702" y="226"/>
                      <a:pt x="7103" y="0"/>
                    </a:cubicBezTo>
                    <a:cubicBezTo>
                      <a:pt x="7053" y="251"/>
                      <a:pt x="7053" y="502"/>
                      <a:pt x="7028" y="753"/>
                    </a:cubicBezTo>
                    <a:cubicBezTo>
                      <a:pt x="6953" y="1782"/>
                      <a:pt x="7153" y="2761"/>
                      <a:pt x="7153" y="3765"/>
                    </a:cubicBezTo>
                    <a:cubicBezTo>
                      <a:pt x="7153" y="4769"/>
                      <a:pt x="7003" y="5823"/>
                      <a:pt x="7153" y="6827"/>
                    </a:cubicBezTo>
                    <a:cubicBezTo>
                      <a:pt x="7279" y="8032"/>
                      <a:pt x="7329" y="9262"/>
                      <a:pt x="7329" y="104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62"/>
              <p:cNvSpPr/>
              <p:nvPr/>
            </p:nvSpPr>
            <p:spPr>
              <a:xfrm>
                <a:off x="1431547" y="2130324"/>
                <a:ext cx="955840" cy="463056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7430" extrusionOk="0">
                    <a:moveTo>
                      <a:pt x="15336" y="2385"/>
                    </a:moveTo>
                    <a:cubicBezTo>
                      <a:pt x="15186" y="2335"/>
                      <a:pt x="15186" y="2159"/>
                      <a:pt x="15085" y="2033"/>
                    </a:cubicBezTo>
                    <a:cubicBezTo>
                      <a:pt x="14960" y="1908"/>
                      <a:pt x="14809" y="1808"/>
                      <a:pt x="14684" y="1707"/>
                    </a:cubicBezTo>
                    <a:cubicBezTo>
                      <a:pt x="14408" y="1506"/>
                      <a:pt x="14081" y="1381"/>
                      <a:pt x="13805" y="1180"/>
                    </a:cubicBezTo>
                    <a:cubicBezTo>
                      <a:pt x="13303" y="779"/>
                      <a:pt x="12852" y="0"/>
                      <a:pt x="12149" y="201"/>
                    </a:cubicBezTo>
                    <a:cubicBezTo>
                      <a:pt x="11797" y="277"/>
                      <a:pt x="11672" y="553"/>
                      <a:pt x="11446" y="829"/>
                    </a:cubicBezTo>
                    <a:cubicBezTo>
                      <a:pt x="11195" y="1080"/>
                      <a:pt x="10894" y="1306"/>
                      <a:pt x="10542" y="1456"/>
                    </a:cubicBezTo>
                    <a:cubicBezTo>
                      <a:pt x="10015" y="1782"/>
                      <a:pt x="9564" y="2209"/>
                      <a:pt x="9162" y="2711"/>
                    </a:cubicBezTo>
                    <a:cubicBezTo>
                      <a:pt x="8886" y="3012"/>
                      <a:pt x="8585" y="3288"/>
                      <a:pt x="8309" y="3615"/>
                    </a:cubicBezTo>
                    <a:cubicBezTo>
                      <a:pt x="8083" y="3866"/>
                      <a:pt x="7932" y="4167"/>
                      <a:pt x="7556" y="4142"/>
                    </a:cubicBezTo>
                    <a:cubicBezTo>
                      <a:pt x="7179" y="4142"/>
                      <a:pt x="6953" y="3790"/>
                      <a:pt x="6702" y="3564"/>
                    </a:cubicBezTo>
                    <a:cubicBezTo>
                      <a:pt x="6577" y="3464"/>
                      <a:pt x="6426" y="3238"/>
                      <a:pt x="6276" y="3163"/>
                    </a:cubicBezTo>
                    <a:cubicBezTo>
                      <a:pt x="6150" y="3113"/>
                      <a:pt x="5924" y="3188"/>
                      <a:pt x="5749" y="3113"/>
                    </a:cubicBezTo>
                    <a:cubicBezTo>
                      <a:pt x="5673" y="2686"/>
                      <a:pt x="5673" y="2310"/>
                      <a:pt x="5221" y="2209"/>
                    </a:cubicBezTo>
                    <a:cubicBezTo>
                      <a:pt x="4795" y="2134"/>
                      <a:pt x="4393" y="2109"/>
                      <a:pt x="3967" y="2033"/>
                    </a:cubicBezTo>
                    <a:cubicBezTo>
                      <a:pt x="3188" y="1908"/>
                      <a:pt x="2385" y="2008"/>
                      <a:pt x="1683" y="1682"/>
                    </a:cubicBezTo>
                    <a:cubicBezTo>
                      <a:pt x="854" y="1306"/>
                      <a:pt x="453" y="2410"/>
                      <a:pt x="377" y="3062"/>
                    </a:cubicBezTo>
                    <a:cubicBezTo>
                      <a:pt x="327" y="3715"/>
                      <a:pt x="252" y="4368"/>
                      <a:pt x="152" y="5020"/>
                    </a:cubicBezTo>
                    <a:cubicBezTo>
                      <a:pt x="51" y="5447"/>
                      <a:pt x="1" y="5899"/>
                      <a:pt x="26" y="6350"/>
                    </a:cubicBezTo>
                    <a:cubicBezTo>
                      <a:pt x="101" y="7003"/>
                      <a:pt x="779" y="7103"/>
                      <a:pt x="1331" y="7204"/>
                    </a:cubicBezTo>
                    <a:cubicBezTo>
                      <a:pt x="2435" y="7430"/>
                      <a:pt x="3515" y="7229"/>
                      <a:pt x="4619" y="7179"/>
                    </a:cubicBezTo>
                    <a:cubicBezTo>
                      <a:pt x="5949" y="7078"/>
                      <a:pt x="7254" y="6903"/>
                      <a:pt x="8585" y="6677"/>
                    </a:cubicBezTo>
                    <a:cubicBezTo>
                      <a:pt x="9287" y="6576"/>
                      <a:pt x="10015" y="6426"/>
                      <a:pt x="10718" y="6200"/>
                    </a:cubicBezTo>
                    <a:cubicBezTo>
                      <a:pt x="11822" y="5723"/>
                      <a:pt x="12927" y="5196"/>
                      <a:pt x="13981" y="4619"/>
                    </a:cubicBezTo>
                    <a:cubicBezTo>
                      <a:pt x="14458" y="4393"/>
                      <a:pt x="14759" y="4242"/>
                      <a:pt x="14985" y="37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62"/>
              <p:cNvSpPr/>
              <p:nvPr/>
            </p:nvSpPr>
            <p:spPr>
              <a:xfrm>
                <a:off x="1301729" y="2277344"/>
                <a:ext cx="1141935" cy="1646747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26423" extrusionOk="0">
                    <a:moveTo>
                      <a:pt x="17319" y="1"/>
                    </a:moveTo>
                    <a:cubicBezTo>
                      <a:pt x="16942" y="252"/>
                      <a:pt x="16742" y="754"/>
                      <a:pt x="16440" y="1080"/>
                    </a:cubicBezTo>
                    <a:cubicBezTo>
                      <a:pt x="16139" y="1431"/>
                      <a:pt x="15763" y="1707"/>
                      <a:pt x="15361" y="1908"/>
                    </a:cubicBezTo>
                    <a:cubicBezTo>
                      <a:pt x="14985" y="2159"/>
                      <a:pt x="14583" y="2360"/>
                      <a:pt x="14156" y="2511"/>
                    </a:cubicBezTo>
                    <a:cubicBezTo>
                      <a:pt x="13846" y="2542"/>
                      <a:pt x="13536" y="2563"/>
                      <a:pt x="13226" y="2563"/>
                    </a:cubicBezTo>
                    <a:cubicBezTo>
                      <a:pt x="13034" y="2563"/>
                      <a:pt x="12842" y="2555"/>
                      <a:pt x="12651" y="2536"/>
                    </a:cubicBezTo>
                    <a:cubicBezTo>
                      <a:pt x="12048" y="2536"/>
                      <a:pt x="11822" y="2787"/>
                      <a:pt x="11295" y="3038"/>
                    </a:cubicBezTo>
                    <a:cubicBezTo>
                      <a:pt x="10843" y="3213"/>
                      <a:pt x="10291" y="3364"/>
                      <a:pt x="9839" y="3540"/>
                    </a:cubicBezTo>
                    <a:cubicBezTo>
                      <a:pt x="9426" y="3701"/>
                      <a:pt x="8928" y="4051"/>
                      <a:pt x="8461" y="4051"/>
                    </a:cubicBezTo>
                    <a:cubicBezTo>
                      <a:pt x="8418" y="4051"/>
                      <a:pt x="8376" y="4048"/>
                      <a:pt x="8334" y="4042"/>
                    </a:cubicBezTo>
                    <a:cubicBezTo>
                      <a:pt x="7832" y="3941"/>
                      <a:pt x="7380" y="3238"/>
                      <a:pt x="7079" y="2862"/>
                    </a:cubicBezTo>
                    <a:cubicBezTo>
                      <a:pt x="6928" y="2711"/>
                      <a:pt x="6878" y="2360"/>
                      <a:pt x="6727" y="2235"/>
                    </a:cubicBezTo>
                    <a:cubicBezTo>
                      <a:pt x="6648" y="2155"/>
                      <a:pt x="6577" y="2123"/>
                      <a:pt x="6510" y="2123"/>
                    </a:cubicBezTo>
                    <a:cubicBezTo>
                      <a:pt x="6346" y="2123"/>
                      <a:pt x="6210" y="2317"/>
                      <a:pt x="6050" y="2460"/>
                    </a:cubicBezTo>
                    <a:cubicBezTo>
                      <a:pt x="5497" y="2962"/>
                      <a:pt x="4769" y="2987"/>
                      <a:pt x="4067" y="3063"/>
                    </a:cubicBezTo>
                    <a:cubicBezTo>
                      <a:pt x="3489" y="3138"/>
                      <a:pt x="2611" y="3264"/>
                      <a:pt x="2134" y="3665"/>
                    </a:cubicBezTo>
                    <a:cubicBezTo>
                      <a:pt x="1808" y="3991"/>
                      <a:pt x="1582" y="4393"/>
                      <a:pt x="1431" y="4820"/>
                    </a:cubicBezTo>
                    <a:cubicBezTo>
                      <a:pt x="1331" y="5196"/>
                      <a:pt x="1281" y="5573"/>
                      <a:pt x="1256" y="5949"/>
                    </a:cubicBezTo>
                    <a:cubicBezTo>
                      <a:pt x="1180" y="6627"/>
                      <a:pt x="1055" y="7254"/>
                      <a:pt x="954" y="7932"/>
                    </a:cubicBezTo>
                    <a:cubicBezTo>
                      <a:pt x="678" y="9563"/>
                      <a:pt x="553" y="11195"/>
                      <a:pt x="352" y="12851"/>
                    </a:cubicBezTo>
                    <a:cubicBezTo>
                      <a:pt x="101" y="14683"/>
                      <a:pt x="1" y="16566"/>
                      <a:pt x="101" y="18448"/>
                    </a:cubicBezTo>
                    <a:cubicBezTo>
                      <a:pt x="126" y="18925"/>
                      <a:pt x="126" y="19402"/>
                      <a:pt x="126" y="19879"/>
                    </a:cubicBezTo>
                    <a:cubicBezTo>
                      <a:pt x="101" y="20908"/>
                      <a:pt x="151" y="21962"/>
                      <a:pt x="302" y="22991"/>
                    </a:cubicBezTo>
                    <a:cubicBezTo>
                      <a:pt x="402" y="23769"/>
                      <a:pt x="678" y="24497"/>
                      <a:pt x="1130" y="25150"/>
                    </a:cubicBezTo>
                    <a:cubicBezTo>
                      <a:pt x="1256" y="25300"/>
                      <a:pt x="1431" y="25451"/>
                      <a:pt x="1532" y="25601"/>
                    </a:cubicBezTo>
                    <a:cubicBezTo>
                      <a:pt x="1632" y="25727"/>
                      <a:pt x="1632" y="26078"/>
                      <a:pt x="1833" y="26129"/>
                    </a:cubicBezTo>
                    <a:cubicBezTo>
                      <a:pt x="1965" y="26150"/>
                      <a:pt x="2520" y="26423"/>
                      <a:pt x="2690" y="26423"/>
                    </a:cubicBezTo>
                    <a:cubicBezTo>
                      <a:pt x="2714" y="26423"/>
                      <a:pt x="2730" y="26417"/>
                      <a:pt x="2736" y="26405"/>
                    </a:cubicBezTo>
                    <a:lnTo>
                      <a:pt x="3540" y="26354"/>
                    </a:lnTo>
                    <a:cubicBezTo>
                      <a:pt x="3841" y="26379"/>
                      <a:pt x="4148" y="26392"/>
                      <a:pt x="4459" y="26392"/>
                    </a:cubicBezTo>
                    <a:cubicBezTo>
                      <a:pt x="4769" y="26392"/>
                      <a:pt x="5083" y="26379"/>
                      <a:pt x="5397" y="26354"/>
                    </a:cubicBezTo>
                    <a:cubicBezTo>
                      <a:pt x="5899" y="26279"/>
                      <a:pt x="6376" y="26078"/>
                      <a:pt x="6878" y="26003"/>
                    </a:cubicBezTo>
                    <a:cubicBezTo>
                      <a:pt x="7455" y="25928"/>
                      <a:pt x="7932" y="25953"/>
                      <a:pt x="8509" y="25752"/>
                    </a:cubicBezTo>
                    <a:cubicBezTo>
                      <a:pt x="9086" y="25526"/>
                      <a:pt x="9614" y="25150"/>
                      <a:pt x="10191" y="24924"/>
                    </a:cubicBezTo>
                    <a:cubicBezTo>
                      <a:pt x="10718" y="24748"/>
                      <a:pt x="11195" y="24497"/>
                      <a:pt x="11621" y="24146"/>
                    </a:cubicBezTo>
                    <a:cubicBezTo>
                      <a:pt x="11973" y="23794"/>
                      <a:pt x="12149" y="23217"/>
                      <a:pt x="12324" y="22765"/>
                    </a:cubicBezTo>
                    <a:cubicBezTo>
                      <a:pt x="13027" y="21084"/>
                      <a:pt x="13880" y="19452"/>
                      <a:pt x="14508" y="17720"/>
                    </a:cubicBezTo>
                    <a:cubicBezTo>
                      <a:pt x="14633" y="17319"/>
                      <a:pt x="14784" y="16942"/>
                      <a:pt x="14935" y="16566"/>
                    </a:cubicBezTo>
                    <a:cubicBezTo>
                      <a:pt x="15110" y="16089"/>
                      <a:pt x="15311" y="15612"/>
                      <a:pt x="15487" y="15160"/>
                    </a:cubicBezTo>
                    <a:cubicBezTo>
                      <a:pt x="15763" y="14407"/>
                      <a:pt x="16240" y="13730"/>
                      <a:pt x="16491" y="12977"/>
                    </a:cubicBezTo>
                    <a:cubicBezTo>
                      <a:pt x="16942" y="11747"/>
                      <a:pt x="17294" y="10467"/>
                      <a:pt x="17570" y="9187"/>
                    </a:cubicBezTo>
                    <a:cubicBezTo>
                      <a:pt x="17771" y="8057"/>
                      <a:pt x="18222" y="6978"/>
                      <a:pt x="18222" y="5773"/>
                    </a:cubicBezTo>
                    <a:cubicBezTo>
                      <a:pt x="18222" y="4719"/>
                      <a:pt x="18323" y="3740"/>
                      <a:pt x="18222" y="2711"/>
                    </a:cubicBezTo>
                    <a:cubicBezTo>
                      <a:pt x="18172" y="2209"/>
                      <a:pt x="18022" y="1733"/>
                      <a:pt x="17771" y="1331"/>
                    </a:cubicBezTo>
                    <a:cubicBezTo>
                      <a:pt x="17545" y="904"/>
                      <a:pt x="17394" y="478"/>
                      <a:pt x="1731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62"/>
              <p:cNvSpPr/>
              <p:nvPr/>
            </p:nvSpPr>
            <p:spPr>
              <a:xfrm>
                <a:off x="1308024" y="3193988"/>
                <a:ext cx="924492" cy="735219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11797" extrusionOk="0">
                    <a:moveTo>
                      <a:pt x="14834" y="1858"/>
                    </a:moveTo>
                    <a:cubicBezTo>
                      <a:pt x="14683" y="2234"/>
                      <a:pt x="14532" y="2611"/>
                      <a:pt x="14407" y="3012"/>
                    </a:cubicBezTo>
                    <a:cubicBezTo>
                      <a:pt x="13779" y="4744"/>
                      <a:pt x="12926" y="6376"/>
                      <a:pt x="12223" y="8057"/>
                    </a:cubicBezTo>
                    <a:cubicBezTo>
                      <a:pt x="12048" y="8509"/>
                      <a:pt x="11872" y="9086"/>
                      <a:pt x="11520" y="9438"/>
                    </a:cubicBezTo>
                    <a:cubicBezTo>
                      <a:pt x="11094" y="9789"/>
                      <a:pt x="10617" y="10040"/>
                      <a:pt x="10090" y="10216"/>
                    </a:cubicBezTo>
                    <a:cubicBezTo>
                      <a:pt x="9513" y="10442"/>
                      <a:pt x="9011" y="10818"/>
                      <a:pt x="8408" y="11044"/>
                    </a:cubicBezTo>
                    <a:cubicBezTo>
                      <a:pt x="7831" y="11245"/>
                      <a:pt x="7354" y="11220"/>
                      <a:pt x="6777" y="11295"/>
                    </a:cubicBezTo>
                    <a:cubicBezTo>
                      <a:pt x="6275" y="11370"/>
                      <a:pt x="5798" y="11571"/>
                      <a:pt x="5296" y="11646"/>
                    </a:cubicBezTo>
                    <a:cubicBezTo>
                      <a:pt x="4668" y="11697"/>
                      <a:pt x="4041" y="11697"/>
                      <a:pt x="3439" y="11646"/>
                    </a:cubicBezTo>
                    <a:lnTo>
                      <a:pt x="2635" y="11697"/>
                    </a:lnTo>
                    <a:cubicBezTo>
                      <a:pt x="2585" y="11797"/>
                      <a:pt x="1883" y="11446"/>
                      <a:pt x="1732" y="11421"/>
                    </a:cubicBezTo>
                    <a:cubicBezTo>
                      <a:pt x="1531" y="11370"/>
                      <a:pt x="1531" y="11019"/>
                      <a:pt x="1431" y="10893"/>
                    </a:cubicBezTo>
                    <a:cubicBezTo>
                      <a:pt x="1330" y="10743"/>
                      <a:pt x="1155" y="10592"/>
                      <a:pt x="1054" y="10442"/>
                    </a:cubicBezTo>
                    <a:cubicBezTo>
                      <a:pt x="577" y="9789"/>
                      <a:pt x="301" y="9061"/>
                      <a:pt x="201" y="8283"/>
                    </a:cubicBezTo>
                    <a:cubicBezTo>
                      <a:pt x="50" y="7254"/>
                      <a:pt x="0" y="6200"/>
                      <a:pt x="25" y="5171"/>
                    </a:cubicBezTo>
                    <a:lnTo>
                      <a:pt x="226" y="5045"/>
                    </a:lnTo>
                    <a:cubicBezTo>
                      <a:pt x="628" y="4845"/>
                      <a:pt x="1029" y="4493"/>
                      <a:pt x="1481" y="4343"/>
                    </a:cubicBezTo>
                    <a:cubicBezTo>
                      <a:pt x="2033" y="4142"/>
                      <a:pt x="2635" y="4016"/>
                      <a:pt x="3188" y="3790"/>
                    </a:cubicBezTo>
                    <a:cubicBezTo>
                      <a:pt x="3665" y="3540"/>
                      <a:pt x="4192" y="3364"/>
                      <a:pt x="4719" y="3238"/>
                    </a:cubicBezTo>
                    <a:cubicBezTo>
                      <a:pt x="5070" y="3163"/>
                      <a:pt x="5396" y="3038"/>
                      <a:pt x="5698" y="2837"/>
                    </a:cubicBezTo>
                    <a:cubicBezTo>
                      <a:pt x="6375" y="2410"/>
                      <a:pt x="7003" y="1933"/>
                      <a:pt x="7705" y="1532"/>
                    </a:cubicBezTo>
                    <a:cubicBezTo>
                      <a:pt x="8132" y="1281"/>
                      <a:pt x="8534" y="1005"/>
                      <a:pt x="8910" y="678"/>
                    </a:cubicBezTo>
                    <a:cubicBezTo>
                      <a:pt x="9236" y="402"/>
                      <a:pt x="9462" y="26"/>
                      <a:pt x="9889" y="1"/>
                    </a:cubicBezTo>
                    <a:cubicBezTo>
                      <a:pt x="10090" y="1"/>
                      <a:pt x="10291" y="26"/>
                      <a:pt x="10466" y="51"/>
                    </a:cubicBezTo>
                    <a:cubicBezTo>
                      <a:pt x="10617" y="101"/>
                      <a:pt x="10717" y="252"/>
                      <a:pt x="10843" y="327"/>
                    </a:cubicBezTo>
                    <a:cubicBezTo>
                      <a:pt x="11169" y="452"/>
                      <a:pt x="11546" y="352"/>
                      <a:pt x="11872" y="402"/>
                    </a:cubicBezTo>
                    <a:cubicBezTo>
                      <a:pt x="12198" y="477"/>
                      <a:pt x="12349" y="779"/>
                      <a:pt x="12650" y="829"/>
                    </a:cubicBezTo>
                    <a:cubicBezTo>
                      <a:pt x="12926" y="854"/>
                      <a:pt x="13353" y="452"/>
                      <a:pt x="13629" y="553"/>
                    </a:cubicBezTo>
                    <a:cubicBezTo>
                      <a:pt x="13704" y="578"/>
                      <a:pt x="13855" y="879"/>
                      <a:pt x="13905" y="954"/>
                    </a:cubicBezTo>
                    <a:cubicBezTo>
                      <a:pt x="13980" y="1030"/>
                      <a:pt x="14131" y="1180"/>
                      <a:pt x="14256" y="1281"/>
                    </a:cubicBezTo>
                    <a:cubicBezTo>
                      <a:pt x="14432" y="1456"/>
                      <a:pt x="14633" y="1657"/>
                      <a:pt x="14834" y="18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7" name="Google Shape;1447;p62"/>
            <p:cNvSpPr/>
            <p:nvPr/>
          </p:nvSpPr>
          <p:spPr>
            <a:xfrm>
              <a:off x="2632787" y="3833160"/>
              <a:ext cx="867844" cy="543116"/>
            </a:xfrm>
            <a:custGeom>
              <a:avLst/>
              <a:gdLst/>
              <a:ahLst/>
              <a:cxnLst/>
              <a:rect l="l" t="t" r="r" b="b"/>
              <a:pathLst>
                <a:path w="18248" h="11420" extrusionOk="0">
                  <a:moveTo>
                    <a:pt x="18172" y="6978"/>
                  </a:moveTo>
                  <a:cubicBezTo>
                    <a:pt x="17921" y="7003"/>
                    <a:pt x="17871" y="6827"/>
                    <a:pt x="17695" y="6701"/>
                  </a:cubicBezTo>
                  <a:cubicBezTo>
                    <a:pt x="17369" y="6450"/>
                    <a:pt x="16993" y="6250"/>
                    <a:pt x="16641" y="6024"/>
                  </a:cubicBezTo>
                  <a:cubicBezTo>
                    <a:pt x="16340" y="5848"/>
                    <a:pt x="16064" y="5622"/>
                    <a:pt x="15863" y="5346"/>
                  </a:cubicBezTo>
                  <a:cubicBezTo>
                    <a:pt x="15587" y="5045"/>
                    <a:pt x="15637" y="4869"/>
                    <a:pt x="15537" y="4493"/>
                  </a:cubicBezTo>
                  <a:cubicBezTo>
                    <a:pt x="15336" y="4016"/>
                    <a:pt x="15035" y="3589"/>
                    <a:pt x="14658" y="3238"/>
                  </a:cubicBezTo>
                  <a:cubicBezTo>
                    <a:pt x="14307" y="2912"/>
                    <a:pt x="13830" y="3037"/>
                    <a:pt x="13504" y="2661"/>
                  </a:cubicBezTo>
                  <a:cubicBezTo>
                    <a:pt x="13152" y="2284"/>
                    <a:pt x="13077" y="1807"/>
                    <a:pt x="12927" y="1381"/>
                  </a:cubicBezTo>
                  <a:cubicBezTo>
                    <a:pt x="12801" y="1079"/>
                    <a:pt x="12600" y="402"/>
                    <a:pt x="12324" y="226"/>
                  </a:cubicBezTo>
                  <a:cubicBezTo>
                    <a:pt x="11973" y="0"/>
                    <a:pt x="11270" y="477"/>
                    <a:pt x="10869" y="602"/>
                  </a:cubicBezTo>
                  <a:cubicBezTo>
                    <a:pt x="10341" y="753"/>
                    <a:pt x="10141" y="351"/>
                    <a:pt x="9614" y="427"/>
                  </a:cubicBezTo>
                  <a:cubicBezTo>
                    <a:pt x="9086" y="502"/>
                    <a:pt x="8509" y="853"/>
                    <a:pt x="7907" y="979"/>
                  </a:cubicBezTo>
                  <a:cubicBezTo>
                    <a:pt x="7279" y="1104"/>
                    <a:pt x="6627" y="929"/>
                    <a:pt x="5999" y="1079"/>
                  </a:cubicBezTo>
                  <a:cubicBezTo>
                    <a:pt x="4995" y="1355"/>
                    <a:pt x="4117" y="1682"/>
                    <a:pt x="3013" y="1682"/>
                  </a:cubicBezTo>
                  <a:cubicBezTo>
                    <a:pt x="2711" y="1682"/>
                    <a:pt x="2184" y="1556"/>
                    <a:pt x="1933" y="1682"/>
                  </a:cubicBezTo>
                  <a:cubicBezTo>
                    <a:pt x="1733" y="1782"/>
                    <a:pt x="1532" y="2083"/>
                    <a:pt x="1331" y="2234"/>
                  </a:cubicBezTo>
                  <a:cubicBezTo>
                    <a:pt x="980" y="2460"/>
                    <a:pt x="1" y="2786"/>
                    <a:pt x="478" y="3238"/>
                  </a:cubicBezTo>
                  <a:cubicBezTo>
                    <a:pt x="804" y="3539"/>
                    <a:pt x="1482" y="3639"/>
                    <a:pt x="1883" y="3715"/>
                  </a:cubicBezTo>
                  <a:cubicBezTo>
                    <a:pt x="2435" y="3765"/>
                    <a:pt x="2987" y="3915"/>
                    <a:pt x="3540" y="4091"/>
                  </a:cubicBezTo>
                  <a:cubicBezTo>
                    <a:pt x="4167" y="4317"/>
                    <a:pt x="4669" y="4744"/>
                    <a:pt x="5271" y="4970"/>
                  </a:cubicBezTo>
                  <a:cubicBezTo>
                    <a:pt x="5874" y="5221"/>
                    <a:pt x="6577" y="5421"/>
                    <a:pt x="7204" y="5622"/>
                  </a:cubicBezTo>
                  <a:cubicBezTo>
                    <a:pt x="7681" y="5723"/>
                    <a:pt x="8108" y="5948"/>
                    <a:pt x="8459" y="6250"/>
                  </a:cubicBezTo>
                  <a:cubicBezTo>
                    <a:pt x="8785" y="6526"/>
                    <a:pt x="9112" y="6802"/>
                    <a:pt x="9438" y="7078"/>
                  </a:cubicBezTo>
                  <a:cubicBezTo>
                    <a:pt x="9915" y="7530"/>
                    <a:pt x="9538" y="7881"/>
                    <a:pt x="9689" y="8408"/>
                  </a:cubicBezTo>
                  <a:cubicBezTo>
                    <a:pt x="9764" y="8684"/>
                    <a:pt x="10040" y="8810"/>
                    <a:pt x="10191" y="9011"/>
                  </a:cubicBezTo>
                  <a:cubicBezTo>
                    <a:pt x="10417" y="9287"/>
                    <a:pt x="10592" y="9588"/>
                    <a:pt x="10718" y="9914"/>
                  </a:cubicBezTo>
                  <a:cubicBezTo>
                    <a:pt x="10869" y="10316"/>
                    <a:pt x="10818" y="10717"/>
                    <a:pt x="11220" y="10918"/>
                  </a:cubicBezTo>
                  <a:cubicBezTo>
                    <a:pt x="11496" y="11044"/>
                    <a:pt x="11797" y="11044"/>
                    <a:pt x="12048" y="11144"/>
                  </a:cubicBezTo>
                  <a:cubicBezTo>
                    <a:pt x="12274" y="11269"/>
                    <a:pt x="12500" y="11370"/>
                    <a:pt x="12726" y="11420"/>
                  </a:cubicBezTo>
                  <a:cubicBezTo>
                    <a:pt x="13203" y="11420"/>
                    <a:pt x="13931" y="10918"/>
                    <a:pt x="14407" y="10742"/>
                  </a:cubicBezTo>
                  <a:cubicBezTo>
                    <a:pt x="15286" y="10441"/>
                    <a:pt x="16114" y="9989"/>
                    <a:pt x="16817" y="9387"/>
                  </a:cubicBezTo>
                  <a:cubicBezTo>
                    <a:pt x="17143" y="9161"/>
                    <a:pt x="17444" y="8860"/>
                    <a:pt x="17645" y="8534"/>
                  </a:cubicBezTo>
                  <a:cubicBezTo>
                    <a:pt x="17746" y="8333"/>
                    <a:pt x="17846" y="7555"/>
                    <a:pt x="18248" y="7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8" name="Google Shape;1448;p62"/>
            <p:cNvGrpSpPr/>
            <p:nvPr/>
          </p:nvGrpSpPr>
          <p:grpSpPr>
            <a:xfrm>
              <a:off x="2994469" y="4006226"/>
              <a:ext cx="1082712" cy="735586"/>
              <a:chOff x="4150188" y="2937467"/>
              <a:chExt cx="1418834" cy="963944"/>
            </a:xfrm>
          </p:grpSpPr>
          <p:sp>
            <p:nvSpPr>
              <p:cNvPr id="1449" name="Google Shape;1449;p62"/>
              <p:cNvSpPr/>
              <p:nvPr/>
            </p:nvSpPr>
            <p:spPr>
              <a:xfrm>
                <a:off x="4153304" y="3114153"/>
                <a:ext cx="1415718" cy="787258"/>
              </a:xfrm>
              <a:custGeom>
                <a:avLst/>
                <a:gdLst/>
                <a:ahLst/>
                <a:cxnLst/>
                <a:rect l="l" t="t" r="r" b="b"/>
                <a:pathLst>
                  <a:path w="22716" h="12632" extrusionOk="0">
                    <a:moveTo>
                      <a:pt x="20648" y="0"/>
                    </a:moveTo>
                    <a:cubicBezTo>
                      <a:pt x="20341" y="0"/>
                      <a:pt x="19820" y="307"/>
                      <a:pt x="19578" y="428"/>
                    </a:cubicBezTo>
                    <a:cubicBezTo>
                      <a:pt x="17947" y="1131"/>
                      <a:pt x="16441" y="2235"/>
                      <a:pt x="14859" y="3038"/>
                    </a:cubicBezTo>
                    <a:cubicBezTo>
                      <a:pt x="13379" y="3817"/>
                      <a:pt x="12023" y="4745"/>
                      <a:pt x="10743" y="5799"/>
                    </a:cubicBezTo>
                    <a:cubicBezTo>
                      <a:pt x="10166" y="6301"/>
                      <a:pt x="9538" y="6753"/>
                      <a:pt x="8936" y="7255"/>
                    </a:cubicBezTo>
                    <a:cubicBezTo>
                      <a:pt x="8484" y="7657"/>
                      <a:pt x="8133" y="8159"/>
                      <a:pt x="7656" y="8535"/>
                    </a:cubicBezTo>
                    <a:cubicBezTo>
                      <a:pt x="6401" y="9514"/>
                      <a:pt x="5046" y="10367"/>
                      <a:pt x="3615" y="11045"/>
                    </a:cubicBezTo>
                    <a:cubicBezTo>
                      <a:pt x="2703" y="11501"/>
                      <a:pt x="1196" y="12255"/>
                      <a:pt x="144" y="12255"/>
                    </a:cubicBezTo>
                    <a:cubicBezTo>
                      <a:pt x="95" y="12255"/>
                      <a:pt x="47" y="12253"/>
                      <a:pt x="1" y="12250"/>
                    </a:cubicBezTo>
                    <a:lnTo>
                      <a:pt x="1" y="12250"/>
                    </a:lnTo>
                    <a:lnTo>
                      <a:pt x="1632" y="12601"/>
                    </a:lnTo>
                    <a:cubicBezTo>
                      <a:pt x="1755" y="12622"/>
                      <a:pt x="1885" y="12631"/>
                      <a:pt x="2020" y="12631"/>
                    </a:cubicBezTo>
                    <a:cubicBezTo>
                      <a:pt x="2848" y="12631"/>
                      <a:pt x="3860" y="12282"/>
                      <a:pt x="4594" y="12174"/>
                    </a:cubicBezTo>
                    <a:cubicBezTo>
                      <a:pt x="5849" y="11949"/>
                      <a:pt x="7254" y="11974"/>
                      <a:pt x="8534" y="11949"/>
                    </a:cubicBezTo>
                    <a:cubicBezTo>
                      <a:pt x="9614" y="11898"/>
                      <a:pt x="10618" y="11748"/>
                      <a:pt x="11722" y="11723"/>
                    </a:cubicBezTo>
                    <a:cubicBezTo>
                      <a:pt x="11853" y="11720"/>
                      <a:pt x="11984" y="11719"/>
                      <a:pt x="12116" y="11719"/>
                    </a:cubicBezTo>
                    <a:cubicBezTo>
                      <a:pt x="12794" y="11719"/>
                      <a:pt x="13472" y="11751"/>
                      <a:pt x="14143" y="11751"/>
                    </a:cubicBezTo>
                    <a:cubicBezTo>
                      <a:pt x="14458" y="11751"/>
                      <a:pt x="14773" y="11744"/>
                      <a:pt x="15085" y="11723"/>
                    </a:cubicBezTo>
                    <a:cubicBezTo>
                      <a:pt x="16541" y="11622"/>
                      <a:pt x="17947" y="11321"/>
                      <a:pt x="19402" y="11271"/>
                    </a:cubicBezTo>
                    <a:cubicBezTo>
                      <a:pt x="19478" y="11273"/>
                      <a:pt x="19554" y="11274"/>
                      <a:pt x="19630" y="11274"/>
                    </a:cubicBezTo>
                    <a:cubicBezTo>
                      <a:pt x="20457" y="11274"/>
                      <a:pt x="21283" y="11149"/>
                      <a:pt x="22088" y="10920"/>
                    </a:cubicBezTo>
                    <a:cubicBezTo>
                      <a:pt x="22514" y="9916"/>
                      <a:pt x="22615" y="8309"/>
                      <a:pt x="22640" y="7230"/>
                    </a:cubicBezTo>
                    <a:cubicBezTo>
                      <a:pt x="22715" y="5222"/>
                      <a:pt x="22590" y="3239"/>
                      <a:pt x="21762" y="1432"/>
                    </a:cubicBezTo>
                    <a:cubicBezTo>
                      <a:pt x="21536" y="930"/>
                      <a:pt x="21335" y="77"/>
                      <a:pt x="20682" y="2"/>
                    </a:cubicBezTo>
                    <a:cubicBezTo>
                      <a:pt x="20671" y="1"/>
                      <a:pt x="20660" y="0"/>
                      <a:pt x="206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62"/>
              <p:cNvSpPr/>
              <p:nvPr/>
            </p:nvSpPr>
            <p:spPr>
              <a:xfrm>
                <a:off x="4150188" y="2937467"/>
                <a:ext cx="1382874" cy="938577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5060" extrusionOk="0">
                    <a:moveTo>
                      <a:pt x="22188" y="3966"/>
                    </a:moveTo>
                    <a:cubicBezTo>
                      <a:pt x="21460" y="4192"/>
                      <a:pt x="20782" y="4644"/>
                      <a:pt x="20080" y="4945"/>
                    </a:cubicBezTo>
                    <a:cubicBezTo>
                      <a:pt x="19427" y="5271"/>
                      <a:pt x="18800" y="5648"/>
                      <a:pt x="18197" y="6099"/>
                    </a:cubicBezTo>
                    <a:cubicBezTo>
                      <a:pt x="17670" y="6451"/>
                      <a:pt x="17143" y="6727"/>
                      <a:pt x="16716" y="7204"/>
                    </a:cubicBezTo>
                    <a:cubicBezTo>
                      <a:pt x="16390" y="7580"/>
                      <a:pt x="16164" y="8007"/>
                      <a:pt x="15788" y="8383"/>
                    </a:cubicBezTo>
                    <a:cubicBezTo>
                      <a:pt x="15361" y="8835"/>
                      <a:pt x="14934" y="9337"/>
                      <a:pt x="14533" y="9839"/>
                    </a:cubicBezTo>
                    <a:cubicBezTo>
                      <a:pt x="14156" y="10366"/>
                      <a:pt x="13855" y="10416"/>
                      <a:pt x="13253" y="10517"/>
                    </a:cubicBezTo>
                    <a:cubicBezTo>
                      <a:pt x="12299" y="10667"/>
                      <a:pt x="11320" y="10893"/>
                      <a:pt x="10366" y="11194"/>
                    </a:cubicBezTo>
                    <a:cubicBezTo>
                      <a:pt x="9714" y="11420"/>
                      <a:pt x="9086" y="11747"/>
                      <a:pt x="8434" y="11998"/>
                    </a:cubicBezTo>
                    <a:cubicBezTo>
                      <a:pt x="7530" y="12324"/>
                      <a:pt x="6652" y="12625"/>
                      <a:pt x="5798" y="13027"/>
                    </a:cubicBezTo>
                    <a:cubicBezTo>
                      <a:pt x="5071" y="13378"/>
                      <a:pt x="4368" y="13830"/>
                      <a:pt x="3715" y="14307"/>
                    </a:cubicBezTo>
                    <a:cubicBezTo>
                      <a:pt x="3364" y="14558"/>
                      <a:pt x="2987" y="14758"/>
                      <a:pt x="2561" y="14884"/>
                    </a:cubicBezTo>
                    <a:cubicBezTo>
                      <a:pt x="2335" y="14934"/>
                      <a:pt x="2109" y="15009"/>
                      <a:pt x="1883" y="15035"/>
                    </a:cubicBezTo>
                    <a:cubicBezTo>
                      <a:pt x="1582" y="15060"/>
                      <a:pt x="1306" y="15035"/>
                      <a:pt x="1005" y="14959"/>
                    </a:cubicBezTo>
                    <a:cubicBezTo>
                      <a:pt x="703" y="14909"/>
                      <a:pt x="302" y="15035"/>
                      <a:pt x="1" y="14959"/>
                    </a:cubicBezTo>
                    <a:cubicBezTo>
                      <a:pt x="252" y="14583"/>
                      <a:pt x="678" y="14382"/>
                      <a:pt x="1005" y="14106"/>
                    </a:cubicBezTo>
                    <a:cubicBezTo>
                      <a:pt x="1356" y="13805"/>
                      <a:pt x="1707" y="13478"/>
                      <a:pt x="2009" y="13127"/>
                    </a:cubicBezTo>
                    <a:cubicBezTo>
                      <a:pt x="2335" y="12751"/>
                      <a:pt x="2586" y="12274"/>
                      <a:pt x="2887" y="11872"/>
                    </a:cubicBezTo>
                    <a:cubicBezTo>
                      <a:pt x="3238" y="11420"/>
                      <a:pt x="3640" y="11094"/>
                      <a:pt x="3841" y="10517"/>
                    </a:cubicBezTo>
                    <a:cubicBezTo>
                      <a:pt x="3941" y="10115"/>
                      <a:pt x="4016" y="9689"/>
                      <a:pt x="4042" y="9262"/>
                    </a:cubicBezTo>
                    <a:cubicBezTo>
                      <a:pt x="4117" y="8810"/>
                      <a:pt x="4217" y="8358"/>
                      <a:pt x="4343" y="7906"/>
                    </a:cubicBezTo>
                    <a:cubicBezTo>
                      <a:pt x="4468" y="7480"/>
                      <a:pt x="4518" y="7028"/>
                      <a:pt x="4619" y="6626"/>
                    </a:cubicBezTo>
                    <a:cubicBezTo>
                      <a:pt x="4694" y="6375"/>
                      <a:pt x="4769" y="5472"/>
                      <a:pt x="4845" y="5472"/>
                    </a:cubicBezTo>
                    <a:cubicBezTo>
                      <a:pt x="6200" y="5522"/>
                      <a:pt x="7681" y="4242"/>
                      <a:pt x="8835" y="3590"/>
                    </a:cubicBezTo>
                    <a:cubicBezTo>
                      <a:pt x="9312" y="3313"/>
                      <a:pt x="9764" y="3037"/>
                      <a:pt x="10241" y="2761"/>
                    </a:cubicBezTo>
                    <a:cubicBezTo>
                      <a:pt x="10919" y="2360"/>
                      <a:pt x="11596" y="1958"/>
                      <a:pt x="12249" y="1557"/>
                    </a:cubicBezTo>
                    <a:cubicBezTo>
                      <a:pt x="13152" y="1055"/>
                      <a:pt x="14131" y="0"/>
                      <a:pt x="15211" y="25"/>
                    </a:cubicBezTo>
                    <a:cubicBezTo>
                      <a:pt x="15738" y="51"/>
                      <a:pt x="16114" y="377"/>
                      <a:pt x="16641" y="427"/>
                    </a:cubicBezTo>
                    <a:cubicBezTo>
                      <a:pt x="17168" y="477"/>
                      <a:pt x="17771" y="327"/>
                      <a:pt x="18247" y="578"/>
                    </a:cubicBezTo>
                    <a:cubicBezTo>
                      <a:pt x="19051" y="1029"/>
                      <a:pt x="19678" y="1808"/>
                      <a:pt x="20406" y="2385"/>
                    </a:cubicBezTo>
                    <a:cubicBezTo>
                      <a:pt x="21059" y="2887"/>
                      <a:pt x="21837" y="3238"/>
                      <a:pt x="22188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130"/>
                    </a:srgbClr>
                  </a:gs>
                  <a:gs pos="34000">
                    <a:schemeClr val="accent1">
                      <a:alpha val="64130"/>
                    </a:schemeClr>
                  </a:gs>
                  <a:gs pos="100000">
                    <a:schemeClr val="accent1">
                      <a:alpha val="6413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62"/>
              <p:cNvSpPr/>
              <p:nvPr/>
            </p:nvSpPr>
            <p:spPr>
              <a:xfrm>
                <a:off x="4151746" y="3107983"/>
                <a:ext cx="639865" cy="767065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12308" extrusionOk="0">
                    <a:moveTo>
                      <a:pt x="10266" y="0"/>
                    </a:moveTo>
                    <a:cubicBezTo>
                      <a:pt x="9789" y="301"/>
                      <a:pt x="9312" y="577"/>
                      <a:pt x="8836" y="854"/>
                    </a:cubicBezTo>
                    <a:cubicBezTo>
                      <a:pt x="7703" y="1494"/>
                      <a:pt x="6257" y="2737"/>
                      <a:pt x="4899" y="2737"/>
                    </a:cubicBezTo>
                    <a:cubicBezTo>
                      <a:pt x="4873" y="2737"/>
                      <a:pt x="4846" y="2737"/>
                      <a:pt x="4820" y="2736"/>
                    </a:cubicBezTo>
                    <a:cubicBezTo>
                      <a:pt x="4770" y="2736"/>
                      <a:pt x="4669" y="3639"/>
                      <a:pt x="4619" y="3865"/>
                    </a:cubicBezTo>
                    <a:cubicBezTo>
                      <a:pt x="4519" y="4292"/>
                      <a:pt x="4468" y="4744"/>
                      <a:pt x="4343" y="5170"/>
                    </a:cubicBezTo>
                    <a:cubicBezTo>
                      <a:pt x="4217" y="5597"/>
                      <a:pt x="4117" y="6049"/>
                      <a:pt x="4042" y="6501"/>
                    </a:cubicBezTo>
                    <a:cubicBezTo>
                      <a:pt x="3991" y="6927"/>
                      <a:pt x="3941" y="7354"/>
                      <a:pt x="3841" y="7781"/>
                    </a:cubicBezTo>
                    <a:cubicBezTo>
                      <a:pt x="3640" y="8333"/>
                      <a:pt x="3239" y="8684"/>
                      <a:pt x="2887" y="9136"/>
                    </a:cubicBezTo>
                    <a:cubicBezTo>
                      <a:pt x="2586" y="9538"/>
                      <a:pt x="2335" y="10015"/>
                      <a:pt x="1984" y="10391"/>
                    </a:cubicBezTo>
                    <a:cubicBezTo>
                      <a:pt x="1682" y="10742"/>
                      <a:pt x="1356" y="11069"/>
                      <a:pt x="1005" y="11345"/>
                    </a:cubicBezTo>
                    <a:cubicBezTo>
                      <a:pt x="653" y="11621"/>
                      <a:pt x="227" y="11847"/>
                      <a:pt x="1" y="12223"/>
                    </a:cubicBezTo>
                    <a:cubicBezTo>
                      <a:pt x="64" y="12239"/>
                      <a:pt x="131" y="12245"/>
                      <a:pt x="201" y="12245"/>
                    </a:cubicBezTo>
                    <a:cubicBezTo>
                      <a:pt x="390" y="12245"/>
                      <a:pt x="595" y="12202"/>
                      <a:pt x="792" y="12202"/>
                    </a:cubicBezTo>
                    <a:cubicBezTo>
                      <a:pt x="865" y="12202"/>
                      <a:pt x="936" y="12207"/>
                      <a:pt x="1005" y="12223"/>
                    </a:cubicBezTo>
                    <a:cubicBezTo>
                      <a:pt x="1212" y="12280"/>
                      <a:pt x="1433" y="12308"/>
                      <a:pt x="1658" y="12308"/>
                    </a:cubicBezTo>
                    <a:cubicBezTo>
                      <a:pt x="1733" y="12308"/>
                      <a:pt x="1808" y="12305"/>
                      <a:pt x="1883" y="12299"/>
                    </a:cubicBezTo>
                    <a:cubicBezTo>
                      <a:pt x="2109" y="12248"/>
                      <a:pt x="2335" y="12198"/>
                      <a:pt x="2561" y="12123"/>
                    </a:cubicBezTo>
                    <a:cubicBezTo>
                      <a:pt x="2636" y="12048"/>
                      <a:pt x="2737" y="11972"/>
                      <a:pt x="2812" y="11897"/>
                    </a:cubicBezTo>
                    <a:cubicBezTo>
                      <a:pt x="3590" y="11320"/>
                      <a:pt x="4142" y="10617"/>
                      <a:pt x="4970" y="10015"/>
                    </a:cubicBezTo>
                    <a:cubicBezTo>
                      <a:pt x="5773" y="9412"/>
                      <a:pt x="6727" y="9211"/>
                      <a:pt x="7530" y="8609"/>
                    </a:cubicBezTo>
                    <a:cubicBezTo>
                      <a:pt x="8610" y="7781"/>
                      <a:pt x="9011" y="6375"/>
                      <a:pt x="9237" y="5170"/>
                    </a:cubicBezTo>
                    <a:cubicBezTo>
                      <a:pt x="9488" y="3715"/>
                      <a:pt x="9714" y="1657"/>
                      <a:pt x="102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>
                      <a:alpha val="64130"/>
                    </a:srgbClr>
                  </a:gs>
                  <a:gs pos="100000">
                    <a:srgbClr val="FFFFFF">
                      <a:alpha val="6413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62"/>
            <p:cNvSpPr/>
            <p:nvPr/>
          </p:nvSpPr>
          <p:spPr>
            <a:xfrm>
              <a:off x="1937435" y="4637660"/>
              <a:ext cx="664389" cy="71670"/>
            </a:xfrm>
            <a:custGeom>
              <a:avLst/>
              <a:gdLst/>
              <a:ahLst/>
              <a:cxnLst/>
              <a:rect l="l" t="t" r="r" b="b"/>
              <a:pathLst>
                <a:path w="13970" h="1507" extrusionOk="0">
                  <a:moveTo>
                    <a:pt x="12890" y="1"/>
                  </a:moveTo>
                  <a:cubicBezTo>
                    <a:pt x="12764" y="1"/>
                    <a:pt x="12639" y="51"/>
                    <a:pt x="12513" y="76"/>
                  </a:cubicBezTo>
                  <a:lnTo>
                    <a:pt x="12212" y="76"/>
                  </a:lnTo>
                  <a:cubicBezTo>
                    <a:pt x="12011" y="76"/>
                    <a:pt x="11786" y="126"/>
                    <a:pt x="11585" y="176"/>
                  </a:cubicBezTo>
                  <a:cubicBezTo>
                    <a:pt x="11409" y="252"/>
                    <a:pt x="11233" y="277"/>
                    <a:pt x="11058" y="277"/>
                  </a:cubicBezTo>
                  <a:cubicBezTo>
                    <a:pt x="10882" y="277"/>
                    <a:pt x="10737" y="170"/>
                    <a:pt x="10574" y="170"/>
                  </a:cubicBezTo>
                  <a:cubicBezTo>
                    <a:pt x="10528" y="170"/>
                    <a:pt x="10480" y="179"/>
                    <a:pt x="10430" y="201"/>
                  </a:cubicBezTo>
                  <a:cubicBezTo>
                    <a:pt x="10204" y="277"/>
                    <a:pt x="10079" y="402"/>
                    <a:pt x="9878" y="452"/>
                  </a:cubicBezTo>
                  <a:cubicBezTo>
                    <a:pt x="9543" y="557"/>
                    <a:pt x="9191" y="609"/>
                    <a:pt x="8836" y="609"/>
                  </a:cubicBezTo>
                  <a:cubicBezTo>
                    <a:pt x="8765" y="609"/>
                    <a:pt x="8694" y="607"/>
                    <a:pt x="8623" y="603"/>
                  </a:cubicBezTo>
                  <a:cubicBezTo>
                    <a:pt x="8171" y="603"/>
                    <a:pt x="7694" y="603"/>
                    <a:pt x="7243" y="578"/>
                  </a:cubicBezTo>
                  <a:cubicBezTo>
                    <a:pt x="7142" y="553"/>
                    <a:pt x="7042" y="540"/>
                    <a:pt x="6945" y="540"/>
                  </a:cubicBezTo>
                  <a:cubicBezTo>
                    <a:pt x="6847" y="540"/>
                    <a:pt x="6753" y="553"/>
                    <a:pt x="6665" y="578"/>
                  </a:cubicBezTo>
                  <a:cubicBezTo>
                    <a:pt x="6414" y="678"/>
                    <a:pt x="6138" y="728"/>
                    <a:pt x="5887" y="754"/>
                  </a:cubicBezTo>
                  <a:cubicBezTo>
                    <a:pt x="5781" y="736"/>
                    <a:pt x="5687" y="718"/>
                    <a:pt x="5597" y="718"/>
                  </a:cubicBezTo>
                  <a:cubicBezTo>
                    <a:pt x="5559" y="718"/>
                    <a:pt x="5523" y="721"/>
                    <a:pt x="5486" y="728"/>
                  </a:cubicBezTo>
                  <a:cubicBezTo>
                    <a:pt x="5310" y="754"/>
                    <a:pt x="5134" y="779"/>
                    <a:pt x="4984" y="804"/>
                  </a:cubicBezTo>
                  <a:cubicBezTo>
                    <a:pt x="4356" y="904"/>
                    <a:pt x="3729" y="854"/>
                    <a:pt x="3101" y="904"/>
                  </a:cubicBezTo>
                  <a:cubicBezTo>
                    <a:pt x="2775" y="929"/>
                    <a:pt x="2424" y="904"/>
                    <a:pt x="2097" y="979"/>
                  </a:cubicBezTo>
                  <a:cubicBezTo>
                    <a:pt x="1872" y="1005"/>
                    <a:pt x="1671" y="1030"/>
                    <a:pt x="1445" y="1055"/>
                  </a:cubicBezTo>
                  <a:cubicBezTo>
                    <a:pt x="1194" y="1055"/>
                    <a:pt x="968" y="1105"/>
                    <a:pt x="717" y="1105"/>
                  </a:cubicBezTo>
                  <a:cubicBezTo>
                    <a:pt x="700" y="1105"/>
                    <a:pt x="655" y="1104"/>
                    <a:pt x="595" y="1104"/>
                  </a:cubicBezTo>
                  <a:cubicBezTo>
                    <a:pt x="386" y="1104"/>
                    <a:pt x="0" y="1119"/>
                    <a:pt x="39" y="1256"/>
                  </a:cubicBezTo>
                  <a:cubicBezTo>
                    <a:pt x="322" y="1283"/>
                    <a:pt x="609" y="1291"/>
                    <a:pt x="897" y="1291"/>
                  </a:cubicBezTo>
                  <a:cubicBezTo>
                    <a:pt x="1451" y="1291"/>
                    <a:pt x="2011" y="1259"/>
                    <a:pt x="2563" y="1259"/>
                  </a:cubicBezTo>
                  <a:cubicBezTo>
                    <a:pt x="2795" y="1259"/>
                    <a:pt x="3024" y="1264"/>
                    <a:pt x="3252" y="1281"/>
                  </a:cubicBezTo>
                  <a:cubicBezTo>
                    <a:pt x="3980" y="1356"/>
                    <a:pt x="4683" y="1507"/>
                    <a:pt x="5410" y="1507"/>
                  </a:cubicBezTo>
                  <a:cubicBezTo>
                    <a:pt x="6113" y="1507"/>
                    <a:pt x="6816" y="1356"/>
                    <a:pt x="7519" y="1356"/>
                  </a:cubicBezTo>
                  <a:cubicBezTo>
                    <a:pt x="8648" y="1356"/>
                    <a:pt x="9803" y="1306"/>
                    <a:pt x="10932" y="1306"/>
                  </a:cubicBezTo>
                  <a:cubicBezTo>
                    <a:pt x="11284" y="1306"/>
                    <a:pt x="11635" y="1281"/>
                    <a:pt x="11986" y="1281"/>
                  </a:cubicBezTo>
                  <a:cubicBezTo>
                    <a:pt x="12187" y="1293"/>
                    <a:pt x="12382" y="1299"/>
                    <a:pt x="12573" y="1299"/>
                  </a:cubicBezTo>
                  <a:cubicBezTo>
                    <a:pt x="12764" y="1299"/>
                    <a:pt x="12953" y="1293"/>
                    <a:pt x="13141" y="1281"/>
                  </a:cubicBezTo>
                  <a:cubicBezTo>
                    <a:pt x="13283" y="1263"/>
                    <a:pt x="13412" y="1245"/>
                    <a:pt x="13547" y="1245"/>
                  </a:cubicBezTo>
                  <a:cubicBezTo>
                    <a:pt x="13603" y="1245"/>
                    <a:pt x="13659" y="1248"/>
                    <a:pt x="13718" y="1256"/>
                  </a:cubicBezTo>
                  <a:cubicBezTo>
                    <a:pt x="13969" y="1256"/>
                    <a:pt x="13919" y="1055"/>
                    <a:pt x="13869" y="854"/>
                  </a:cubicBezTo>
                  <a:lnTo>
                    <a:pt x="13894" y="804"/>
                  </a:lnTo>
                  <a:lnTo>
                    <a:pt x="13417" y="352"/>
                  </a:lnTo>
                  <a:cubicBezTo>
                    <a:pt x="13317" y="252"/>
                    <a:pt x="13040" y="1"/>
                    <a:pt x="1289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2"/>
            <p:cNvSpPr/>
            <p:nvPr/>
          </p:nvSpPr>
          <p:spPr>
            <a:xfrm>
              <a:off x="1681428" y="4626674"/>
              <a:ext cx="225664" cy="53028"/>
            </a:xfrm>
            <a:custGeom>
              <a:avLst/>
              <a:gdLst/>
              <a:ahLst/>
              <a:cxnLst/>
              <a:rect l="l" t="t" r="r" b="b"/>
              <a:pathLst>
                <a:path w="4745" h="1115" extrusionOk="0">
                  <a:moveTo>
                    <a:pt x="2274" y="1"/>
                  </a:moveTo>
                  <a:cubicBezTo>
                    <a:pt x="2236" y="1"/>
                    <a:pt x="2198" y="3"/>
                    <a:pt x="2159" y="6"/>
                  </a:cubicBezTo>
                  <a:cubicBezTo>
                    <a:pt x="1833" y="81"/>
                    <a:pt x="1557" y="232"/>
                    <a:pt x="1306" y="407"/>
                  </a:cubicBezTo>
                  <a:cubicBezTo>
                    <a:pt x="1030" y="558"/>
                    <a:pt x="729" y="583"/>
                    <a:pt x="478" y="734"/>
                  </a:cubicBezTo>
                  <a:cubicBezTo>
                    <a:pt x="202" y="884"/>
                    <a:pt x="1" y="1085"/>
                    <a:pt x="478" y="1110"/>
                  </a:cubicBezTo>
                  <a:cubicBezTo>
                    <a:pt x="517" y="1113"/>
                    <a:pt x="556" y="1114"/>
                    <a:pt x="594" y="1114"/>
                  </a:cubicBezTo>
                  <a:cubicBezTo>
                    <a:pt x="902" y="1114"/>
                    <a:pt x="1195" y="1035"/>
                    <a:pt x="1507" y="1035"/>
                  </a:cubicBezTo>
                  <a:lnTo>
                    <a:pt x="2486" y="1035"/>
                  </a:lnTo>
                  <a:cubicBezTo>
                    <a:pt x="3214" y="1035"/>
                    <a:pt x="3916" y="1010"/>
                    <a:pt x="4619" y="1010"/>
                  </a:cubicBezTo>
                  <a:lnTo>
                    <a:pt x="4745" y="934"/>
                  </a:lnTo>
                  <a:cubicBezTo>
                    <a:pt x="4494" y="734"/>
                    <a:pt x="4192" y="583"/>
                    <a:pt x="3891" y="508"/>
                  </a:cubicBezTo>
                  <a:cubicBezTo>
                    <a:pt x="3590" y="432"/>
                    <a:pt x="3314" y="332"/>
                    <a:pt x="3013" y="207"/>
                  </a:cubicBezTo>
                  <a:cubicBezTo>
                    <a:pt x="2794" y="75"/>
                    <a:pt x="2536" y="1"/>
                    <a:pt x="2274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2031173" y="4281209"/>
              <a:ext cx="1068397" cy="456750"/>
            </a:xfrm>
            <a:custGeom>
              <a:avLst/>
              <a:gdLst/>
              <a:ahLst/>
              <a:cxnLst/>
              <a:rect l="l" t="t" r="r" b="b"/>
              <a:pathLst>
                <a:path w="22465" h="9604" extrusionOk="0">
                  <a:moveTo>
                    <a:pt x="9326" y="1"/>
                  </a:moveTo>
                  <a:cubicBezTo>
                    <a:pt x="8603" y="1"/>
                    <a:pt x="7875" y="63"/>
                    <a:pt x="7154" y="91"/>
                  </a:cubicBezTo>
                  <a:cubicBezTo>
                    <a:pt x="6878" y="66"/>
                    <a:pt x="6602" y="54"/>
                    <a:pt x="6329" y="54"/>
                  </a:cubicBezTo>
                  <a:cubicBezTo>
                    <a:pt x="6056" y="54"/>
                    <a:pt x="5786" y="66"/>
                    <a:pt x="5523" y="91"/>
                  </a:cubicBezTo>
                  <a:cubicBezTo>
                    <a:pt x="5046" y="192"/>
                    <a:pt x="4569" y="368"/>
                    <a:pt x="4142" y="593"/>
                  </a:cubicBezTo>
                  <a:cubicBezTo>
                    <a:pt x="3214" y="1045"/>
                    <a:pt x="2134" y="1422"/>
                    <a:pt x="1256" y="1999"/>
                  </a:cubicBezTo>
                  <a:cubicBezTo>
                    <a:pt x="930" y="2200"/>
                    <a:pt x="628" y="2426"/>
                    <a:pt x="352" y="2702"/>
                  </a:cubicBezTo>
                  <a:cubicBezTo>
                    <a:pt x="202" y="2802"/>
                    <a:pt x="126" y="2953"/>
                    <a:pt x="76" y="3128"/>
                  </a:cubicBezTo>
                  <a:cubicBezTo>
                    <a:pt x="1" y="3630"/>
                    <a:pt x="879" y="3731"/>
                    <a:pt x="1206" y="3806"/>
                  </a:cubicBezTo>
                  <a:cubicBezTo>
                    <a:pt x="1632" y="3907"/>
                    <a:pt x="2059" y="4007"/>
                    <a:pt x="2461" y="4082"/>
                  </a:cubicBezTo>
                  <a:cubicBezTo>
                    <a:pt x="2862" y="4157"/>
                    <a:pt x="3239" y="4233"/>
                    <a:pt x="3615" y="4258"/>
                  </a:cubicBezTo>
                  <a:cubicBezTo>
                    <a:pt x="4142" y="4258"/>
                    <a:pt x="4669" y="4358"/>
                    <a:pt x="5171" y="4559"/>
                  </a:cubicBezTo>
                  <a:cubicBezTo>
                    <a:pt x="5573" y="4760"/>
                    <a:pt x="5949" y="5036"/>
                    <a:pt x="6376" y="5212"/>
                  </a:cubicBezTo>
                  <a:cubicBezTo>
                    <a:pt x="6778" y="5387"/>
                    <a:pt x="7154" y="5663"/>
                    <a:pt x="7581" y="5839"/>
                  </a:cubicBezTo>
                  <a:cubicBezTo>
                    <a:pt x="8133" y="6065"/>
                    <a:pt x="8710" y="6316"/>
                    <a:pt x="9237" y="6617"/>
                  </a:cubicBezTo>
                  <a:cubicBezTo>
                    <a:pt x="9589" y="6893"/>
                    <a:pt x="9940" y="7194"/>
                    <a:pt x="10266" y="7521"/>
                  </a:cubicBezTo>
                  <a:cubicBezTo>
                    <a:pt x="10442" y="7671"/>
                    <a:pt x="10643" y="7822"/>
                    <a:pt x="10844" y="7922"/>
                  </a:cubicBezTo>
                  <a:cubicBezTo>
                    <a:pt x="10969" y="7998"/>
                    <a:pt x="11095" y="8048"/>
                    <a:pt x="11220" y="8123"/>
                  </a:cubicBezTo>
                  <a:cubicBezTo>
                    <a:pt x="11672" y="8299"/>
                    <a:pt x="12048" y="8575"/>
                    <a:pt x="12375" y="8926"/>
                  </a:cubicBezTo>
                  <a:cubicBezTo>
                    <a:pt x="12826" y="9428"/>
                    <a:pt x="12877" y="9604"/>
                    <a:pt x="13579" y="9604"/>
                  </a:cubicBezTo>
                  <a:cubicBezTo>
                    <a:pt x="14684" y="9579"/>
                    <a:pt x="15813" y="9478"/>
                    <a:pt x="16918" y="9303"/>
                  </a:cubicBezTo>
                  <a:cubicBezTo>
                    <a:pt x="17269" y="9269"/>
                    <a:pt x="17620" y="9258"/>
                    <a:pt x="17971" y="9258"/>
                  </a:cubicBezTo>
                  <a:cubicBezTo>
                    <a:pt x="18672" y="9258"/>
                    <a:pt x="19369" y="9303"/>
                    <a:pt x="20055" y="9303"/>
                  </a:cubicBezTo>
                  <a:lnTo>
                    <a:pt x="20331" y="9303"/>
                  </a:lnTo>
                  <a:cubicBezTo>
                    <a:pt x="20758" y="9303"/>
                    <a:pt x="21209" y="9253"/>
                    <a:pt x="21636" y="9253"/>
                  </a:cubicBezTo>
                  <a:cubicBezTo>
                    <a:pt x="21912" y="9253"/>
                    <a:pt x="22088" y="9127"/>
                    <a:pt x="22339" y="9127"/>
                  </a:cubicBezTo>
                  <a:lnTo>
                    <a:pt x="22464" y="8650"/>
                  </a:lnTo>
                  <a:cubicBezTo>
                    <a:pt x="22464" y="8474"/>
                    <a:pt x="22163" y="8299"/>
                    <a:pt x="21962" y="8198"/>
                  </a:cubicBezTo>
                  <a:cubicBezTo>
                    <a:pt x="21485" y="7922"/>
                    <a:pt x="21059" y="7596"/>
                    <a:pt x="20657" y="7245"/>
                  </a:cubicBezTo>
                  <a:cubicBezTo>
                    <a:pt x="20231" y="6868"/>
                    <a:pt x="19879" y="6416"/>
                    <a:pt x="19628" y="5914"/>
                  </a:cubicBezTo>
                  <a:cubicBezTo>
                    <a:pt x="19478" y="5513"/>
                    <a:pt x="19302" y="5111"/>
                    <a:pt x="19101" y="4760"/>
                  </a:cubicBezTo>
                  <a:cubicBezTo>
                    <a:pt x="18700" y="4132"/>
                    <a:pt x="18147" y="3756"/>
                    <a:pt x="17595" y="3304"/>
                  </a:cubicBezTo>
                  <a:cubicBezTo>
                    <a:pt x="16742" y="2576"/>
                    <a:pt x="15838" y="1924"/>
                    <a:pt x="14885" y="1346"/>
                  </a:cubicBezTo>
                  <a:cubicBezTo>
                    <a:pt x="13730" y="694"/>
                    <a:pt x="12224" y="418"/>
                    <a:pt x="10919" y="142"/>
                  </a:cubicBezTo>
                  <a:cubicBezTo>
                    <a:pt x="10395" y="35"/>
                    <a:pt x="9862" y="1"/>
                    <a:pt x="9326" y="1"/>
                  </a:cubicBezTo>
                  <a:close/>
                </a:path>
              </a:pathLst>
            </a:custGeom>
            <a:gradFill>
              <a:gsLst>
                <a:gs pos="0">
                  <a:srgbClr val="007FA2">
                    <a:alpha val="13590"/>
                  </a:srgbClr>
                </a:gs>
                <a:gs pos="100000">
                  <a:srgbClr val="02181E">
                    <a:alpha val="1359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2148167" y="4445476"/>
              <a:ext cx="836788" cy="292484"/>
            </a:xfrm>
            <a:custGeom>
              <a:avLst/>
              <a:gdLst/>
              <a:ahLst/>
              <a:cxnLst/>
              <a:rect l="l" t="t" r="r" b="b"/>
              <a:pathLst>
                <a:path w="17595" h="6150" extrusionOk="0">
                  <a:moveTo>
                    <a:pt x="3263" y="1"/>
                  </a:moveTo>
                  <a:cubicBezTo>
                    <a:pt x="2711" y="1"/>
                    <a:pt x="2159" y="101"/>
                    <a:pt x="1607" y="227"/>
                  </a:cubicBezTo>
                  <a:cubicBezTo>
                    <a:pt x="1055" y="327"/>
                    <a:pt x="528" y="453"/>
                    <a:pt x="1" y="628"/>
                  </a:cubicBezTo>
                  <a:cubicBezTo>
                    <a:pt x="402" y="729"/>
                    <a:pt x="779" y="779"/>
                    <a:pt x="1155" y="829"/>
                  </a:cubicBezTo>
                  <a:cubicBezTo>
                    <a:pt x="1682" y="829"/>
                    <a:pt x="2209" y="904"/>
                    <a:pt x="2711" y="1105"/>
                  </a:cubicBezTo>
                  <a:cubicBezTo>
                    <a:pt x="3113" y="1306"/>
                    <a:pt x="3489" y="1607"/>
                    <a:pt x="3916" y="1758"/>
                  </a:cubicBezTo>
                  <a:cubicBezTo>
                    <a:pt x="4318" y="1933"/>
                    <a:pt x="4694" y="2209"/>
                    <a:pt x="5121" y="2385"/>
                  </a:cubicBezTo>
                  <a:cubicBezTo>
                    <a:pt x="5673" y="2611"/>
                    <a:pt x="6250" y="2862"/>
                    <a:pt x="6777" y="3163"/>
                  </a:cubicBezTo>
                  <a:cubicBezTo>
                    <a:pt x="7129" y="3439"/>
                    <a:pt x="7480" y="3740"/>
                    <a:pt x="7806" y="4067"/>
                  </a:cubicBezTo>
                  <a:cubicBezTo>
                    <a:pt x="8082" y="4318"/>
                    <a:pt x="8409" y="4519"/>
                    <a:pt x="8760" y="4669"/>
                  </a:cubicBezTo>
                  <a:cubicBezTo>
                    <a:pt x="9212" y="4845"/>
                    <a:pt x="9588" y="5121"/>
                    <a:pt x="9915" y="5497"/>
                  </a:cubicBezTo>
                  <a:cubicBezTo>
                    <a:pt x="10366" y="5974"/>
                    <a:pt x="10417" y="6150"/>
                    <a:pt x="11119" y="6150"/>
                  </a:cubicBezTo>
                  <a:cubicBezTo>
                    <a:pt x="12224" y="6125"/>
                    <a:pt x="13353" y="6024"/>
                    <a:pt x="14458" y="5874"/>
                  </a:cubicBezTo>
                  <a:cubicBezTo>
                    <a:pt x="14809" y="5832"/>
                    <a:pt x="15160" y="5818"/>
                    <a:pt x="15511" y="5818"/>
                  </a:cubicBezTo>
                  <a:cubicBezTo>
                    <a:pt x="16212" y="5818"/>
                    <a:pt x="16909" y="5874"/>
                    <a:pt x="17595" y="5874"/>
                  </a:cubicBezTo>
                  <a:lnTo>
                    <a:pt x="17494" y="5748"/>
                  </a:lnTo>
                  <a:cubicBezTo>
                    <a:pt x="16767" y="4870"/>
                    <a:pt x="15938" y="4067"/>
                    <a:pt x="15060" y="3389"/>
                  </a:cubicBezTo>
                  <a:cubicBezTo>
                    <a:pt x="13679" y="2360"/>
                    <a:pt x="11872" y="1808"/>
                    <a:pt x="10291" y="1180"/>
                  </a:cubicBezTo>
                  <a:cubicBezTo>
                    <a:pt x="8760" y="603"/>
                    <a:pt x="7028" y="553"/>
                    <a:pt x="5397" y="302"/>
                  </a:cubicBezTo>
                  <a:cubicBezTo>
                    <a:pt x="4694" y="151"/>
                    <a:pt x="3991" y="5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2032410" y="4363152"/>
              <a:ext cx="515675" cy="294861"/>
            </a:xfrm>
            <a:custGeom>
              <a:avLst/>
              <a:gdLst/>
              <a:ahLst/>
              <a:cxnLst/>
              <a:rect l="l" t="t" r="r" b="b"/>
              <a:pathLst>
                <a:path w="10843" h="6200" extrusionOk="0">
                  <a:moveTo>
                    <a:pt x="6406" y="1"/>
                  </a:moveTo>
                  <a:cubicBezTo>
                    <a:pt x="5628" y="1"/>
                    <a:pt x="4854" y="73"/>
                    <a:pt x="4091" y="226"/>
                  </a:cubicBezTo>
                  <a:cubicBezTo>
                    <a:pt x="3288" y="376"/>
                    <a:pt x="2485" y="627"/>
                    <a:pt x="1707" y="753"/>
                  </a:cubicBezTo>
                  <a:cubicBezTo>
                    <a:pt x="1230" y="803"/>
                    <a:pt x="778" y="878"/>
                    <a:pt x="326" y="979"/>
                  </a:cubicBezTo>
                  <a:cubicBezTo>
                    <a:pt x="201" y="1079"/>
                    <a:pt x="100" y="1230"/>
                    <a:pt x="75" y="1405"/>
                  </a:cubicBezTo>
                  <a:cubicBezTo>
                    <a:pt x="0" y="1907"/>
                    <a:pt x="878" y="2008"/>
                    <a:pt x="1205" y="2083"/>
                  </a:cubicBezTo>
                  <a:cubicBezTo>
                    <a:pt x="1631" y="2184"/>
                    <a:pt x="2033" y="2284"/>
                    <a:pt x="2460" y="2359"/>
                  </a:cubicBezTo>
                  <a:cubicBezTo>
                    <a:pt x="2836" y="2434"/>
                    <a:pt x="3213" y="2510"/>
                    <a:pt x="3614" y="2535"/>
                  </a:cubicBezTo>
                  <a:cubicBezTo>
                    <a:pt x="4141" y="2535"/>
                    <a:pt x="4668" y="2635"/>
                    <a:pt x="5170" y="2836"/>
                  </a:cubicBezTo>
                  <a:cubicBezTo>
                    <a:pt x="5572" y="3037"/>
                    <a:pt x="5948" y="3313"/>
                    <a:pt x="6350" y="3489"/>
                  </a:cubicBezTo>
                  <a:cubicBezTo>
                    <a:pt x="6777" y="3664"/>
                    <a:pt x="7128" y="3940"/>
                    <a:pt x="7555" y="4116"/>
                  </a:cubicBezTo>
                  <a:cubicBezTo>
                    <a:pt x="8132" y="4342"/>
                    <a:pt x="8684" y="4593"/>
                    <a:pt x="9211" y="4894"/>
                  </a:cubicBezTo>
                  <a:cubicBezTo>
                    <a:pt x="9588" y="5170"/>
                    <a:pt x="9939" y="5471"/>
                    <a:pt x="10240" y="5798"/>
                  </a:cubicBezTo>
                  <a:cubicBezTo>
                    <a:pt x="10416" y="5948"/>
                    <a:pt x="10617" y="6099"/>
                    <a:pt x="10843" y="6199"/>
                  </a:cubicBezTo>
                  <a:cubicBezTo>
                    <a:pt x="10792" y="5999"/>
                    <a:pt x="10742" y="5773"/>
                    <a:pt x="10692" y="5572"/>
                  </a:cubicBezTo>
                  <a:cubicBezTo>
                    <a:pt x="10516" y="4794"/>
                    <a:pt x="10592" y="3991"/>
                    <a:pt x="10341" y="3213"/>
                  </a:cubicBezTo>
                  <a:cubicBezTo>
                    <a:pt x="10014" y="2284"/>
                    <a:pt x="9538" y="1405"/>
                    <a:pt x="8910" y="627"/>
                  </a:cubicBezTo>
                  <a:cubicBezTo>
                    <a:pt x="8534" y="151"/>
                    <a:pt x="8082" y="100"/>
                    <a:pt x="7530" y="50"/>
                  </a:cubicBezTo>
                  <a:cubicBezTo>
                    <a:pt x="7155" y="18"/>
                    <a:pt x="6780" y="1"/>
                    <a:pt x="6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2"/>
            <p:cNvSpPr/>
            <p:nvPr/>
          </p:nvSpPr>
          <p:spPr>
            <a:xfrm>
              <a:off x="2345106" y="3703040"/>
              <a:ext cx="870222" cy="397540"/>
            </a:xfrm>
            <a:custGeom>
              <a:avLst/>
              <a:gdLst/>
              <a:ahLst/>
              <a:cxnLst/>
              <a:rect l="l" t="t" r="r" b="b"/>
              <a:pathLst>
                <a:path w="18298" h="8359" extrusionOk="0">
                  <a:moveTo>
                    <a:pt x="18298" y="6124"/>
                  </a:moveTo>
                  <a:cubicBezTo>
                    <a:pt x="17721" y="5723"/>
                    <a:pt x="17294" y="4869"/>
                    <a:pt x="16918" y="4292"/>
                  </a:cubicBezTo>
                  <a:cubicBezTo>
                    <a:pt x="16692" y="3991"/>
                    <a:pt x="16390" y="3790"/>
                    <a:pt x="16165" y="3464"/>
                  </a:cubicBezTo>
                  <a:cubicBezTo>
                    <a:pt x="16014" y="3238"/>
                    <a:pt x="15888" y="2987"/>
                    <a:pt x="15713" y="2761"/>
                  </a:cubicBezTo>
                  <a:cubicBezTo>
                    <a:pt x="15537" y="2535"/>
                    <a:pt x="15386" y="2410"/>
                    <a:pt x="15236" y="2259"/>
                  </a:cubicBezTo>
                  <a:cubicBezTo>
                    <a:pt x="14960" y="1983"/>
                    <a:pt x="14910" y="1958"/>
                    <a:pt x="14508" y="2033"/>
                  </a:cubicBezTo>
                  <a:cubicBezTo>
                    <a:pt x="14282" y="2109"/>
                    <a:pt x="14031" y="2109"/>
                    <a:pt x="13780" y="2033"/>
                  </a:cubicBezTo>
                  <a:cubicBezTo>
                    <a:pt x="13529" y="1908"/>
                    <a:pt x="13479" y="1682"/>
                    <a:pt x="13303" y="1506"/>
                  </a:cubicBezTo>
                  <a:cubicBezTo>
                    <a:pt x="13102" y="1305"/>
                    <a:pt x="12902" y="1305"/>
                    <a:pt x="12751" y="1155"/>
                  </a:cubicBezTo>
                  <a:cubicBezTo>
                    <a:pt x="12626" y="954"/>
                    <a:pt x="12500" y="753"/>
                    <a:pt x="12400" y="552"/>
                  </a:cubicBezTo>
                  <a:cubicBezTo>
                    <a:pt x="12048" y="0"/>
                    <a:pt x="11822" y="226"/>
                    <a:pt x="11320" y="502"/>
                  </a:cubicBezTo>
                  <a:cubicBezTo>
                    <a:pt x="10818" y="778"/>
                    <a:pt x="10266" y="979"/>
                    <a:pt x="9714" y="1105"/>
                  </a:cubicBezTo>
                  <a:cubicBezTo>
                    <a:pt x="9463" y="1180"/>
                    <a:pt x="9187" y="1230"/>
                    <a:pt x="8936" y="1255"/>
                  </a:cubicBezTo>
                  <a:cubicBezTo>
                    <a:pt x="8710" y="1230"/>
                    <a:pt x="8484" y="1054"/>
                    <a:pt x="8258" y="1080"/>
                  </a:cubicBezTo>
                  <a:cubicBezTo>
                    <a:pt x="7782" y="1105"/>
                    <a:pt x="7355" y="1632"/>
                    <a:pt x="7003" y="1933"/>
                  </a:cubicBezTo>
                  <a:cubicBezTo>
                    <a:pt x="6652" y="2234"/>
                    <a:pt x="6200" y="2410"/>
                    <a:pt x="5723" y="2460"/>
                  </a:cubicBezTo>
                  <a:cubicBezTo>
                    <a:pt x="5498" y="2535"/>
                    <a:pt x="5247" y="2535"/>
                    <a:pt x="5021" y="2510"/>
                  </a:cubicBezTo>
                  <a:cubicBezTo>
                    <a:pt x="4795" y="2460"/>
                    <a:pt x="4619" y="2259"/>
                    <a:pt x="4343" y="2284"/>
                  </a:cubicBezTo>
                  <a:cubicBezTo>
                    <a:pt x="3640" y="2309"/>
                    <a:pt x="3716" y="2962"/>
                    <a:pt x="3540" y="3439"/>
                  </a:cubicBezTo>
                  <a:cubicBezTo>
                    <a:pt x="3113" y="4393"/>
                    <a:pt x="2134" y="4869"/>
                    <a:pt x="1356" y="5472"/>
                  </a:cubicBezTo>
                  <a:cubicBezTo>
                    <a:pt x="930" y="5773"/>
                    <a:pt x="578" y="6150"/>
                    <a:pt x="327" y="6601"/>
                  </a:cubicBezTo>
                  <a:cubicBezTo>
                    <a:pt x="126" y="7003"/>
                    <a:pt x="1" y="7480"/>
                    <a:pt x="402" y="7630"/>
                  </a:cubicBezTo>
                  <a:cubicBezTo>
                    <a:pt x="804" y="7756"/>
                    <a:pt x="1507" y="7605"/>
                    <a:pt x="2009" y="7731"/>
                  </a:cubicBezTo>
                  <a:cubicBezTo>
                    <a:pt x="2385" y="7831"/>
                    <a:pt x="2712" y="8057"/>
                    <a:pt x="3113" y="8157"/>
                  </a:cubicBezTo>
                  <a:cubicBezTo>
                    <a:pt x="3941" y="8358"/>
                    <a:pt x="4895" y="8132"/>
                    <a:pt x="5723" y="8107"/>
                  </a:cubicBezTo>
                  <a:cubicBezTo>
                    <a:pt x="7706" y="8032"/>
                    <a:pt x="9714" y="8233"/>
                    <a:pt x="11672" y="7856"/>
                  </a:cubicBezTo>
                  <a:cubicBezTo>
                    <a:pt x="13128" y="7580"/>
                    <a:pt x="14608" y="7229"/>
                    <a:pt x="16064" y="7003"/>
                  </a:cubicBezTo>
                  <a:cubicBezTo>
                    <a:pt x="16717" y="6902"/>
                    <a:pt x="17294" y="7078"/>
                    <a:pt x="17921" y="7078"/>
                  </a:cubicBezTo>
                  <a:close/>
                </a:path>
              </a:pathLst>
            </a:custGeom>
            <a:solidFill>
              <a:srgbClr val="D0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2"/>
            <p:cNvSpPr/>
            <p:nvPr/>
          </p:nvSpPr>
          <p:spPr>
            <a:xfrm>
              <a:off x="1748295" y="3577675"/>
              <a:ext cx="1045712" cy="521715"/>
            </a:xfrm>
            <a:custGeom>
              <a:avLst/>
              <a:gdLst/>
              <a:ahLst/>
              <a:cxnLst/>
              <a:rect l="l" t="t" r="r" b="b"/>
              <a:pathLst>
                <a:path w="21988" h="10970" extrusionOk="0">
                  <a:moveTo>
                    <a:pt x="21661" y="5698"/>
                  </a:moveTo>
                  <a:cubicBezTo>
                    <a:pt x="21334" y="5447"/>
                    <a:pt x="21109" y="5146"/>
                    <a:pt x="20933" y="4795"/>
                  </a:cubicBezTo>
                  <a:cubicBezTo>
                    <a:pt x="20657" y="4393"/>
                    <a:pt x="20356" y="4042"/>
                    <a:pt x="20004" y="3741"/>
                  </a:cubicBezTo>
                  <a:cubicBezTo>
                    <a:pt x="19603" y="3339"/>
                    <a:pt x="19327" y="2862"/>
                    <a:pt x="19126" y="2335"/>
                  </a:cubicBezTo>
                  <a:cubicBezTo>
                    <a:pt x="19000" y="2034"/>
                    <a:pt x="18800" y="1381"/>
                    <a:pt x="18423" y="1381"/>
                  </a:cubicBezTo>
                  <a:cubicBezTo>
                    <a:pt x="17896" y="1381"/>
                    <a:pt x="17971" y="2009"/>
                    <a:pt x="17394" y="1607"/>
                  </a:cubicBezTo>
                  <a:cubicBezTo>
                    <a:pt x="16967" y="1331"/>
                    <a:pt x="16666" y="1181"/>
                    <a:pt x="16189" y="1381"/>
                  </a:cubicBezTo>
                  <a:cubicBezTo>
                    <a:pt x="15712" y="1607"/>
                    <a:pt x="15210" y="1758"/>
                    <a:pt x="14683" y="1858"/>
                  </a:cubicBezTo>
                  <a:cubicBezTo>
                    <a:pt x="14181" y="1959"/>
                    <a:pt x="13654" y="2134"/>
                    <a:pt x="13152" y="2210"/>
                  </a:cubicBezTo>
                  <a:cubicBezTo>
                    <a:pt x="12675" y="2260"/>
                    <a:pt x="12199" y="2360"/>
                    <a:pt x="11747" y="2511"/>
                  </a:cubicBezTo>
                  <a:cubicBezTo>
                    <a:pt x="11596" y="2084"/>
                    <a:pt x="11370" y="1657"/>
                    <a:pt x="11094" y="1306"/>
                  </a:cubicBezTo>
                  <a:cubicBezTo>
                    <a:pt x="10868" y="955"/>
                    <a:pt x="10542" y="654"/>
                    <a:pt x="10191" y="428"/>
                  </a:cubicBezTo>
                  <a:cubicBezTo>
                    <a:pt x="9262" y="1"/>
                    <a:pt x="8032" y="980"/>
                    <a:pt x="7078" y="955"/>
                  </a:cubicBezTo>
                  <a:cubicBezTo>
                    <a:pt x="6601" y="905"/>
                    <a:pt x="6175" y="779"/>
                    <a:pt x="5748" y="578"/>
                  </a:cubicBezTo>
                  <a:cubicBezTo>
                    <a:pt x="5196" y="428"/>
                    <a:pt x="4619" y="453"/>
                    <a:pt x="4066" y="679"/>
                  </a:cubicBezTo>
                  <a:cubicBezTo>
                    <a:pt x="3715" y="779"/>
                    <a:pt x="3389" y="1030"/>
                    <a:pt x="3063" y="1155"/>
                  </a:cubicBezTo>
                  <a:cubicBezTo>
                    <a:pt x="2786" y="1256"/>
                    <a:pt x="2535" y="1256"/>
                    <a:pt x="2284" y="1331"/>
                  </a:cubicBezTo>
                  <a:cubicBezTo>
                    <a:pt x="1858" y="1457"/>
                    <a:pt x="1431" y="1657"/>
                    <a:pt x="1004" y="1808"/>
                  </a:cubicBezTo>
                  <a:cubicBezTo>
                    <a:pt x="452" y="1984"/>
                    <a:pt x="176" y="2059"/>
                    <a:pt x="101" y="2687"/>
                  </a:cubicBezTo>
                  <a:cubicBezTo>
                    <a:pt x="0" y="3866"/>
                    <a:pt x="477" y="5021"/>
                    <a:pt x="603" y="6175"/>
                  </a:cubicBezTo>
                  <a:cubicBezTo>
                    <a:pt x="653" y="6677"/>
                    <a:pt x="728" y="7154"/>
                    <a:pt x="854" y="7631"/>
                  </a:cubicBezTo>
                  <a:cubicBezTo>
                    <a:pt x="904" y="7982"/>
                    <a:pt x="979" y="8309"/>
                    <a:pt x="1105" y="8635"/>
                  </a:cubicBezTo>
                  <a:cubicBezTo>
                    <a:pt x="1582" y="9513"/>
                    <a:pt x="3113" y="9564"/>
                    <a:pt x="3941" y="9614"/>
                  </a:cubicBezTo>
                  <a:cubicBezTo>
                    <a:pt x="5020" y="9664"/>
                    <a:pt x="6100" y="9463"/>
                    <a:pt x="7179" y="9564"/>
                  </a:cubicBezTo>
                  <a:cubicBezTo>
                    <a:pt x="7957" y="9639"/>
                    <a:pt x="8710" y="9764"/>
                    <a:pt x="9463" y="9990"/>
                  </a:cubicBezTo>
                  <a:cubicBezTo>
                    <a:pt x="10216" y="10166"/>
                    <a:pt x="10918" y="10367"/>
                    <a:pt x="11671" y="10492"/>
                  </a:cubicBezTo>
                  <a:cubicBezTo>
                    <a:pt x="13730" y="10819"/>
                    <a:pt x="15813" y="10969"/>
                    <a:pt x="17921" y="10919"/>
                  </a:cubicBezTo>
                  <a:cubicBezTo>
                    <a:pt x="19151" y="10919"/>
                    <a:pt x="20280" y="10241"/>
                    <a:pt x="20807" y="9112"/>
                  </a:cubicBezTo>
                  <a:cubicBezTo>
                    <a:pt x="21033" y="8660"/>
                    <a:pt x="21259" y="8208"/>
                    <a:pt x="21485" y="7731"/>
                  </a:cubicBezTo>
                  <a:cubicBezTo>
                    <a:pt x="21585" y="7480"/>
                    <a:pt x="21862" y="6602"/>
                    <a:pt x="21987" y="6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1659979" y="3673173"/>
              <a:ext cx="1629395" cy="1018271"/>
            </a:xfrm>
            <a:custGeom>
              <a:avLst/>
              <a:gdLst/>
              <a:ahLst/>
              <a:cxnLst/>
              <a:rect l="l" t="t" r="r" b="b"/>
              <a:pathLst>
                <a:path w="34261" h="21411" extrusionOk="0">
                  <a:moveTo>
                    <a:pt x="34260" y="10492"/>
                  </a:moveTo>
                  <a:cubicBezTo>
                    <a:pt x="34260" y="11220"/>
                    <a:pt x="34084" y="11923"/>
                    <a:pt x="33733" y="12550"/>
                  </a:cubicBezTo>
                  <a:cubicBezTo>
                    <a:pt x="33331" y="13429"/>
                    <a:pt x="33281" y="14131"/>
                    <a:pt x="33256" y="15060"/>
                  </a:cubicBezTo>
                  <a:cubicBezTo>
                    <a:pt x="33231" y="15437"/>
                    <a:pt x="33156" y="15788"/>
                    <a:pt x="33080" y="16139"/>
                  </a:cubicBezTo>
                  <a:cubicBezTo>
                    <a:pt x="33030" y="16491"/>
                    <a:pt x="33181" y="16867"/>
                    <a:pt x="33030" y="17168"/>
                  </a:cubicBezTo>
                  <a:cubicBezTo>
                    <a:pt x="32855" y="17470"/>
                    <a:pt x="32378" y="17695"/>
                    <a:pt x="32152" y="17946"/>
                  </a:cubicBezTo>
                  <a:cubicBezTo>
                    <a:pt x="31951" y="18197"/>
                    <a:pt x="31800" y="18474"/>
                    <a:pt x="31625" y="18750"/>
                  </a:cubicBezTo>
                  <a:cubicBezTo>
                    <a:pt x="31449" y="19001"/>
                    <a:pt x="31248" y="19226"/>
                    <a:pt x="31022" y="19452"/>
                  </a:cubicBezTo>
                  <a:cubicBezTo>
                    <a:pt x="30721" y="19804"/>
                    <a:pt x="30395" y="20105"/>
                    <a:pt x="30043" y="20406"/>
                  </a:cubicBezTo>
                  <a:cubicBezTo>
                    <a:pt x="29441" y="20933"/>
                    <a:pt x="28939" y="21410"/>
                    <a:pt x="28613" y="20456"/>
                  </a:cubicBezTo>
                  <a:cubicBezTo>
                    <a:pt x="28462" y="20005"/>
                    <a:pt x="28236" y="19553"/>
                    <a:pt x="27910" y="19176"/>
                  </a:cubicBezTo>
                  <a:cubicBezTo>
                    <a:pt x="27759" y="19001"/>
                    <a:pt x="27584" y="18825"/>
                    <a:pt x="27408" y="18699"/>
                  </a:cubicBezTo>
                  <a:cubicBezTo>
                    <a:pt x="26153" y="17771"/>
                    <a:pt x="24848" y="16942"/>
                    <a:pt x="23468" y="16240"/>
                  </a:cubicBezTo>
                  <a:cubicBezTo>
                    <a:pt x="22815" y="15888"/>
                    <a:pt x="22137" y="15688"/>
                    <a:pt x="21485" y="15411"/>
                  </a:cubicBezTo>
                  <a:cubicBezTo>
                    <a:pt x="20882" y="15160"/>
                    <a:pt x="20556" y="14709"/>
                    <a:pt x="20104" y="14282"/>
                  </a:cubicBezTo>
                  <a:cubicBezTo>
                    <a:pt x="19552" y="13755"/>
                    <a:pt x="18925" y="13353"/>
                    <a:pt x="18222" y="13102"/>
                  </a:cubicBezTo>
                  <a:cubicBezTo>
                    <a:pt x="17845" y="13002"/>
                    <a:pt x="17469" y="12927"/>
                    <a:pt x="17092" y="12902"/>
                  </a:cubicBezTo>
                  <a:cubicBezTo>
                    <a:pt x="16791" y="12876"/>
                    <a:pt x="16465" y="12876"/>
                    <a:pt x="16139" y="12902"/>
                  </a:cubicBezTo>
                  <a:cubicBezTo>
                    <a:pt x="14708" y="13002"/>
                    <a:pt x="13303" y="13404"/>
                    <a:pt x="12023" y="14131"/>
                  </a:cubicBezTo>
                  <a:lnTo>
                    <a:pt x="12023" y="14131"/>
                  </a:lnTo>
                  <a:cubicBezTo>
                    <a:pt x="10768" y="14859"/>
                    <a:pt x="9488" y="15662"/>
                    <a:pt x="8258" y="16441"/>
                  </a:cubicBezTo>
                  <a:cubicBezTo>
                    <a:pt x="7078" y="17168"/>
                    <a:pt x="5949" y="18097"/>
                    <a:pt x="4719" y="18750"/>
                  </a:cubicBezTo>
                  <a:cubicBezTo>
                    <a:pt x="4091" y="19076"/>
                    <a:pt x="3439" y="19302"/>
                    <a:pt x="2836" y="19553"/>
                  </a:cubicBezTo>
                  <a:cubicBezTo>
                    <a:pt x="2334" y="19804"/>
                    <a:pt x="1832" y="20005"/>
                    <a:pt x="1305" y="20155"/>
                  </a:cubicBezTo>
                  <a:cubicBezTo>
                    <a:pt x="1079" y="20180"/>
                    <a:pt x="879" y="20205"/>
                    <a:pt x="678" y="20180"/>
                  </a:cubicBezTo>
                  <a:lnTo>
                    <a:pt x="477" y="19302"/>
                  </a:lnTo>
                  <a:cubicBezTo>
                    <a:pt x="226" y="19176"/>
                    <a:pt x="151" y="18323"/>
                    <a:pt x="126" y="18047"/>
                  </a:cubicBezTo>
                  <a:lnTo>
                    <a:pt x="126" y="17921"/>
                  </a:lnTo>
                  <a:cubicBezTo>
                    <a:pt x="0" y="16114"/>
                    <a:pt x="126" y="14232"/>
                    <a:pt x="126" y="12450"/>
                  </a:cubicBezTo>
                  <a:cubicBezTo>
                    <a:pt x="151" y="11019"/>
                    <a:pt x="527" y="9689"/>
                    <a:pt x="854" y="8309"/>
                  </a:cubicBezTo>
                  <a:cubicBezTo>
                    <a:pt x="1155" y="7003"/>
                    <a:pt x="1330" y="5598"/>
                    <a:pt x="1581" y="4268"/>
                  </a:cubicBezTo>
                  <a:cubicBezTo>
                    <a:pt x="1682" y="3615"/>
                    <a:pt x="1807" y="2461"/>
                    <a:pt x="2560" y="2184"/>
                  </a:cubicBezTo>
                  <a:cubicBezTo>
                    <a:pt x="2937" y="2034"/>
                    <a:pt x="3263" y="2385"/>
                    <a:pt x="3614" y="2260"/>
                  </a:cubicBezTo>
                  <a:cubicBezTo>
                    <a:pt x="3966" y="2134"/>
                    <a:pt x="3916" y="1708"/>
                    <a:pt x="4367" y="1657"/>
                  </a:cubicBezTo>
                  <a:cubicBezTo>
                    <a:pt x="4694" y="1632"/>
                    <a:pt x="5095" y="2009"/>
                    <a:pt x="5447" y="1984"/>
                  </a:cubicBezTo>
                  <a:cubicBezTo>
                    <a:pt x="5798" y="1959"/>
                    <a:pt x="5923" y="1758"/>
                    <a:pt x="6174" y="1482"/>
                  </a:cubicBezTo>
                  <a:cubicBezTo>
                    <a:pt x="6400" y="1256"/>
                    <a:pt x="6601" y="955"/>
                    <a:pt x="6702" y="653"/>
                  </a:cubicBezTo>
                  <a:cubicBezTo>
                    <a:pt x="6802" y="352"/>
                    <a:pt x="6752" y="1"/>
                    <a:pt x="7229" y="26"/>
                  </a:cubicBezTo>
                  <a:cubicBezTo>
                    <a:pt x="7229" y="679"/>
                    <a:pt x="7429" y="1306"/>
                    <a:pt x="7756" y="1883"/>
                  </a:cubicBezTo>
                  <a:cubicBezTo>
                    <a:pt x="8007" y="2285"/>
                    <a:pt x="8207" y="3038"/>
                    <a:pt x="8659" y="3314"/>
                  </a:cubicBezTo>
                  <a:cubicBezTo>
                    <a:pt x="9111" y="3590"/>
                    <a:pt x="9111" y="3239"/>
                    <a:pt x="9488" y="3188"/>
                  </a:cubicBezTo>
                  <a:cubicBezTo>
                    <a:pt x="9789" y="3163"/>
                    <a:pt x="9990" y="3439"/>
                    <a:pt x="10240" y="3540"/>
                  </a:cubicBezTo>
                  <a:cubicBezTo>
                    <a:pt x="10968" y="3841"/>
                    <a:pt x="11119" y="3264"/>
                    <a:pt x="11797" y="3213"/>
                  </a:cubicBezTo>
                  <a:cubicBezTo>
                    <a:pt x="11847" y="3464"/>
                    <a:pt x="11922" y="3690"/>
                    <a:pt x="11997" y="3941"/>
                  </a:cubicBezTo>
                  <a:cubicBezTo>
                    <a:pt x="12073" y="4268"/>
                    <a:pt x="11897" y="4719"/>
                    <a:pt x="11997" y="5021"/>
                  </a:cubicBezTo>
                  <a:cubicBezTo>
                    <a:pt x="11997" y="5046"/>
                    <a:pt x="11997" y="5046"/>
                    <a:pt x="12023" y="5071"/>
                  </a:cubicBezTo>
                  <a:cubicBezTo>
                    <a:pt x="12123" y="5322"/>
                    <a:pt x="12399" y="5397"/>
                    <a:pt x="12575" y="5623"/>
                  </a:cubicBezTo>
                  <a:cubicBezTo>
                    <a:pt x="12976" y="6125"/>
                    <a:pt x="13052" y="6627"/>
                    <a:pt x="13830" y="6552"/>
                  </a:cubicBezTo>
                  <a:cubicBezTo>
                    <a:pt x="14181" y="6501"/>
                    <a:pt x="14307" y="6376"/>
                    <a:pt x="14708" y="6451"/>
                  </a:cubicBezTo>
                  <a:cubicBezTo>
                    <a:pt x="14984" y="6527"/>
                    <a:pt x="15260" y="6552"/>
                    <a:pt x="15536" y="6552"/>
                  </a:cubicBezTo>
                  <a:cubicBezTo>
                    <a:pt x="16264" y="6476"/>
                    <a:pt x="16691" y="5899"/>
                    <a:pt x="17419" y="5723"/>
                  </a:cubicBezTo>
                  <a:cubicBezTo>
                    <a:pt x="18122" y="5573"/>
                    <a:pt x="18699" y="6100"/>
                    <a:pt x="19477" y="5999"/>
                  </a:cubicBezTo>
                  <a:cubicBezTo>
                    <a:pt x="20255" y="5924"/>
                    <a:pt x="20581" y="4745"/>
                    <a:pt x="21359" y="4845"/>
                  </a:cubicBezTo>
                  <a:cubicBezTo>
                    <a:pt x="21560" y="4870"/>
                    <a:pt x="21937" y="5196"/>
                    <a:pt x="22188" y="5272"/>
                  </a:cubicBezTo>
                  <a:cubicBezTo>
                    <a:pt x="22690" y="5397"/>
                    <a:pt x="22664" y="5297"/>
                    <a:pt x="23116" y="5121"/>
                  </a:cubicBezTo>
                  <a:cubicBezTo>
                    <a:pt x="24045" y="4770"/>
                    <a:pt x="24371" y="5397"/>
                    <a:pt x="24346" y="6250"/>
                  </a:cubicBezTo>
                  <a:cubicBezTo>
                    <a:pt x="24999" y="5698"/>
                    <a:pt x="25601" y="5598"/>
                    <a:pt x="26429" y="5472"/>
                  </a:cubicBezTo>
                  <a:cubicBezTo>
                    <a:pt x="27232" y="5347"/>
                    <a:pt x="27785" y="4795"/>
                    <a:pt x="28512" y="5447"/>
                  </a:cubicBezTo>
                  <a:cubicBezTo>
                    <a:pt x="28688" y="5598"/>
                    <a:pt x="28914" y="6050"/>
                    <a:pt x="29115" y="6100"/>
                  </a:cubicBezTo>
                  <a:cubicBezTo>
                    <a:pt x="29215" y="6125"/>
                    <a:pt x="29818" y="5924"/>
                    <a:pt x="30018" y="5924"/>
                  </a:cubicBezTo>
                  <a:cubicBezTo>
                    <a:pt x="30169" y="5924"/>
                    <a:pt x="30520" y="5849"/>
                    <a:pt x="30646" y="5924"/>
                  </a:cubicBezTo>
                  <a:cubicBezTo>
                    <a:pt x="30796" y="5974"/>
                    <a:pt x="30771" y="6276"/>
                    <a:pt x="30872" y="6351"/>
                  </a:cubicBezTo>
                  <a:cubicBezTo>
                    <a:pt x="31148" y="6552"/>
                    <a:pt x="31499" y="6627"/>
                    <a:pt x="31851" y="6527"/>
                  </a:cubicBezTo>
                  <a:cubicBezTo>
                    <a:pt x="32127" y="6401"/>
                    <a:pt x="32152" y="5899"/>
                    <a:pt x="32553" y="5899"/>
                  </a:cubicBezTo>
                  <a:cubicBezTo>
                    <a:pt x="32955" y="5899"/>
                    <a:pt x="32980" y="6250"/>
                    <a:pt x="33080" y="6552"/>
                  </a:cubicBezTo>
                  <a:cubicBezTo>
                    <a:pt x="33306" y="7279"/>
                    <a:pt x="33131" y="8133"/>
                    <a:pt x="33532" y="8785"/>
                  </a:cubicBezTo>
                  <a:cubicBezTo>
                    <a:pt x="33884" y="9413"/>
                    <a:pt x="34260" y="9714"/>
                    <a:pt x="34260" y="10492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1659979" y="3675503"/>
              <a:ext cx="575360" cy="860758"/>
            </a:xfrm>
            <a:custGeom>
              <a:avLst/>
              <a:gdLst/>
              <a:ahLst/>
              <a:cxnLst/>
              <a:rect l="l" t="t" r="r" b="b"/>
              <a:pathLst>
                <a:path w="12098" h="18099" extrusionOk="0">
                  <a:moveTo>
                    <a:pt x="7179" y="1"/>
                  </a:moveTo>
                  <a:cubicBezTo>
                    <a:pt x="6732" y="1"/>
                    <a:pt x="6799" y="339"/>
                    <a:pt x="6702" y="630"/>
                  </a:cubicBezTo>
                  <a:cubicBezTo>
                    <a:pt x="6576" y="931"/>
                    <a:pt x="6400" y="1232"/>
                    <a:pt x="6174" y="1458"/>
                  </a:cubicBezTo>
                  <a:cubicBezTo>
                    <a:pt x="5923" y="1734"/>
                    <a:pt x="5773" y="1935"/>
                    <a:pt x="5422" y="1960"/>
                  </a:cubicBezTo>
                  <a:cubicBezTo>
                    <a:pt x="5410" y="1961"/>
                    <a:pt x="5399" y="1961"/>
                    <a:pt x="5387" y="1961"/>
                  </a:cubicBezTo>
                  <a:cubicBezTo>
                    <a:pt x="5057" y="1961"/>
                    <a:pt x="4707" y="1632"/>
                    <a:pt x="4376" y="1632"/>
                  </a:cubicBezTo>
                  <a:cubicBezTo>
                    <a:pt x="4365" y="1632"/>
                    <a:pt x="4354" y="1633"/>
                    <a:pt x="4342" y="1633"/>
                  </a:cubicBezTo>
                  <a:cubicBezTo>
                    <a:pt x="3916" y="1684"/>
                    <a:pt x="3966" y="2110"/>
                    <a:pt x="3614" y="2236"/>
                  </a:cubicBezTo>
                  <a:cubicBezTo>
                    <a:pt x="3559" y="2256"/>
                    <a:pt x="3504" y="2263"/>
                    <a:pt x="3449" y="2263"/>
                  </a:cubicBezTo>
                  <a:cubicBezTo>
                    <a:pt x="3217" y="2263"/>
                    <a:pt x="2985" y="2122"/>
                    <a:pt x="2753" y="2122"/>
                  </a:cubicBezTo>
                  <a:cubicBezTo>
                    <a:pt x="2688" y="2122"/>
                    <a:pt x="2624" y="2133"/>
                    <a:pt x="2560" y="2161"/>
                  </a:cubicBezTo>
                  <a:cubicBezTo>
                    <a:pt x="1807" y="2437"/>
                    <a:pt x="1682" y="3591"/>
                    <a:pt x="1556" y="4244"/>
                  </a:cubicBezTo>
                  <a:cubicBezTo>
                    <a:pt x="1305" y="5574"/>
                    <a:pt x="1155" y="6979"/>
                    <a:pt x="854" y="8285"/>
                  </a:cubicBezTo>
                  <a:cubicBezTo>
                    <a:pt x="527" y="9665"/>
                    <a:pt x="151" y="10995"/>
                    <a:pt x="126" y="12426"/>
                  </a:cubicBezTo>
                  <a:cubicBezTo>
                    <a:pt x="126" y="14208"/>
                    <a:pt x="0" y="16090"/>
                    <a:pt x="126" y="17897"/>
                  </a:cubicBezTo>
                  <a:lnTo>
                    <a:pt x="1481" y="18098"/>
                  </a:lnTo>
                  <a:cubicBezTo>
                    <a:pt x="1883" y="17772"/>
                    <a:pt x="2309" y="17471"/>
                    <a:pt x="2736" y="17195"/>
                  </a:cubicBezTo>
                  <a:cubicBezTo>
                    <a:pt x="3614" y="16592"/>
                    <a:pt x="4418" y="15890"/>
                    <a:pt x="5120" y="15111"/>
                  </a:cubicBezTo>
                  <a:cubicBezTo>
                    <a:pt x="5522" y="14685"/>
                    <a:pt x="5848" y="14208"/>
                    <a:pt x="6225" y="13781"/>
                  </a:cubicBezTo>
                  <a:cubicBezTo>
                    <a:pt x="6601" y="13430"/>
                    <a:pt x="6953" y="13028"/>
                    <a:pt x="7254" y="12627"/>
                  </a:cubicBezTo>
                  <a:cubicBezTo>
                    <a:pt x="7530" y="12225"/>
                    <a:pt x="7856" y="11824"/>
                    <a:pt x="8157" y="11447"/>
                  </a:cubicBezTo>
                  <a:cubicBezTo>
                    <a:pt x="8534" y="10995"/>
                    <a:pt x="9011" y="10669"/>
                    <a:pt x="9312" y="10192"/>
                  </a:cubicBezTo>
                  <a:cubicBezTo>
                    <a:pt x="10266" y="8586"/>
                    <a:pt x="10893" y="6854"/>
                    <a:pt x="11897" y="5323"/>
                  </a:cubicBezTo>
                  <a:cubicBezTo>
                    <a:pt x="11947" y="5223"/>
                    <a:pt x="11997" y="5122"/>
                    <a:pt x="12048" y="5022"/>
                  </a:cubicBezTo>
                  <a:cubicBezTo>
                    <a:pt x="12023" y="4997"/>
                    <a:pt x="12023" y="4972"/>
                    <a:pt x="12023" y="4946"/>
                  </a:cubicBezTo>
                  <a:cubicBezTo>
                    <a:pt x="11922" y="4645"/>
                    <a:pt x="12098" y="4219"/>
                    <a:pt x="11997" y="3892"/>
                  </a:cubicBezTo>
                  <a:cubicBezTo>
                    <a:pt x="11922" y="3641"/>
                    <a:pt x="11847" y="3415"/>
                    <a:pt x="11797" y="3164"/>
                  </a:cubicBezTo>
                  <a:cubicBezTo>
                    <a:pt x="11258" y="3204"/>
                    <a:pt x="11052" y="3577"/>
                    <a:pt x="10625" y="3577"/>
                  </a:cubicBezTo>
                  <a:cubicBezTo>
                    <a:pt x="10515" y="3577"/>
                    <a:pt x="10390" y="3553"/>
                    <a:pt x="10240" y="3491"/>
                  </a:cubicBezTo>
                  <a:cubicBezTo>
                    <a:pt x="10000" y="3395"/>
                    <a:pt x="9806" y="3138"/>
                    <a:pt x="9526" y="3138"/>
                  </a:cubicBezTo>
                  <a:cubicBezTo>
                    <a:pt x="9513" y="3138"/>
                    <a:pt x="9501" y="3138"/>
                    <a:pt x="9488" y="3139"/>
                  </a:cubicBezTo>
                  <a:cubicBezTo>
                    <a:pt x="9215" y="3176"/>
                    <a:pt x="9140" y="3370"/>
                    <a:pt x="8948" y="3370"/>
                  </a:cubicBezTo>
                  <a:cubicBezTo>
                    <a:pt x="8875" y="3370"/>
                    <a:pt x="8784" y="3341"/>
                    <a:pt x="8659" y="3265"/>
                  </a:cubicBezTo>
                  <a:cubicBezTo>
                    <a:pt x="8207" y="2989"/>
                    <a:pt x="8007" y="2236"/>
                    <a:pt x="7756" y="1834"/>
                  </a:cubicBezTo>
                  <a:cubicBezTo>
                    <a:pt x="7429" y="1257"/>
                    <a:pt x="7229" y="630"/>
                    <a:pt x="7229" y="2"/>
                  </a:cubicBezTo>
                  <a:cubicBezTo>
                    <a:pt x="7212" y="1"/>
                    <a:pt x="7195" y="1"/>
                    <a:pt x="7179" y="1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2"/>
            <p:cNvSpPr/>
            <p:nvPr/>
          </p:nvSpPr>
          <p:spPr>
            <a:xfrm>
              <a:off x="2172041" y="3995477"/>
              <a:ext cx="940656" cy="606416"/>
            </a:xfrm>
            <a:custGeom>
              <a:avLst/>
              <a:gdLst/>
              <a:ahLst/>
              <a:cxnLst/>
              <a:rect l="l" t="t" r="r" b="b"/>
              <a:pathLst>
                <a:path w="19779" h="12751" extrusionOk="0">
                  <a:moveTo>
                    <a:pt x="19778" y="11245"/>
                  </a:moveTo>
                  <a:cubicBezTo>
                    <a:pt x="19778" y="11747"/>
                    <a:pt x="19703" y="12249"/>
                    <a:pt x="19578" y="12751"/>
                  </a:cubicBezTo>
                  <a:cubicBezTo>
                    <a:pt x="19302" y="12726"/>
                    <a:pt x="19025" y="12650"/>
                    <a:pt x="18749" y="12550"/>
                  </a:cubicBezTo>
                  <a:cubicBezTo>
                    <a:pt x="18222" y="12475"/>
                    <a:pt x="17695" y="12424"/>
                    <a:pt x="17143" y="12424"/>
                  </a:cubicBezTo>
                  <a:cubicBezTo>
                    <a:pt x="16992" y="12249"/>
                    <a:pt x="16817" y="12073"/>
                    <a:pt x="16641" y="11922"/>
                  </a:cubicBezTo>
                  <a:cubicBezTo>
                    <a:pt x="15386" y="10994"/>
                    <a:pt x="14081" y="10165"/>
                    <a:pt x="12701" y="9463"/>
                  </a:cubicBezTo>
                  <a:cubicBezTo>
                    <a:pt x="12048" y="9111"/>
                    <a:pt x="11370" y="8911"/>
                    <a:pt x="10718" y="8634"/>
                  </a:cubicBezTo>
                  <a:cubicBezTo>
                    <a:pt x="10115" y="8383"/>
                    <a:pt x="9789" y="7932"/>
                    <a:pt x="9337" y="7505"/>
                  </a:cubicBezTo>
                  <a:cubicBezTo>
                    <a:pt x="8785" y="6978"/>
                    <a:pt x="8158" y="6576"/>
                    <a:pt x="7455" y="6325"/>
                  </a:cubicBezTo>
                  <a:cubicBezTo>
                    <a:pt x="7078" y="6225"/>
                    <a:pt x="6702" y="6150"/>
                    <a:pt x="6325" y="6125"/>
                  </a:cubicBezTo>
                  <a:cubicBezTo>
                    <a:pt x="6024" y="6099"/>
                    <a:pt x="5698" y="6099"/>
                    <a:pt x="5372" y="6125"/>
                  </a:cubicBezTo>
                  <a:cubicBezTo>
                    <a:pt x="3941" y="6225"/>
                    <a:pt x="2536" y="6627"/>
                    <a:pt x="1256" y="7354"/>
                  </a:cubicBezTo>
                  <a:cubicBezTo>
                    <a:pt x="1105" y="7179"/>
                    <a:pt x="954" y="7028"/>
                    <a:pt x="804" y="6852"/>
                  </a:cubicBezTo>
                  <a:cubicBezTo>
                    <a:pt x="528" y="6526"/>
                    <a:pt x="201" y="6426"/>
                    <a:pt x="1" y="6024"/>
                  </a:cubicBezTo>
                  <a:lnTo>
                    <a:pt x="76" y="5899"/>
                  </a:lnTo>
                  <a:cubicBezTo>
                    <a:pt x="854" y="5321"/>
                    <a:pt x="1506" y="4518"/>
                    <a:pt x="2285" y="3916"/>
                  </a:cubicBezTo>
                  <a:cubicBezTo>
                    <a:pt x="3464" y="3012"/>
                    <a:pt x="4694" y="2184"/>
                    <a:pt x="5974" y="1456"/>
                  </a:cubicBezTo>
                  <a:cubicBezTo>
                    <a:pt x="6752" y="1004"/>
                    <a:pt x="7580" y="603"/>
                    <a:pt x="8409" y="302"/>
                  </a:cubicBezTo>
                  <a:cubicBezTo>
                    <a:pt x="8835" y="101"/>
                    <a:pt x="9312" y="1"/>
                    <a:pt x="9789" y="26"/>
                  </a:cubicBezTo>
                  <a:cubicBezTo>
                    <a:pt x="10015" y="477"/>
                    <a:pt x="10391" y="854"/>
                    <a:pt x="10818" y="1130"/>
                  </a:cubicBezTo>
                  <a:cubicBezTo>
                    <a:pt x="11345" y="1532"/>
                    <a:pt x="12123" y="1255"/>
                    <a:pt x="12751" y="1205"/>
                  </a:cubicBezTo>
                  <a:cubicBezTo>
                    <a:pt x="13378" y="1180"/>
                    <a:pt x="13780" y="1030"/>
                    <a:pt x="14207" y="1632"/>
                  </a:cubicBezTo>
                  <a:cubicBezTo>
                    <a:pt x="14282" y="1808"/>
                    <a:pt x="14407" y="1983"/>
                    <a:pt x="14558" y="2159"/>
                  </a:cubicBezTo>
                  <a:cubicBezTo>
                    <a:pt x="14708" y="2310"/>
                    <a:pt x="15035" y="2335"/>
                    <a:pt x="15210" y="2460"/>
                  </a:cubicBezTo>
                  <a:cubicBezTo>
                    <a:pt x="15336" y="2586"/>
                    <a:pt x="15512" y="2686"/>
                    <a:pt x="15662" y="2761"/>
                  </a:cubicBezTo>
                  <a:cubicBezTo>
                    <a:pt x="16064" y="2887"/>
                    <a:pt x="16566" y="2711"/>
                    <a:pt x="16992" y="2812"/>
                  </a:cubicBezTo>
                  <a:cubicBezTo>
                    <a:pt x="17520" y="2962"/>
                    <a:pt x="17921" y="3414"/>
                    <a:pt x="17996" y="3966"/>
                  </a:cubicBezTo>
                  <a:cubicBezTo>
                    <a:pt x="18122" y="4493"/>
                    <a:pt x="17971" y="5070"/>
                    <a:pt x="17996" y="5598"/>
                  </a:cubicBezTo>
                  <a:cubicBezTo>
                    <a:pt x="18072" y="6074"/>
                    <a:pt x="18197" y="6526"/>
                    <a:pt x="18373" y="6978"/>
                  </a:cubicBezTo>
                  <a:cubicBezTo>
                    <a:pt x="18498" y="7455"/>
                    <a:pt x="18674" y="7957"/>
                    <a:pt x="18900" y="8409"/>
                  </a:cubicBezTo>
                  <a:cubicBezTo>
                    <a:pt x="19126" y="8860"/>
                    <a:pt x="19226" y="9337"/>
                    <a:pt x="19402" y="9789"/>
                  </a:cubicBezTo>
                  <a:cubicBezTo>
                    <a:pt x="19628" y="10241"/>
                    <a:pt x="19753" y="10743"/>
                    <a:pt x="19778" y="11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2526542" y="4151850"/>
              <a:ext cx="608841" cy="539596"/>
            </a:xfrm>
            <a:custGeom>
              <a:avLst/>
              <a:gdLst/>
              <a:ahLst/>
              <a:cxnLst/>
              <a:rect l="l" t="t" r="r" b="b"/>
              <a:pathLst>
                <a:path w="12802" h="11346" extrusionOk="0">
                  <a:moveTo>
                    <a:pt x="12801" y="9412"/>
                  </a:moveTo>
                  <a:cubicBezTo>
                    <a:pt x="12500" y="9739"/>
                    <a:pt x="12174" y="10065"/>
                    <a:pt x="11822" y="10341"/>
                  </a:cubicBezTo>
                  <a:cubicBezTo>
                    <a:pt x="11220" y="10893"/>
                    <a:pt x="10718" y="11345"/>
                    <a:pt x="10392" y="10416"/>
                  </a:cubicBezTo>
                  <a:cubicBezTo>
                    <a:pt x="10191" y="9714"/>
                    <a:pt x="9764" y="9086"/>
                    <a:pt x="9187" y="8634"/>
                  </a:cubicBezTo>
                  <a:cubicBezTo>
                    <a:pt x="7932" y="7706"/>
                    <a:pt x="6627" y="6877"/>
                    <a:pt x="5247" y="6175"/>
                  </a:cubicBezTo>
                  <a:cubicBezTo>
                    <a:pt x="4594" y="5823"/>
                    <a:pt x="3916" y="5623"/>
                    <a:pt x="3264" y="5346"/>
                  </a:cubicBezTo>
                  <a:cubicBezTo>
                    <a:pt x="2661" y="5095"/>
                    <a:pt x="2335" y="4644"/>
                    <a:pt x="1883" y="4217"/>
                  </a:cubicBezTo>
                  <a:cubicBezTo>
                    <a:pt x="1331" y="3690"/>
                    <a:pt x="704" y="3288"/>
                    <a:pt x="1" y="3037"/>
                  </a:cubicBezTo>
                  <a:cubicBezTo>
                    <a:pt x="152" y="2987"/>
                    <a:pt x="302" y="2912"/>
                    <a:pt x="478" y="2862"/>
                  </a:cubicBezTo>
                  <a:cubicBezTo>
                    <a:pt x="1934" y="2385"/>
                    <a:pt x="3339" y="1908"/>
                    <a:pt x="4694" y="1180"/>
                  </a:cubicBezTo>
                  <a:cubicBezTo>
                    <a:pt x="5422" y="753"/>
                    <a:pt x="7129" y="0"/>
                    <a:pt x="7782" y="879"/>
                  </a:cubicBezTo>
                  <a:cubicBezTo>
                    <a:pt x="7982" y="1130"/>
                    <a:pt x="8108" y="1431"/>
                    <a:pt x="8284" y="1682"/>
                  </a:cubicBezTo>
                  <a:cubicBezTo>
                    <a:pt x="8635" y="2134"/>
                    <a:pt x="9112" y="2510"/>
                    <a:pt x="9488" y="2962"/>
                  </a:cubicBezTo>
                  <a:cubicBezTo>
                    <a:pt x="9764" y="3313"/>
                    <a:pt x="9639" y="3464"/>
                    <a:pt x="9714" y="3866"/>
                  </a:cubicBezTo>
                  <a:cubicBezTo>
                    <a:pt x="9815" y="4167"/>
                    <a:pt x="9990" y="4443"/>
                    <a:pt x="10216" y="4644"/>
                  </a:cubicBezTo>
                  <a:cubicBezTo>
                    <a:pt x="10618" y="5095"/>
                    <a:pt x="10969" y="5597"/>
                    <a:pt x="11220" y="6150"/>
                  </a:cubicBezTo>
                  <a:cubicBezTo>
                    <a:pt x="11421" y="6526"/>
                    <a:pt x="11647" y="6928"/>
                    <a:pt x="11898" y="7279"/>
                  </a:cubicBezTo>
                  <a:cubicBezTo>
                    <a:pt x="12199" y="7806"/>
                    <a:pt x="12274" y="8383"/>
                    <a:pt x="12550" y="8910"/>
                  </a:cubicBezTo>
                  <a:cubicBezTo>
                    <a:pt x="12651" y="9086"/>
                    <a:pt x="12751" y="9237"/>
                    <a:pt x="12801" y="9412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1722043" y="4147142"/>
              <a:ext cx="750850" cy="485808"/>
            </a:xfrm>
            <a:custGeom>
              <a:avLst/>
              <a:gdLst/>
              <a:ahLst/>
              <a:cxnLst/>
              <a:rect l="l" t="t" r="r" b="b"/>
              <a:pathLst>
                <a:path w="15788" h="10215" extrusionOk="0">
                  <a:moveTo>
                    <a:pt x="14021" y="1"/>
                  </a:moveTo>
                  <a:cubicBezTo>
                    <a:pt x="13768" y="1"/>
                    <a:pt x="13523" y="45"/>
                    <a:pt x="13278" y="150"/>
                  </a:cubicBezTo>
                  <a:cubicBezTo>
                    <a:pt x="13052" y="300"/>
                    <a:pt x="12876" y="526"/>
                    <a:pt x="12650" y="677"/>
                  </a:cubicBezTo>
                  <a:cubicBezTo>
                    <a:pt x="11972" y="1154"/>
                    <a:pt x="11345" y="1706"/>
                    <a:pt x="10692" y="2208"/>
                  </a:cubicBezTo>
                  <a:cubicBezTo>
                    <a:pt x="10291" y="2484"/>
                    <a:pt x="9939" y="2835"/>
                    <a:pt x="9563" y="3136"/>
                  </a:cubicBezTo>
                  <a:cubicBezTo>
                    <a:pt x="8810" y="3764"/>
                    <a:pt x="7881" y="4115"/>
                    <a:pt x="7103" y="4693"/>
                  </a:cubicBezTo>
                  <a:cubicBezTo>
                    <a:pt x="5974" y="5521"/>
                    <a:pt x="4970" y="6500"/>
                    <a:pt x="3765" y="7253"/>
                  </a:cubicBezTo>
                  <a:cubicBezTo>
                    <a:pt x="2862" y="7805"/>
                    <a:pt x="1908" y="8257"/>
                    <a:pt x="954" y="8658"/>
                  </a:cubicBezTo>
                  <a:cubicBezTo>
                    <a:pt x="778" y="8708"/>
                    <a:pt x="628" y="8784"/>
                    <a:pt x="477" y="8909"/>
                  </a:cubicBezTo>
                  <a:lnTo>
                    <a:pt x="0" y="10164"/>
                  </a:lnTo>
                  <a:cubicBezTo>
                    <a:pt x="0" y="10164"/>
                    <a:pt x="0" y="10189"/>
                    <a:pt x="0" y="10214"/>
                  </a:cubicBezTo>
                  <a:cubicBezTo>
                    <a:pt x="527" y="10064"/>
                    <a:pt x="1054" y="9863"/>
                    <a:pt x="1531" y="9612"/>
                  </a:cubicBezTo>
                  <a:cubicBezTo>
                    <a:pt x="2134" y="9361"/>
                    <a:pt x="2786" y="9135"/>
                    <a:pt x="3414" y="8809"/>
                  </a:cubicBezTo>
                  <a:cubicBezTo>
                    <a:pt x="4669" y="8156"/>
                    <a:pt x="5798" y="7227"/>
                    <a:pt x="6953" y="6500"/>
                  </a:cubicBezTo>
                  <a:cubicBezTo>
                    <a:pt x="8183" y="5722"/>
                    <a:pt x="9463" y="4918"/>
                    <a:pt x="10718" y="4191"/>
                  </a:cubicBezTo>
                  <a:cubicBezTo>
                    <a:pt x="11972" y="3463"/>
                    <a:pt x="13403" y="3036"/>
                    <a:pt x="14859" y="2961"/>
                  </a:cubicBezTo>
                  <a:cubicBezTo>
                    <a:pt x="15072" y="2943"/>
                    <a:pt x="15297" y="2925"/>
                    <a:pt x="15518" y="2925"/>
                  </a:cubicBezTo>
                  <a:cubicBezTo>
                    <a:pt x="15609" y="2925"/>
                    <a:pt x="15699" y="2928"/>
                    <a:pt x="15787" y="2936"/>
                  </a:cubicBezTo>
                  <a:cubicBezTo>
                    <a:pt x="15687" y="2710"/>
                    <a:pt x="15562" y="2459"/>
                    <a:pt x="15486" y="2233"/>
                  </a:cubicBezTo>
                  <a:cubicBezTo>
                    <a:pt x="15336" y="1856"/>
                    <a:pt x="15135" y="1455"/>
                    <a:pt x="14934" y="1103"/>
                  </a:cubicBezTo>
                  <a:cubicBezTo>
                    <a:pt x="14708" y="777"/>
                    <a:pt x="14357" y="451"/>
                    <a:pt x="14357" y="24"/>
                  </a:cubicBezTo>
                  <a:cubicBezTo>
                    <a:pt x="14243" y="9"/>
                    <a:pt x="14131" y="1"/>
                    <a:pt x="14021" y="1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62"/>
            <p:cNvGrpSpPr/>
            <p:nvPr/>
          </p:nvGrpSpPr>
          <p:grpSpPr>
            <a:xfrm>
              <a:off x="820811" y="3390294"/>
              <a:ext cx="1024216" cy="1372728"/>
              <a:chOff x="1301729" y="2130324"/>
              <a:chExt cx="1342178" cy="1798883"/>
            </a:xfrm>
          </p:grpSpPr>
          <p:sp>
            <p:nvSpPr>
              <p:cNvPr id="1465" name="Google Shape;1465;p62"/>
              <p:cNvSpPr/>
              <p:nvPr/>
            </p:nvSpPr>
            <p:spPr>
              <a:xfrm>
                <a:off x="1570776" y="2242942"/>
                <a:ext cx="1073131" cy="1681586"/>
              </a:xfrm>
              <a:custGeom>
                <a:avLst/>
                <a:gdLst/>
                <a:ahLst/>
                <a:cxnLst/>
                <a:rect l="l" t="t" r="r" b="b"/>
                <a:pathLst>
                  <a:path w="17219" h="26982" extrusionOk="0">
                    <a:moveTo>
                      <a:pt x="15537" y="17243"/>
                    </a:moveTo>
                    <a:cubicBezTo>
                      <a:pt x="15462" y="18272"/>
                      <a:pt x="15662" y="19251"/>
                      <a:pt x="15662" y="20255"/>
                    </a:cubicBezTo>
                    <a:cubicBezTo>
                      <a:pt x="15662" y="21259"/>
                      <a:pt x="15512" y="22288"/>
                      <a:pt x="15662" y="23292"/>
                    </a:cubicBezTo>
                    <a:cubicBezTo>
                      <a:pt x="15788" y="24522"/>
                      <a:pt x="15863" y="25752"/>
                      <a:pt x="15838" y="26982"/>
                    </a:cubicBezTo>
                    <a:lnTo>
                      <a:pt x="1" y="26982"/>
                    </a:lnTo>
                    <a:cubicBezTo>
                      <a:pt x="1" y="26982"/>
                      <a:pt x="1180" y="26404"/>
                      <a:pt x="1582" y="26153"/>
                    </a:cubicBezTo>
                    <a:cubicBezTo>
                      <a:pt x="2511" y="25501"/>
                      <a:pt x="3515" y="24974"/>
                      <a:pt x="4318" y="24146"/>
                    </a:cubicBezTo>
                    <a:cubicBezTo>
                      <a:pt x="4795" y="23669"/>
                      <a:pt x="5221" y="23116"/>
                      <a:pt x="5573" y="22539"/>
                    </a:cubicBezTo>
                    <a:cubicBezTo>
                      <a:pt x="5824" y="22163"/>
                      <a:pt x="6075" y="21786"/>
                      <a:pt x="6275" y="21385"/>
                    </a:cubicBezTo>
                    <a:cubicBezTo>
                      <a:pt x="6451" y="20858"/>
                      <a:pt x="6577" y="20305"/>
                      <a:pt x="6652" y="19753"/>
                    </a:cubicBezTo>
                    <a:cubicBezTo>
                      <a:pt x="6978" y="18197"/>
                      <a:pt x="7304" y="16616"/>
                      <a:pt x="7756" y="15085"/>
                    </a:cubicBezTo>
                    <a:cubicBezTo>
                      <a:pt x="8233" y="13479"/>
                      <a:pt x="8660" y="11872"/>
                      <a:pt x="9086" y="10266"/>
                    </a:cubicBezTo>
                    <a:cubicBezTo>
                      <a:pt x="9337" y="9287"/>
                      <a:pt x="9413" y="8333"/>
                      <a:pt x="9588" y="7354"/>
                    </a:cubicBezTo>
                    <a:cubicBezTo>
                      <a:pt x="9839" y="6376"/>
                      <a:pt x="10166" y="5422"/>
                      <a:pt x="10567" y="4518"/>
                    </a:cubicBezTo>
                    <a:cubicBezTo>
                      <a:pt x="10894" y="3690"/>
                      <a:pt x="11170" y="2862"/>
                      <a:pt x="11521" y="2034"/>
                    </a:cubicBezTo>
                    <a:cubicBezTo>
                      <a:pt x="11797" y="1381"/>
                      <a:pt x="12073" y="678"/>
                      <a:pt x="12324" y="1"/>
                    </a:cubicBezTo>
                    <a:cubicBezTo>
                      <a:pt x="12952" y="553"/>
                      <a:pt x="13780" y="427"/>
                      <a:pt x="14433" y="829"/>
                    </a:cubicBezTo>
                    <a:cubicBezTo>
                      <a:pt x="15010" y="1205"/>
                      <a:pt x="15512" y="2034"/>
                      <a:pt x="15763" y="2661"/>
                    </a:cubicBezTo>
                    <a:cubicBezTo>
                      <a:pt x="16089" y="3439"/>
                      <a:pt x="15838" y="4443"/>
                      <a:pt x="16089" y="5296"/>
                    </a:cubicBezTo>
                    <a:cubicBezTo>
                      <a:pt x="16215" y="5698"/>
                      <a:pt x="16365" y="6074"/>
                      <a:pt x="16516" y="6476"/>
                    </a:cubicBezTo>
                    <a:cubicBezTo>
                      <a:pt x="16641" y="6802"/>
                      <a:pt x="16917" y="7154"/>
                      <a:pt x="16993" y="7505"/>
                    </a:cubicBezTo>
                    <a:cubicBezTo>
                      <a:pt x="17118" y="7505"/>
                      <a:pt x="17143" y="7555"/>
                      <a:pt x="17218" y="7580"/>
                    </a:cubicBezTo>
                    <a:cubicBezTo>
                      <a:pt x="16742" y="9162"/>
                      <a:pt x="16415" y="10768"/>
                      <a:pt x="16215" y="12424"/>
                    </a:cubicBezTo>
                    <a:cubicBezTo>
                      <a:pt x="16014" y="13755"/>
                      <a:pt x="15763" y="15135"/>
                      <a:pt x="15612" y="16465"/>
                    </a:cubicBezTo>
                    <a:cubicBezTo>
                      <a:pt x="15562" y="16741"/>
                      <a:pt x="15562" y="16992"/>
                      <a:pt x="15537" y="172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62"/>
              <p:cNvSpPr/>
              <p:nvPr/>
            </p:nvSpPr>
            <p:spPr>
              <a:xfrm>
                <a:off x="2101080" y="3270645"/>
                <a:ext cx="456824" cy="65388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10492" extrusionOk="0">
                    <a:moveTo>
                      <a:pt x="7329" y="10492"/>
                    </a:moveTo>
                    <a:lnTo>
                      <a:pt x="0" y="10492"/>
                    </a:lnTo>
                    <a:cubicBezTo>
                      <a:pt x="25" y="10366"/>
                      <a:pt x="76" y="10266"/>
                      <a:pt x="151" y="10165"/>
                    </a:cubicBezTo>
                    <a:cubicBezTo>
                      <a:pt x="226" y="10015"/>
                      <a:pt x="427" y="9839"/>
                      <a:pt x="502" y="9663"/>
                    </a:cubicBezTo>
                    <a:cubicBezTo>
                      <a:pt x="552" y="9488"/>
                      <a:pt x="427" y="9287"/>
                      <a:pt x="452" y="9086"/>
                    </a:cubicBezTo>
                    <a:cubicBezTo>
                      <a:pt x="502" y="8710"/>
                      <a:pt x="653" y="8358"/>
                      <a:pt x="904" y="8057"/>
                    </a:cubicBezTo>
                    <a:cubicBezTo>
                      <a:pt x="1105" y="7781"/>
                      <a:pt x="1356" y="7555"/>
                      <a:pt x="1581" y="7279"/>
                    </a:cubicBezTo>
                    <a:cubicBezTo>
                      <a:pt x="1858" y="6903"/>
                      <a:pt x="2134" y="6476"/>
                      <a:pt x="2359" y="6049"/>
                    </a:cubicBezTo>
                    <a:cubicBezTo>
                      <a:pt x="2811" y="5321"/>
                      <a:pt x="3288" y="4619"/>
                      <a:pt x="3815" y="3966"/>
                    </a:cubicBezTo>
                    <a:cubicBezTo>
                      <a:pt x="4242" y="3414"/>
                      <a:pt x="4920" y="2937"/>
                      <a:pt x="5196" y="2284"/>
                    </a:cubicBezTo>
                    <a:cubicBezTo>
                      <a:pt x="5271" y="2109"/>
                      <a:pt x="5246" y="1933"/>
                      <a:pt x="5371" y="1757"/>
                    </a:cubicBezTo>
                    <a:cubicBezTo>
                      <a:pt x="5447" y="1657"/>
                      <a:pt x="5622" y="1607"/>
                      <a:pt x="5698" y="1481"/>
                    </a:cubicBezTo>
                    <a:cubicBezTo>
                      <a:pt x="5924" y="1155"/>
                      <a:pt x="5647" y="854"/>
                      <a:pt x="5949" y="578"/>
                    </a:cubicBezTo>
                    <a:cubicBezTo>
                      <a:pt x="6175" y="402"/>
                      <a:pt x="6702" y="226"/>
                      <a:pt x="7103" y="0"/>
                    </a:cubicBezTo>
                    <a:cubicBezTo>
                      <a:pt x="7053" y="251"/>
                      <a:pt x="7053" y="502"/>
                      <a:pt x="7028" y="753"/>
                    </a:cubicBezTo>
                    <a:cubicBezTo>
                      <a:pt x="6953" y="1782"/>
                      <a:pt x="7153" y="2761"/>
                      <a:pt x="7153" y="3765"/>
                    </a:cubicBezTo>
                    <a:cubicBezTo>
                      <a:pt x="7153" y="4769"/>
                      <a:pt x="7003" y="5823"/>
                      <a:pt x="7153" y="6827"/>
                    </a:cubicBezTo>
                    <a:cubicBezTo>
                      <a:pt x="7279" y="8032"/>
                      <a:pt x="7329" y="9262"/>
                      <a:pt x="7329" y="104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2"/>
              <p:cNvSpPr/>
              <p:nvPr/>
            </p:nvSpPr>
            <p:spPr>
              <a:xfrm>
                <a:off x="1431547" y="2130324"/>
                <a:ext cx="955840" cy="463056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7430" extrusionOk="0">
                    <a:moveTo>
                      <a:pt x="15336" y="2385"/>
                    </a:moveTo>
                    <a:cubicBezTo>
                      <a:pt x="15186" y="2335"/>
                      <a:pt x="15186" y="2159"/>
                      <a:pt x="15085" y="2033"/>
                    </a:cubicBezTo>
                    <a:cubicBezTo>
                      <a:pt x="14960" y="1908"/>
                      <a:pt x="14809" y="1808"/>
                      <a:pt x="14684" y="1707"/>
                    </a:cubicBezTo>
                    <a:cubicBezTo>
                      <a:pt x="14408" y="1506"/>
                      <a:pt x="14081" y="1381"/>
                      <a:pt x="13805" y="1180"/>
                    </a:cubicBezTo>
                    <a:cubicBezTo>
                      <a:pt x="13303" y="779"/>
                      <a:pt x="12852" y="0"/>
                      <a:pt x="12149" y="201"/>
                    </a:cubicBezTo>
                    <a:cubicBezTo>
                      <a:pt x="11797" y="277"/>
                      <a:pt x="11672" y="553"/>
                      <a:pt x="11446" y="829"/>
                    </a:cubicBezTo>
                    <a:cubicBezTo>
                      <a:pt x="11195" y="1080"/>
                      <a:pt x="10894" y="1306"/>
                      <a:pt x="10542" y="1456"/>
                    </a:cubicBezTo>
                    <a:cubicBezTo>
                      <a:pt x="10015" y="1782"/>
                      <a:pt x="9564" y="2209"/>
                      <a:pt x="9162" y="2711"/>
                    </a:cubicBezTo>
                    <a:cubicBezTo>
                      <a:pt x="8886" y="3012"/>
                      <a:pt x="8585" y="3288"/>
                      <a:pt x="8309" y="3615"/>
                    </a:cubicBezTo>
                    <a:cubicBezTo>
                      <a:pt x="8083" y="3866"/>
                      <a:pt x="7932" y="4167"/>
                      <a:pt x="7556" y="4142"/>
                    </a:cubicBezTo>
                    <a:cubicBezTo>
                      <a:pt x="7179" y="4142"/>
                      <a:pt x="6953" y="3790"/>
                      <a:pt x="6702" y="3564"/>
                    </a:cubicBezTo>
                    <a:cubicBezTo>
                      <a:pt x="6577" y="3464"/>
                      <a:pt x="6426" y="3238"/>
                      <a:pt x="6276" y="3163"/>
                    </a:cubicBezTo>
                    <a:cubicBezTo>
                      <a:pt x="6150" y="3113"/>
                      <a:pt x="5924" y="3188"/>
                      <a:pt x="5749" y="3113"/>
                    </a:cubicBezTo>
                    <a:cubicBezTo>
                      <a:pt x="5673" y="2686"/>
                      <a:pt x="5673" y="2310"/>
                      <a:pt x="5221" y="2209"/>
                    </a:cubicBezTo>
                    <a:cubicBezTo>
                      <a:pt x="4795" y="2134"/>
                      <a:pt x="4393" y="2109"/>
                      <a:pt x="3967" y="2033"/>
                    </a:cubicBezTo>
                    <a:cubicBezTo>
                      <a:pt x="3188" y="1908"/>
                      <a:pt x="2385" y="2008"/>
                      <a:pt x="1683" y="1682"/>
                    </a:cubicBezTo>
                    <a:cubicBezTo>
                      <a:pt x="854" y="1306"/>
                      <a:pt x="453" y="2410"/>
                      <a:pt x="377" y="3062"/>
                    </a:cubicBezTo>
                    <a:cubicBezTo>
                      <a:pt x="327" y="3715"/>
                      <a:pt x="252" y="4368"/>
                      <a:pt x="152" y="5020"/>
                    </a:cubicBezTo>
                    <a:cubicBezTo>
                      <a:pt x="51" y="5447"/>
                      <a:pt x="1" y="5899"/>
                      <a:pt x="26" y="6350"/>
                    </a:cubicBezTo>
                    <a:cubicBezTo>
                      <a:pt x="101" y="7003"/>
                      <a:pt x="779" y="7103"/>
                      <a:pt x="1331" y="7204"/>
                    </a:cubicBezTo>
                    <a:cubicBezTo>
                      <a:pt x="2435" y="7430"/>
                      <a:pt x="3515" y="7229"/>
                      <a:pt x="4619" y="7179"/>
                    </a:cubicBezTo>
                    <a:cubicBezTo>
                      <a:pt x="5949" y="7078"/>
                      <a:pt x="7254" y="6903"/>
                      <a:pt x="8585" y="6677"/>
                    </a:cubicBezTo>
                    <a:cubicBezTo>
                      <a:pt x="9287" y="6576"/>
                      <a:pt x="10015" y="6426"/>
                      <a:pt x="10718" y="6200"/>
                    </a:cubicBezTo>
                    <a:cubicBezTo>
                      <a:pt x="11822" y="5723"/>
                      <a:pt x="12927" y="5196"/>
                      <a:pt x="13981" y="4619"/>
                    </a:cubicBezTo>
                    <a:cubicBezTo>
                      <a:pt x="14458" y="4393"/>
                      <a:pt x="14759" y="4242"/>
                      <a:pt x="14985" y="37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62"/>
              <p:cNvSpPr/>
              <p:nvPr/>
            </p:nvSpPr>
            <p:spPr>
              <a:xfrm>
                <a:off x="1301729" y="2277344"/>
                <a:ext cx="1141935" cy="1646747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26423" extrusionOk="0">
                    <a:moveTo>
                      <a:pt x="17319" y="1"/>
                    </a:moveTo>
                    <a:cubicBezTo>
                      <a:pt x="16942" y="252"/>
                      <a:pt x="16742" y="754"/>
                      <a:pt x="16440" y="1080"/>
                    </a:cubicBezTo>
                    <a:cubicBezTo>
                      <a:pt x="16139" y="1431"/>
                      <a:pt x="15763" y="1707"/>
                      <a:pt x="15361" y="1908"/>
                    </a:cubicBezTo>
                    <a:cubicBezTo>
                      <a:pt x="14985" y="2159"/>
                      <a:pt x="14583" y="2360"/>
                      <a:pt x="14156" y="2511"/>
                    </a:cubicBezTo>
                    <a:cubicBezTo>
                      <a:pt x="13846" y="2542"/>
                      <a:pt x="13536" y="2563"/>
                      <a:pt x="13226" y="2563"/>
                    </a:cubicBezTo>
                    <a:cubicBezTo>
                      <a:pt x="13034" y="2563"/>
                      <a:pt x="12842" y="2555"/>
                      <a:pt x="12651" y="2536"/>
                    </a:cubicBezTo>
                    <a:cubicBezTo>
                      <a:pt x="12048" y="2536"/>
                      <a:pt x="11822" y="2787"/>
                      <a:pt x="11295" y="3038"/>
                    </a:cubicBezTo>
                    <a:cubicBezTo>
                      <a:pt x="10843" y="3213"/>
                      <a:pt x="10291" y="3364"/>
                      <a:pt x="9839" y="3540"/>
                    </a:cubicBezTo>
                    <a:cubicBezTo>
                      <a:pt x="9426" y="3701"/>
                      <a:pt x="8928" y="4051"/>
                      <a:pt x="8461" y="4051"/>
                    </a:cubicBezTo>
                    <a:cubicBezTo>
                      <a:pt x="8418" y="4051"/>
                      <a:pt x="8376" y="4048"/>
                      <a:pt x="8334" y="4042"/>
                    </a:cubicBezTo>
                    <a:cubicBezTo>
                      <a:pt x="7832" y="3941"/>
                      <a:pt x="7380" y="3238"/>
                      <a:pt x="7079" y="2862"/>
                    </a:cubicBezTo>
                    <a:cubicBezTo>
                      <a:pt x="6928" y="2711"/>
                      <a:pt x="6878" y="2360"/>
                      <a:pt x="6727" y="2235"/>
                    </a:cubicBezTo>
                    <a:cubicBezTo>
                      <a:pt x="6648" y="2155"/>
                      <a:pt x="6577" y="2123"/>
                      <a:pt x="6510" y="2123"/>
                    </a:cubicBezTo>
                    <a:cubicBezTo>
                      <a:pt x="6346" y="2123"/>
                      <a:pt x="6210" y="2317"/>
                      <a:pt x="6050" y="2460"/>
                    </a:cubicBezTo>
                    <a:cubicBezTo>
                      <a:pt x="5497" y="2962"/>
                      <a:pt x="4769" y="2987"/>
                      <a:pt x="4067" y="3063"/>
                    </a:cubicBezTo>
                    <a:cubicBezTo>
                      <a:pt x="3489" y="3138"/>
                      <a:pt x="2611" y="3264"/>
                      <a:pt x="2134" y="3665"/>
                    </a:cubicBezTo>
                    <a:cubicBezTo>
                      <a:pt x="1808" y="3991"/>
                      <a:pt x="1582" y="4393"/>
                      <a:pt x="1431" y="4820"/>
                    </a:cubicBezTo>
                    <a:cubicBezTo>
                      <a:pt x="1331" y="5196"/>
                      <a:pt x="1281" y="5573"/>
                      <a:pt x="1256" y="5949"/>
                    </a:cubicBezTo>
                    <a:cubicBezTo>
                      <a:pt x="1180" y="6627"/>
                      <a:pt x="1055" y="7254"/>
                      <a:pt x="954" y="7932"/>
                    </a:cubicBezTo>
                    <a:cubicBezTo>
                      <a:pt x="678" y="9563"/>
                      <a:pt x="553" y="11195"/>
                      <a:pt x="352" y="12851"/>
                    </a:cubicBezTo>
                    <a:cubicBezTo>
                      <a:pt x="101" y="14683"/>
                      <a:pt x="1" y="16566"/>
                      <a:pt x="101" y="18448"/>
                    </a:cubicBezTo>
                    <a:cubicBezTo>
                      <a:pt x="126" y="18925"/>
                      <a:pt x="126" y="19402"/>
                      <a:pt x="126" y="19879"/>
                    </a:cubicBezTo>
                    <a:cubicBezTo>
                      <a:pt x="101" y="20908"/>
                      <a:pt x="151" y="21962"/>
                      <a:pt x="302" y="22991"/>
                    </a:cubicBezTo>
                    <a:cubicBezTo>
                      <a:pt x="402" y="23769"/>
                      <a:pt x="678" y="24497"/>
                      <a:pt x="1130" y="25150"/>
                    </a:cubicBezTo>
                    <a:cubicBezTo>
                      <a:pt x="1256" y="25300"/>
                      <a:pt x="1431" y="25451"/>
                      <a:pt x="1532" y="25601"/>
                    </a:cubicBezTo>
                    <a:cubicBezTo>
                      <a:pt x="1632" y="25727"/>
                      <a:pt x="1632" y="26078"/>
                      <a:pt x="1833" y="26129"/>
                    </a:cubicBezTo>
                    <a:cubicBezTo>
                      <a:pt x="1965" y="26150"/>
                      <a:pt x="2520" y="26423"/>
                      <a:pt x="2690" y="26423"/>
                    </a:cubicBezTo>
                    <a:cubicBezTo>
                      <a:pt x="2714" y="26423"/>
                      <a:pt x="2730" y="26417"/>
                      <a:pt x="2736" y="26405"/>
                    </a:cubicBezTo>
                    <a:lnTo>
                      <a:pt x="3540" y="26354"/>
                    </a:lnTo>
                    <a:cubicBezTo>
                      <a:pt x="3841" y="26379"/>
                      <a:pt x="4148" y="26392"/>
                      <a:pt x="4459" y="26392"/>
                    </a:cubicBezTo>
                    <a:cubicBezTo>
                      <a:pt x="4769" y="26392"/>
                      <a:pt x="5083" y="26379"/>
                      <a:pt x="5397" y="26354"/>
                    </a:cubicBezTo>
                    <a:cubicBezTo>
                      <a:pt x="5899" y="26279"/>
                      <a:pt x="6376" y="26078"/>
                      <a:pt x="6878" y="26003"/>
                    </a:cubicBezTo>
                    <a:cubicBezTo>
                      <a:pt x="7455" y="25928"/>
                      <a:pt x="7932" y="25953"/>
                      <a:pt x="8509" y="25752"/>
                    </a:cubicBezTo>
                    <a:cubicBezTo>
                      <a:pt x="9086" y="25526"/>
                      <a:pt x="9614" y="25150"/>
                      <a:pt x="10191" y="24924"/>
                    </a:cubicBezTo>
                    <a:cubicBezTo>
                      <a:pt x="10718" y="24748"/>
                      <a:pt x="11195" y="24497"/>
                      <a:pt x="11621" y="24146"/>
                    </a:cubicBezTo>
                    <a:cubicBezTo>
                      <a:pt x="11973" y="23794"/>
                      <a:pt x="12149" y="23217"/>
                      <a:pt x="12324" y="22765"/>
                    </a:cubicBezTo>
                    <a:cubicBezTo>
                      <a:pt x="13027" y="21084"/>
                      <a:pt x="13880" y="19452"/>
                      <a:pt x="14508" y="17720"/>
                    </a:cubicBezTo>
                    <a:cubicBezTo>
                      <a:pt x="14633" y="17319"/>
                      <a:pt x="14784" y="16942"/>
                      <a:pt x="14935" y="16566"/>
                    </a:cubicBezTo>
                    <a:cubicBezTo>
                      <a:pt x="15110" y="16089"/>
                      <a:pt x="15311" y="15612"/>
                      <a:pt x="15487" y="15160"/>
                    </a:cubicBezTo>
                    <a:cubicBezTo>
                      <a:pt x="15763" y="14407"/>
                      <a:pt x="16240" y="13730"/>
                      <a:pt x="16491" y="12977"/>
                    </a:cubicBezTo>
                    <a:cubicBezTo>
                      <a:pt x="16942" y="11747"/>
                      <a:pt x="17294" y="10467"/>
                      <a:pt x="17570" y="9187"/>
                    </a:cubicBezTo>
                    <a:cubicBezTo>
                      <a:pt x="17771" y="8057"/>
                      <a:pt x="18222" y="6978"/>
                      <a:pt x="18222" y="5773"/>
                    </a:cubicBezTo>
                    <a:cubicBezTo>
                      <a:pt x="18222" y="4719"/>
                      <a:pt x="18323" y="3740"/>
                      <a:pt x="18222" y="2711"/>
                    </a:cubicBezTo>
                    <a:cubicBezTo>
                      <a:pt x="18172" y="2209"/>
                      <a:pt x="18022" y="1733"/>
                      <a:pt x="17771" y="1331"/>
                    </a:cubicBezTo>
                    <a:cubicBezTo>
                      <a:pt x="17545" y="904"/>
                      <a:pt x="17394" y="478"/>
                      <a:pt x="1731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62"/>
              <p:cNvSpPr/>
              <p:nvPr/>
            </p:nvSpPr>
            <p:spPr>
              <a:xfrm>
                <a:off x="1308024" y="3193988"/>
                <a:ext cx="924492" cy="735219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11797" extrusionOk="0">
                    <a:moveTo>
                      <a:pt x="14834" y="1858"/>
                    </a:moveTo>
                    <a:cubicBezTo>
                      <a:pt x="14683" y="2234"/>
                      <a:pt x="14532" y="2611"/>
                      <a:pt x="14407" y="3012"/>
                    </a:cubicBezTo>
                    <a:cubicBezTo>
                      <a:pt x="13779" y="4744"/>
                      <a:pt x="12926" y="6376"/>
                      <a:pt x="12223" y="8057"/>
                    </a:cubicBezTo>
                    <a:cubicBezTo>
                      <a:pt x="12048" y="8509"/>
                      <a:pt x="11872" y="9086"/>
                      <a:pt x="11520" y="9438"/>
                    </a:cubicBezTo>
                    <a:cubicBezTo>
                      <a:pt x="11094" y="9789"/>
                      <a:pt x="10617" y="10040"/>
                      <a:pt x="10090" y="10216"/>
                    </a:cubicBezTo>
                    <a:cubicBezTo>
                      <a:pt x="9513" y="10442"/>
                      <a:pt x="9011" y="10818"/>
                      <a:pt x="8408" y="11044"/>
                    </a:cubicBezTo>
                    <a:cubicBezTo>
                      <a:pt x="7831" y="11245"/>
                      <a:pt x="7354" y="11220"/>
                      <a:pt x="6777" y="11295"/>
                    </a:cubicBezTo>
                    <a:cubicBezTo>
                      <a:pt x="6275" y="11370"/>
                      <a:pt x="5798" y="11571"/>
                      <a:pt x="5296" y="11646"/>
                    </a:cubicBezTo>
                    <a:cubicBezTo>
                      <a:pt x="4668" y="11697"/>
                      <a:pt x="4041" y="11697"/>
                      <a:pt x="3439" y="11646"/>
                    </a:cubicBezTo>
                    <a:lnTo>
                      <a:pt x="2635" y="11697"/>
                    </a:lnTo>
                    <a:cubicBezTo>
                      <a:pt x="2585" y="11797"/>
                      <a:pt x="1883" y="11446"/>
                      <a:pt x="1732" y="11421"/>
                    </a:cubicBezTo>
                    <a:cubicBezTo>
                      <a:pt x="1531" y="11370"/>
                      <a:pt x="1531" y="11019"/>
                      <a:pt x="1431" y="10893"/>
                    </a:cubicBezTo>
                    <a:cubicBezTo>
                      <a:pt x="1330" y="10743"/>
                      <a:pt x="1155" y="10592"/>
                      <a:pt x="1054" y="10442"/>
                    </a:cubicBezTo>
                    <a:cubicBezTo>
                      <a:pt x="577" y="9789"/>
                      <a:pt x="301" y="9061"/>
                      <a:pt x="201" y="8283"/>
                    </a:cubicBezTo>
                    <a:cubicBezTo>
                      <a:pt x="50" y="7254"/>
                      <a:pt x="0" y="6200"/>
                      <a:pt x="25" y="5171"/>
                    </a:cubicBezTo>
                    <a:lnTo>
                      <a:pt x="226" y="5045"/>
                    </a:lnTo>
                    <a:cubicBezTo>
                      <a:pt x="628" y="4845"/>
                      <a:pt x="1029" y="4493"/>
                      <a:pt x="1481" y="4343"/>
                    </a:cubicBezTo>
                    <a:cubicBezTo>
                      <a:pt x="2033" y="4142"/>
                      <a:pt x="2635" y="4016"/>
                      <a:pt x="3188" y="3790"/>
                    </a:cubicBezTo>
                    <a:cubicBezTo>
                      <a:pt x="3665" y="3540"/>
                      <a:pt x="4192" y="3364"/>
                      <a:pt x="4719" y="3238"/>
                    </a:cubicBezTo>
                    <a:cubicBezTo>
                      <a:pt x="5070" y="3163"/>
                      <a:pt x="5396" y="3038"/>
                      <a:pt x="5698" y="2837"/>
                    </a:cubicBezTo>
                    <a:cubicBezTo>
                      <a:pt x="6375" y="2410"/>
                      <a:pt x="7003" y="1933"/>
                      <a:pt x="7705" y="1532"/>
                    </a:cubicBezTo>
                    <a:cubicBezTo>
                      <a:pt x="8132" y="1281"/>
                      <a:pt x="8534" y="1005"/>
                      <a:pt x="8910" y="678"/>
                    </a:cubicBezTo>
                    <a:cubicBezTo>
                      <a:pt x="9236" y="402"/>
                      <a:pt x="9462" y="26"/>
                      <a:pt x="9889" y="1"/>
                    </a:cubicBezTo>
                    <a:cubicBezTo>
                      <a:pt x="10090" y="1"/>
                      <a:pt x="10291" y="26"/>
                      <a:pt x="10466" y="51"/>
                    </a:cubicBezTo>
                    <a:cubicBezTo>
                      <a:pt x="10617" y="101"/>
                      <a:pt x="10717" y="252"/>
                      <a:pt x="10843" y="327"/>
                    </a:cubicBezTo>
                    <a:cubicBezTo>
                      <a:pt x="11169" y="452"/>
                      <a:pt x="11546" y="352"/>
                      <a:pt x="11872" y="402"/>
                    </a:cubicBezTo>
                    <a:cubicBezTo>
                      <a:pt x="12198" y="477"/>
                      <a:pt x="12349" y="779"/>
                      <a:pt x="12650" y="829"/>
                    </a:cubicBezTo>
                    <a:cubicBezTo>
                      <a:pt x="12926" y="854"/>
                      <a:pt x="13353" y="452"/>
                      <a:pt x="13629" y="553"/>
                    </a:cubicBezTo>
                    <a:cubicBezTo>
                      <a:pt x="13704" y="578"/>
                      <a:pt x="13855" y="879"/>
                      <a:pt x="13905" y="954"/>
                    </a:cubicBezTo>
                    <a:cubicBezTo>
                      <a:pt x="13980" y="1030"/>
                      <a:pt x="14131" y="1180"/>
                      <a:pt x="14256" y="1281"/>
                    </a:cubicBezTo>
                    <a:cubicBezTo>
                      <a:pt x="14432" y="1456"/>
                      <a:pt x="14633" y="1657"/>
                      <a:pt x="14834" y="18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62"/>
            <p:cNvSpPr/>
            <p:nvPr/>
          </p:nvSpPr>
          <p:spPr>
            <a:xfrm>
              <a:off x="2472848" y="4709284"/>
              <a:ext cx="1137595" cy="57498"/>
            </a:xfrm>
            <a:custGeom>
              <a:avLst/>
              <a:gdLst/>
              <a:ahLst/>
              <a:cxnLst/>
              <a:rect l="l" t="t" r="r" b="b"/>
              <a:pathLst>
                <a:path w="23920" h="1209" extrusionOk="0">
                  <a:moveTo>
                    <a:pt x="3665" y="1"/>
                  </a:moveTo>
                  <a:cubicBezTo>
                    <a:pt x="3665" y="1"/>
                    <a:pt x="0" y="402"/>
                    <a:pt x="1632" y="603"/>
                  </a:cubicBezTo>
                  <a:cubicBezTo>
                    <a:pt x="3288" y="829"/>
                    <a:pt x="7179" y="954"/>
                    <a:pt x="5121" y="1130"/>
                  </a:cubicBezTo>
                  <a:cubicBezTo>
                    <a:pt x="4443" y="1189"/>
                    <a:pt x="5486" y="1208"/>
                    <a:pt x="7256" y="1208"/>
                  </a:cubicBezTo>
                  <a:cubicBezTo>
                    <a:pt x="10796" y="1208"/>
                    <a:pt x="17243" y="1130"/>
                    <a:pt x="18649" y="1130"/>
                  </a:cubicBezTo>
                  <a:cubicBezTo>
                    <a:pt x="20732" y="1130"/>
                    <a:pt x="15060" y="829"/>
                    <a:pt x="17118" y="603"/>
                  </a:cubicBezTo>
                  <a:cubicBezTo>
                    <a:pt x="19151" y="402"/>
                    <a:pt x="23920" y="1"/>
                    <a:pt x="2392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1113248" y="4746284"/>
              <a:ext cx="1233092" cy="40900"/>
            </a:xfrm>
            <a:custGeom>
              <a:avLst/>
              <a:gdLst/>
              <a:ahLst/>
              <a:cxnLst/>
              <a:rect l="l" t="t" r="r" b="b"/>
              <a:pathLst>
                <a:path w="25928" h="860" extrusionOk="0">
                  <a:moveTo>
                    <a:pt x="3967" y="1"/>
                  </a:moveTo>
                  <a:cubicBezTo>
                    <a:pt x="3967" y="1"/>
                    <a:pt x="1" y="277"/>
                    <a:pt x="1783" y="427"/>
                  </a:cubicBezTo>
                  <a:cubicBezTo>
                    <a:pt x="3565" y="603"/>
                    <a:pt x="7782" y="678"/>
                    <a:pt x="5548" y="804"/>
                  </a:cubicBezTo>
                  <a:cubicBezTo>
                    <a:pt x="4803" y="846"/>
                    <a:pt x="5930" y="860"/>
                    <a:pt x="7848" y="860"/>
                  </a:cubicBezTo>
                  <a:cubicBezTo>
                    <a:pt x="11683" y="860"/>
                    <a:pt x="18683" y="804"/>
                    <a:pt x="20205" y="804"/>
                  </a:cubicBezTo>
                  <a:cubicBezTo>
                    <a:pt x="22464" y="804"/>
                    <a:pt x="16340" y="578"/>
                    <a:pt x="18549" y="427"/>
                  </a:cubicBezTo>
                  <a:cubicBezTo>
                    <a:pt x="20733" y="302"/>
                    <a:pt x="25928" y="1"/>
                    <a:pt x="25928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62"/>
          <p:cNvGrpSpPr/>
          <p:nvPr/>
        </p:nvGrpSpPr>
        <p:grpSpPr>
          <a:xfrm flipH="1">
            <a:off x="6416263" y="3619909"/>
            <a:ext cx="2417202" cy="1164137"/>
            <a:chOff x="4751254" y="3523813"/>
            <a:chExt cx="2417202" cy="1164137"/>
          </a:xfrm>
        </p:grpSpPr>
        <p:sp>
          <p:nvSpPr>
            <p:cNvPr id="1473" name="Google Shape;1473;p62"/>
            <p:cNvSpPr/>
            <p:nvPr/>
          </p:nvSpPr>
          <p:spPr>
            <a:xfrm>
              <a:off x="4857950" y="4059950"/>
              <a:ext cx="1714500" cy="539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4" name="Google Shape;1474;p62"/>
            <p:cNvGrpSpPr/>
            <p:nvPr/>
          </p:nvGrpSpPr>
          <p:grpSpPr>
            <a:xfrm>
              <a:off x="4751254" y="3523813"/>
              <a:ext cx="2417202" cy="1164137"/>
              <a:chOff x="1812379" y="3730075"/>
              <a:chExt cx="2417202" cy="1164137"/>
            </a:xfrm>
          </p:grpSpPr>
          <p:grpSp>
            <p:nvGrpSpPr>
              <p:cNvPr id="1475" name="Google Shape;1475;p62"/>
              <p:cNvGrpSpPr/>
              <p:nvPr/>
            </p:nvGrpSpPr>
            <p:grpSpPr>
              <a:xfrm>
                <a:off x="3146869" y="4158626"/>
                <a:ext cx="1082712" cy="735586"/>
                <a:chOff x="4150188" y="2937467"/>
                <a:chExt cx="1418834" cy="963944"/>
              </a:xfrm>
            </p:grpSpPr>
            <p:sp>
              <p:nvSpPr>
                <p:cNvPr id="1476" name="Google Shape;1476;p62"/>
                <p:cNvSpPr/>
                <p:nvPr/>
              </p:nvSpPr>
              <p:spPr>
                <a:xfrm>
                  <a:off x="4153304" y="3114153"/>
                  <a:ext cx="1415718" cy="78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12632" extrusionOk="0">
                      <a:moveTo>
                        <a:pt x="20648" y="0"/>
                      </a:moveTo>
                      <a:cubicBezTo>
                        <a:pt x="20341" y="0"/>
                        <a:pt x="19820" y="307"/>
                        <a:pt x="19578" y="428"/>
                      </a:cubicBezTo>
                      <a:cubicBezTo>
                        <a:pt x="17947" y="1131"/>
                        <a:pt x="16441" y="2235"/>
                        <a:pt x="14859" y="3038"/>
                      </a:cubicBezTo>
                      <a:cubicBezTo>
                        <a:pt x="13379" y="3817"/>
                        <a:pt x="12023" y="4745"/>
                        <a:pt x="10743" y="5799"/>
                      </a:cubicBezTo>
                      <a:cubicBezTo>
                        <a:pt x="10166" y="6301"/>
                        <a:pt x="9538" y="6753"/>
                        <a:pt x="8936" y="7255"/>
                      </a:cubicBezTo>
                      <a:cubicBezTo>
                        <a:pt x="8484" y="7657"/>
                        <a:pt x="8133" y="8159"/>
                        <a:pt x="7656" y="8535"/>
                      </a:cubicBezTo>
                      <a:cubicBezTo>
                        <a:pt x="6401" y="9514"/>
                        <a:pt x="5046" y="10367"/>
                        <a:pt x="3615" y="11045"/>
                      </a:cubicBezTo>
                      <a:cubicBezTo>
                        <a:pt x="2703" y="11501"/>
                        <a:pt x="1196" y="12255"/>
                        <a:pt x="144" y="12255"/>
                      </a:cubicBezTo>
                      <a:cubicBezTo>
                        <a:pt x="95" y="12255"/>
                        <a:pt x="47" y="12253"/>
                        <a:pt x="1" y="12250"/>
                      </a:cubicBezTo>
                      <a:lnTo>
                        <a:pt x="1" y="12250"/>
                      </a:lnTo>
                      <a:lnTo>
                        <a:pt x="1632" y="12601"/>
                      </a:lnTo>
                      <a:cubicBezTo>
                        <a:pt x="1755" y="12622"/>
                        <a:pt x="1885" y="12631"/>
                        <a:pt x="2020" y="12631"/>
                      </a:cubicBezTo>
                      <a:cubicBezTo>
                        <a:pt x="2848" y="12631"/>
                        <a:pt x="3860" y="12282"/>
                        <a:pt x="4594" y="12174"/>
                      </a:cubicBezTo>
                      <a:cubicBezTo>
                        <a:pt x="5849" y="11949"/>
                        <a:pt x="7254" y="11974"/>
                        <a:pt x="8534" y="11949"/>
                      </a:cubicBezTo>
                      <a:cubicBezTo>
                        <a:pt x="9614" y="11898"/>
                        <a:pt x="10618" y="11748"/>
                        <a:pt x="11722" y="11723"/>
                      </a:cubicBezTo>
                      <a:cubicBezTo>
                        <a:pt x="11853" y="11720"/>
                        <a:pt x="11984" y="11719"/>
                        <a:pt x="12116" y="11719"/>
                      </a:cubicBezTo>
                      <a:cubicBezTo>
                        <a:pt x="12794" y="11719"/>
                        <a:pt x="13472" y="11751"/>
                        <a:pt x="14143" y="11751"/>
                      </a:cubicBezTo>
                      <a:cubicBezTo>
                        <a:pt x="14458" y="11751"/>
                        <a:pt x="14773" y="11744"/>
                        <a:pt x="15085" y="11723"/>
                      </a:cubicBezTo>
                      <a:cubicBezTo>
                        <a:pt x="16541" y="11622"/>
                        <a:pt x="17947" y="11321"/>
                        <a:pt x="19402" y="11271"/>
                      </a:cubicBezTo>
                      <a:cubicBezTo>
                        <a:pt x="19478" y="11273"/>
                        <a:pt x="19554" y="11274"/>
                        <a:pt x="19630" y="11274"/>
                      </a:cubicBezTo>
                      <a:cubicBezTo>
                        <a:pt x="20457" y="11274"/>
                        <a:pt x="21283" y="11149"/>
                        <a:pt x="22088" y="10920"/>
                      </a:cubicBezTo>
                      <a:cubicBezTo>
                        <a:pt x="22514" y="9916"/>
                        <a:pt x="22615" y="8309"/>
                        <a:pt x="22640" y="7230"/>
                      </a:cubicBezTo>
                      <a:cubicBezTo>
                        <a:pt x="22715" y="5222"/>
                        <a:pt x="22590" y="3239"/>
                        <a:pt x="21762" y="1432"/>
                      </a:cubicBezTo>
                      <a:cubicBezTo>
                        <a:pt x="21536" y="930"/>
                        <a:pt x="21335" y="77"/>
                        <a:pt x="20682" y="2"/>
                      </a:cubicBezTo>
                      <a:cubicBezTo>
                        <a:pt x="20671" y="1"/>
                        <a:pt x="20660" y="0"/>
                        <a:pt x="206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BAFBD"/>
                    </a:gs>
                    <a:gs pos="100000">
                      <a:srgbClr val="FFFFFF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62"/>
                <p:cNvSpPr/>
                <p:nvPr/>
              </p:nvSpPr>
              <p:spPr>
                <a:xfrm>
                  <a:off x="4150188" y="2937467"/>
                  <a:ext cx="1382874" cy="9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9" h="15060" extrusionOk="0">
                      <a:moveTo>
                        <a:pt x="22188" y="3966"/>
                      </a:moveTo>
                      <a:cubicBezTo>
                        <a:pt x="21460" y="4192"/>
                        <a:pt x="20782" y="4644"/>
                        <a:pt x="20080" y="4945"/>
                      </a:cubicBezTo>
                      <a:cubicBezTo>
                        <a:pt x="19427" y="5271"/>
                        <a:pt x="18800" y="5648"/>
                        <a:pt x="18197" y="6099"/>
                      </a:cubicBezTo>
                      <a:cubicBezTo>
                        <a:pt x="17670" y="6451"/>
                        <a:pt x="17143" y="6727"/>
                        <a:pt x="16716" y="7204"/>
                      </a:cubicBezTo>
                      <a:cubicBezTo>
                        <a:pt x="16390" y="7580"/>
                        <a:pt x="16164" y="8007"/>
                        <a:pt x="15788" y="8383"/>
                      </a:cubicBezTo>
                      <a:cubicBezTo>
                        <a:pt x="15361" y="8835"/>
                        <a:pt x="14934" y="9337"/>
                        <a:pt x="14533" y="9839"/>
                      </a:cubicBezTo>
                      <a:cubicBezTo>
                        <a:pt x="14156" y="10366"/>
                        <a:pt x="13855" y="10416"/>
                        <a:pt x="13253" y="10517"/>
                      </a:cubicBezTo>
                      <a:cubicBezTo>
                        <a:pt x="12299" y="10667"/>
                        <a:pt x="11320" y="10893"/>
                        <a:pt x="10366" y="11194"/>
                      </a:cubicBezTo>
                      <a:cubicBezTo>
                        <a:pt x="9714" y="11420"/>
                        <a:pt x="9086" y="11747"/>
                        <a:pt x="8434" y="11998"/>
                      </a:cubicBezTo>
                      <a:cubicBezTo>
                        <a:pt x="7530" y="12324"/>
                        <a:pt x="6652" y="12625"/>
                        <a:pt x="5798" y="13027"/>
                      </a:cubicBezTo>
                      <a:cubicBezTo>
                        <a:pt x="5071" y="13378"/>
                        <a:pt x="4368" y="13830"/>
                        <a:pt x="3715" y="14307"/>
                      </a:cubicBezTo>
                      <a:cubicBezTo>
                        <a:pt x="3364" y="14558"/>
                        <a:pt x="2987" y="14758"/>
                        <a:pt x="2561" y="14884"/>
                      </a:cubicBezTo>
                      <a:cubicBezTo>
                        <a:pt x="2335" y="14934"/>
                        <a:pt x="2109" y="15009"/>
                        <a:pt x="1883" y="15035"/>
                      </a:cubicBezTo>
                      <a:cubicBezTo>
                        <a:pt x="1582" y="15060"/>
                        <a:pt x="1306" y="15035"/>
                        <a:pt x="1005" y="14959"/>
                      </a:cubicBezTo>
                      <a:cubicBezTo>
                        <a:pt x="703" y="14909"/>
                        <a:pt x="302" y="15035"/>
                        <a:pt x="1" y="14959"/>
                      </a:cubicBezTo>
                      <a:cubicBezTo>
                        <a:pt x="252" y="14583"/>
                        <a:pt x="678" y="14382"/>
                        <a:pt x="1005" y="14106"/>
                      </a:cubicBezTo>
                      <a:cubicBezTo>
                        <a:pt x="1356" y="13805"/>
                        <a:pt x="1707" y="13478"/>
                        <a:pt x="2009" y="13127"/>
                      </a:cubicBezTo>
                      <a:cubicBezTo>
                        <a:pt x="2335" y="12751"/>
                        <a:pt x="2586" y="12274"/>
                        <a:pt x="2887" y="11872"/>
                      </a:cubicBezTo>
                      <a:cubicBezTo>
                        <a:pt x="3238" y="11420"/>
                        <a:pt x="3640" y="11094"/>
                        <a:pt x="3841" y="10517"/>
                      </a:cubicBezTo>
                      <a:cubicBezTo>
                        <a:pt x="3941" y="10115"/>
                        <a:pt x="4016" y="9689"/>
                        <a:pt x="4042" y="9262"/>
                      </a:cubicBezTo>
                      <a:cubicBezTo>
                        <a:pt x="4117" y="8810"/>
                        <a:pt x="4217" y="8358"/>
                        <a:pt x="4343" y="7906"/>
                      </a:cubicBezTo>
                      <a:cubicBezTo>
                        <a:pt x="4468" y="7480"/>
                        <a:pt x="4518" y="7028"/>
                        <a:pt x="4619" y="6626"/>
                      </a:cubicBezTo>
                      <a:cubicBezTo>
                        <a:pt x="4694" y="6375"/>
                        <a:pt x="4769" y="5472"/>
                        <a:pt x="4845" y="5472"/>
                      </a:cubicBezTo>
                      <a:cubicBezTo>
                        <a:pt x="6200" y="5522"/>
                        <a:pt x="7681" y="4242"/>
                        <a:pt x="8835" y="3590"/>
                      </a:cubicBezTo>
                      <a:cubicBezTo>
                        <a:pt x="9312" y="3313"/>
                        <a:pt x="9764" y="3037"/>
                        <a:pt x="10241" y="2761"/>
                      </a:cubicBezTo>
                      <a:cubicBezTo>
                        <a:pt x="10919" y="2360"/>
                        <a:pt x="11596" y="1958"/>
                        <a:pt x="12249" y="1557"/>
                      </a:cubicBezTo>
                      <a:cubicBezTo>
                        <a:pt x="13152" y="1055"/>
                        <a:pt x="14131" y="0"/>
                        <a:pt x="15211" y="25"/>
                      </a:cubicBezTo>
                      <a:cubicBezTo>
                        <a:pt x="15738" y="51"/>
                        <a:pt x="16114" y="377"/>
                        <a:pt x="16641" y="427"/>
                      </a:cubicBezTo>
                      <a:cubicBezTo>
                        <a:pt x="17168" y="477"/>
                        <a:pt x="17771" y="327"/>
                        <a:pt x="18247" y="578"/>
                      </a:cubicBezTo>
                      <a:cubicBezTo>
                        <a:pt x="19051" y="1029"/>
                        <a:pt x="19678" y="1808"/>
                        <a:pt x="20406" y="2385"/>
                      </a:cubicBezTo>
                      <a:cubicBezTo>
                        <a:pt x="21059" y="2887"/>
                        <a:pt x="21837" y="3238"/>
                        <a:pt x="22188" y="39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  <a:alpha val="64130"/>
                      </a:srgbClr>
                    </a:gs>
                    <a:gs pos="34000">
                      <a:schemeClr val="accent1">
                        <a:alpha val="64130"/>
                      </a:schemeClr>
                    </a:gs>
                    <a:gs pos="100000">
                      <a:schemeClr val="accent1">
                        <a:alpha val="6413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62"/>
                <p:cNvSpPr/>
                <p:nvPr/>
              </p:nvSpPr>
              <p:spPr>
                <a:xfrm>
                  <a:off x="4151746" y="3107983"/>
                  <a:ext cx="639865" cy="767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7" h="12308" extrusionOk="0">
                      <a:moveTo>
                        <a:pt x="10266" y="0"/>
                      </a:moveTo>
                      <a:cubicBezTo>
                        <a:pt x="9789" y="301"/>
                        <a:pt x="9312" y="577"/>
                        <a:pt x="8836" y="854"/>
                      </a:cubicBezTo>
                      <a:cubicBezTo>
                        <a:pt x="7703" y="1494"/>
                        <a:pt x="6257" y="2737"/>
                        <a:pt x="4899" y="2737"/>
                      </a:cubicBezTo>
                      <a:cubicBezTo>
                        <a:pt x="4873" y="2737"/>
                        <a:pt x="4846" y="2737"/>
                        <a:pt x="4820" y="2736"/>
                      </a:cubicBezTo>
                      <a:cubicBezTo>
                        <a:pt x="4770" y="2736"/>
                        <a:pt x="4669" y="3639"/>
                        <a:pt x="4619" y="3865"/>
                      </a:cubicBezTo>
                      <a:cubicBezTo>
                        <a:pt x="4519" y="4292"/>
                        <a:pt x="4468" y="4744"/>
                        <a:pt x="4343" y="5170"/>
                      </a:cubicBezTo>
                      <a:cubicBezTo>
                        <a:pt x="4217" y="5597"/>
                        <a:pt x="4117" y="6049"/>
                        <a:pt x="4042" y="6501"/>
                      </a:cubicBezTo>
                      <a:cubicBezTo>
                        <a:pt x="3991" y="6927"/>
                        <a:pt x="3941" y="7354"/>
                        <a:pt x="3841" y="7781"/>
                      </a:cubicBezTo>
                      <a:cubicBezTo>
                        <a:pt x="3640" y="8333"/>
                        <a:pt x="3239" y="8684"/>
                        <a:pt x="2887" y="9136"/>
                      </a:cubicBezTo>
                      <a:cubicBezTo>
                        <a:pt x="2586" y="9538"/>
                        <a:pt x="2335" y="10015"/>
                        <a:pt x="1984" y="10391"/>
                      </a:cubicBezTo>
                      <a:cubicBezTo>
                        <a:pt x="1682" y="10742"/>
                        <a:pt x="1356" y="11069"/>
                        <a:pt x="1005" y="11345"/>
                      </a:cubicBezTo>
                      <a:cubicBezTo>
                        <a:pt x="653" y="11621"/>
                        <a:pt x="227" y="11847"/>
                        <a:pt x="1" y="12223"/>
                      </a:cubicBezTo>
                      <a:cubicBezTo>
                        <a:pt x="64" y="12239"/>
                        <a:pt x="131" y="12245"/>
                        <a:pt x="201" y="12245"/>
                      </a:cubicBezTo>
                      <a:cubicBezTo>
                        <a:pt x="390" y="12245"/>
                        <a:pt x="595" y="12202"/>
                        <a:pt x="792" y="12202"/>
                      </a:cubicBezTo>
                      <a:cubicBezTo>
                        <a:pt x="865" y="12202"/>
                        <a:pt x="936" y="12207"/>
                        <a:pt x="1005" y="12223"/>
                      </a:cubicBezTo>
                      <a:cubicBezTo>
                        <a:pt x="1212" y="12280"/>
                        <a:pt x="1433" y="12308"/>
                        <a:pt x="1658" y="12308"/>
                      </a:cubicBezTo>
                      <a:cubicBezTo>
                        <a:pt x="1733" y="12308"/>
                        <a:pt x="1808" y="12305"/>
                        <a:pt x="1883" y="12299"/>
                      </a:cubicBezTo>
                      <a:cubicBezTo>
                        <a:pt x="2109" y="12248"/>
                        <a:pt x="2335" y="12198"/>
                        <a:pt x="2561" y="12123"/>
                      </a:cubicBezTo>
                      <a:cubicBezTo>
                        <a:pt x="2636" y="12048"/>
                        <a:pt x="2737" y="11972"/>
                        <a:pt x="2812" y="11897"/>
                      </a:cubicBezTo>
                      <a:cubicBezTo>
                        <a:pt x="3590" y="11320"/>
                        <a:pt x="4142" y="10617"/>
                        <a:pt x="4970" y="10015"/>
                      </a:cubicBezTo>
                      <a:cubicBezTo>
                        <a:pt x="5773" y="9412"/>
                        <a:pt x="6727" y="9211"/>
                        <a:pt x="7530" y="8609"/>
                      </a:cubicBezTo>
                      <a:cubicBezTo>
                        <a:pt x="8610" y="7781"/>
                        <a:pt x="9011" y="6375"/>
                        <a:pt x="9237" y="5170"/>
                      </a:cubicBezTo>
                      <a:cubicBezTo>
                        <a:pt x="9488" y="3715"/>
                        <a:pt x="9714" y="1657"/>
                        <a:pt x="102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BAFBD">
                        <a:alpha val="64130"/>
                      </a:srgbClr>
                    </a:gs>
                    <a:gs pos="100000">
                      <a:srgbClr val="FFFFFF">
                        <a:alpha val="6413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9" name="Google Shape;1479;p62"/>
              <p:cNvSpPr/>
              <p:nvPr/>
            </p:nvSpPr>
            <p:spPr>
              <a:xfrm>
                <a:off x="2497506" y="3855440"/>
                <a:ext cx="870207" cy="397533"/>
              </a:xfrm>
              <a:custGeom>
                <a:avLst/>
                <a:gdLst/>
                <a:ahLst/>
                <a:cxnLst/>
                <a:rect l="l" t="t" r="r" b="b"/>
                <a:pathLst>
                  <a:path w="18298" h="8359" extrusionOk="0">
                    <a:moveTo>
                      <a:pt x="18298" y="6124"/>
                    </a:moveTo>
                    <a:cubicBezTo>
                      <a:pt x="17721" y="5723"/>
                      <a:pt x="17294" y="4869"/>
                      <a:pt x="16918" y="4292"/>
                    </a:cubicBezTo>
                    <a:cubicBezTo>
                      <a:pt x="16692" y="3991"/>
                      <a:pt x="16390" y="3790"/>
                      <a:pt x="16165" y="3464"/>
                    </a:cubicBezTo>
                    <a:cubicBezTo>
                      <a:pt x="16014" y="3238"/>
                      <a:pt x="15888" y="2987"/>
                      <a:pt x="15713" y="2761"/>
                    </a:cubicBezTo>
                    <a:cubicBezTo>
                      <a:pt x="15537" y="2535"/>
                      <a:pt x="15386" y="2410"/>
                      <a:pt x="15236" y="2259"/>
                    </a:cubicBezTo>
                    <a:cubicBezTo>
                      <a:pt x="14960" y="1983"/>
                      <a:pt x="14910" y="1958"/>
                      <a:pt x="14508" y="2033"/>
                    </a:cubicBezTo>
                    <a:cubicBezTo>
                      <a:pt x="14282" y="2109"/>
                      <a:pt x="14031" y="2109"/>
                      <a:pt x="13780" y="2033"/>
                    </a:cubicBezTo>
                    <a:cubicBezTo>
                      <a:pt x="13529" y="1908"/>
                      <a:pt x="13479" y="1682"/>
                      <a:pt x="13303" y="1506"/>
                    </a:cubicBezTo>
                    <a:cubicBezTo>
                      <a:pt x="13102" y="1305"/>
                      <a:pt x="12902" y="1305"/>
                      <a:pt x="12751" y="1155"/>
                    </a:cubicBezTo>
                    <a:cubicBezTo>
                      <a:pt x="12626" y="954"/>
                      <a:pt x="12500" y="753"/>
                      <a:pt x="12400" y="552"/>
                    </a:cubicBezTo>
                    <a:cubicBezTo>
                      <a:pt x="12048" y="0"/>
                      <a:pt x="11822" y="226"/>
                      <a:pt x="11320" y="502"/>
                    </a:cubicBezTo>
                    <a:cubicBezTo>
                      <a:pt x="10818" y="778"/>
                      <a:pt x="10266" y="979"/>
                      <a:pt x="9714" y="1105"/>
                    </a:cubicBezTo>
                    <a:cubicBezTo>
                      <a:pt x="9463" y="1180"/>
                      <a:pt x="9187" y="1230"/>
                      <a:pt x="8936" y="1255"/>
                    </a:cubicBezTo>
                    <a:cubicBezTo>
                      <a:pt x="8710" y="1230"/>
                      <a:pt x="8484" y="1054"/>
                      <a:pt x="8258" y="1080"/>
                    </a:cubicBezTo>
                    <a:cubicBezTo>
                      <a:pt x="7782" y="1105"/>
                      <a:pt x="7355" y="1632"/>
                      <a:pt x="7003" y="1933"/>
                    </a:cubicBezTo>
                    <a:cubicBezTo>
                      <a:pt x="6652" y="2234"/>
                      <a:pt x="6200" y="2410"/>
                      <a:pt x="5723" y="2460"/>
                    </a:cubicBezTo>
                    <a:cubicBezTo>
                      <a:pt x="5498" y="2535"/>
                      <a:pt x="5247" y="2535"/>
                      <a:pt x="5021" y="2510"/>
                    </a:cubicBezTo>
                    <a:cubicBezTo>
                      <a:pt x="4795" y="2460"/>
                      <a:pt x="4619" y="2259"/>
                      <a:pt x="4343" y="2284"/>
                    </a:cubicBezTo>
                    <a:cubicBezTo>
                      <a:pt x="3640" y="2309"/>
                      <a:pt x="3716" y="2962"/>
                      <a:pt x="3540" y="3439"/>
                    </a:cubicBezTo>
                    <a:cubicBezTo>
                      <a:pt x="3113" y="4393"/>
                      <a:pt x="2134" y="4869"/>
                      <a:pt x="1356" y="5472"/>
                    </a:cubicBezTo>
                    <a:cubicBezTo>
                      <a:pt x="930" y="5773"/>
                      <a:pt x="578" y="6150"/>
                      <a:pt x="327" y="6601"/>
                    </a:cubicBezTo>
                    <a:cubicBezTo>
                      <a:pt x="126" y="7003"/>
                      <a:pt x="1" y="7480"/>
                      <a:pt x="402" y="7630"/>
                    </a:cubicBezTo>
                    <a:cubicBezTo>
                      <a:pt x="804" y="7756"/>
                      <a:pt x="1507" y="7605"/>
                      <a:pt x="2009" y="7731"/>
                    </a:cubicBezTo>
                    <a:cubicBezTo>
                      <a:pt x="2385" y="7831"/>
                      <a:pt x="2712" y="8057"/>
                      <a:pt x="3113" y="8157"/>
                    </a:cubicBezTo>
                    <a:cubicBezTo>
                      <a:pt x="3941" y="8358"/>
                      <a:pt x="4895" y="8132"/>
                      <a:pt x="5723" y="8107"/>
                    </a:cubicBezTo>
                    <a:cubicBezTo>
                      <a:pt x="7706" y="8032"/>
                      <a:pt x="9714" y="8233"/>
                      <a:pt x="11672" y="7856"/>
                    </a:cubicBezTo>
                    <a:cubicBezTo>
                      <a:pt x="13128" y="7580"/>
                      <a:pt x="14608" y="7229"/>
                      <a:pt x="16064" y="7003"/>
                    </a:cubicBezTo>
                    <a:cubicBezTo>
                      <a:pt x="16717" y="6902"/>
                      <a:pt x="17294" y="7078"/>
                      <a:pt x="17921" y="7078"/>
                    </a:cubicBezTo>
                    <a:close/>
                  </a:path>
                </a:pathLst>
              </a:custGeom>
              <a:solidFill>
                <a:srgbClr val="D0E8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62"/>
              <p:cNvSpPr/>
              <p:nvPr/>
            </p:nvSpPr>
            <p:spPr>
              <a:xfrm>
                <a:off x="1900695" y="3730075"/>
                <a:ext cx="1045694" cy="521706"/>
              </a:xfrm>
              <a:custGeom>
                <a:avLst/>
                <a:gdLst/>
                <a:ahLst/>
                <a:cxnLst/>
                <a:rect l="l" t="t" r="r" b="b"/>
                <a:pathLst>
                  <a:path w="21988" h="10970" extrusionOk="0">
                    <a:moveTo>
                      <a:pt x="21661" y="5698"/>
                    </a:moveTo>
                    <a:cubicBezTo>
                      <a:pt x="21334" y="5447"/>
                      <a:pt x="21109" y="5146"/>
                      <a:pt x="20933" y="4795"/>
                    </a:cubicBezTo>
                    <a:cubicBezTo>
                      <a:pt x="20657" y="4393"/>
                      <a:pt x="20356" y="4042"/>
                      <a:pt x="20004" y="3741"/>
                    </a:cubicBezTo>
                    <a:cubicBezTo>
                      <a:pt x="19603" y="3339"/>
                      <a:pt x="19327" y="2862"/>
                      <a:pt x="19126" y="2335"/>
                    </a:cubicBezTo>
                    <a:cubicBezTo>
                      <a:pt x="19000" y="2034"/>
                      <a:pt x="18800" y="1381"/>
                      <a:pt x="18423" y="1381"/>
                    </a:cubicBezTo>
                    <a:cubicBezTo>
                      <a:pt x="17896" y="1381"/>
                      <a:pt x="17971" y="2009"/>
                      <a:pt x="17394" y="1607"/>
                    </a:cubicBezTo>
                    <a:cubicBezTo>
                      <a:pt x="16967" y="1331"/>
                      <a:pt x="16666" y="1181"/>
                      <a:pt x="16189" y="1381"/>
                    </a:cubicBezTo>
                    <a:cubicBezTo>
                      <a:pt x="15712" y="1607"/>
                      <a:pt x="15210" y="1758"/>
                      <a:pt x="14683" y="1858"/>
                    </a:cubicBezTo>
                    <a:cubicBezTo>
                      <a:pt x="14181" y="1959"/>
                      <a:pt x="13654" y="2134"/>
                      <a:pt x="13152" y="2210"/>
                    </a:cubicBezTo>
                    <a:cubicBezTo>
                      <a:pt x="12675" y="2260"/>
                      <a:pt x="12199" y="2360"/>
                      <a:pt x="11747" y="2511"/>
                    </a:cubicBezTo>
                    <a:cubicBezTo>
                      <a:pt x="11596" y="2084"/>
                      <a:pt x="11370" y="1657"/>
                      <a:pt x="11094" y="1306"/>
                    </a:cubicBezTo>
                    <a:cubicBezTo>
                      <a:pt x="10868" y="955"/>
                      <a:pt x="10542" y="654"/>
                      <a:pt x="10191" y="428"/>
                    </a:cubicBezTo>
                    <a:cubicBezTo>
                      <a:pt x="9262" y="1"/>
                      <a:pt x="8032" y="980"/>
                      <a:pt x="7078" y="955"/>
                    </a:cubicBezTo>
                    <a:cubicBezTo>
                      <a:pt x="6601" y="905"/>
                      <a:pt x="6175" y="779"/>
                      <a:pt x="5748" y="578"/>
                    </a:cubicBezTo>
                    <a:cubicBezTo>
                      <a:pt x="5196" y="428"/>
                      <a:pt x="4619" y="453"/>
                      <a:pt x="4066" y="679"/>
                    </a:cubicBezTo>
                    <a:cubicBezTo>
                      <a:pt x="3715" y="779"/>
                      <a:pt x="3389" y="1030"/>
                      <a:pt x="3063" y="1155"/>
                    </a:cubicBezTo>
                    <a:cubicBezTo>
                      <a:pt x="2786" y="1256"/>
                      <a:pt x="2535" y="1256"/>
                      <a:pt x="2284" y="1331"/>
                    </a:cubicBezTo>
                    <a:cubicBezTo>
                      <a:pt x="1858" y="1457"/>
                      <a:pt x="1431" y="1657"/>
                      <a:pt x="1004" y="1808"/>
                    </a:cubicBezTo>
                    <a:cubicBezTo>
                      <a:pt x="452" y="1984"/>
                      <a:pt x="176" y="2059"/>
                      <a:pt x="101" y="2687"/>
                    </a:cubicBezTo>
                    <a:cubicBezTo>
                      <a:pt x="0" y="3866"/>
                      <a:pt x="477" y="5021"/>
                      <a:pt x="603" y="6175"/>
                    </a:cubicBezTo>
                    <a:cubicBezTo>
                      <a:pt x="653" y="6677"/>
                      <a:pt x="728" y="7154"/>
                      <a:pt x="854" y="7631"/>
                    </a:cubicBezTo>
                    <a:cubicBezTo>
                      <a:pt x="904" y="7982"/>
                      <a:pt x="979" y="8309"/>
                      <a:pt x="1105" y="8635"/>
                    </a:cubicBezTo>
                    <a:cubicBezTo>
                      <a:pt x="1582" y="9513"/>
                      <a:pt x="3113" y="9564"/>
                      <a:pt x="3941" y="9614"/>
                    </a:cubicBezTo>
                    <a:cubicBezTo>
                      <a:pt x="5020" y="9664"/>
                      <a:pt x="6100" y="9463"/>
                      <a:pt x="7179" y="9564"/>
                    </a:cubicBezTo>
                    <a:cubicBezTo>
                      <a:pt x="7957" y="9639"/>
                      <a:pt x="8710" y="9764"/>
                      <a:pt x="9463" y="9990"/>
                    </a:cubicBezTo>
                    <a:cubicBezTo>
                      <a:pt x="10216" y="10166"/>
                      <a:pt x="10918" y="10367"/>
                      <a:pt x="11671" y="10492"/>
                    </a:cubicBezTo>
                    <a:cubicBezTo>
                      <a:pt x="13730" y="10819"/>
                      <a:pt x="15813" y="10969"/>
                      <a:pt x="17921" y="10919"/>
                    </a:cubicBezTo>
                    <a:cubicBezTo>
                      <a:pt x="19151" y="10919"/>
                      <a:pt x="20280" y="10241"/>
                      <a:pt x="20807" y="9112"/>
                    </a:cubicBezTo>
                    <a:cubicBezTo>
                      <a:pt x="21033" y="8660"/>
                      <a:pt x="21259" y="8208"/>
                      <a:pt x="21485" y="7731"/>
                    </a:cubicBezTo>
                    <a:cubicBezTo>
                      <a:pt x="21585" y="7480"/>
                      <a:pt x="21862" y="6602"/>
                      <a:pt x="21987" y="65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62"/>
              <p:cNvSpPr/>
              <p:nvPr/>
            </p:nvSpPr>
            <p:spPr>
              <a:xfrm>
                <a:off x="1812379" y="3825573"/>
                <a:ext cx="1629368" cy="1018254"/>
              </a:xfrm>
              <a:custGeom>
                <a:avLst/>
                <a:gdLst/>
                <a:ahLst/>
                <a:cxnLst/>
                <a:rect l="l" t="t" r="r" b="b"/>
                <a:pathLst>
                  <a:path w="34261" h="21411" extrusionOk="0">
                    <a:moveTo>
                      <a:pt x="34260" y="10492"/>
                    </a:moveTo>
                    <a:cubicBezTo>
                      <a:pt x="34260" y="11220"/>
                      <a:pt x="34084" y="11923"/>
                      <a:pt x="33733" y="12550"/>
                    </a:cubicBezTo>
                    <a:cubicBezTo>
                      <a:pt x="33331" y="13429"/>
                      <a:pt x="33281" y="14131"/>
                      <a:pt x="33256" y="15060"/>
                    </a:cubicBezTo>
                    <a:cubicBezTo>
                      <a:pt x="33231" y="15437"/>
                      <a:pt x="33156" y="15788"/>
                      <a:pt x="33080" y="16139"/>
                    </a:cubicBezTo>
                    <a:cubicBezTo>
                      <a:pt x="33030" y="16491"/>
                      <a:pt x="33181" y="16867"/>
                      <a:pt x="33030" y="17168"/>
                    </a:cubicBezTo>
                    <a:cubicBezTo>
                      <a:pt x="32855" y="17470"/>
                      <a:pt x="32378" y="17695"/>
                      <a:pt x="32152" y="17946"/>
                    </a:cubicBezTo>
                    <a:cubicBezTo>
                      <a:pt x="31951" y="18197"/>
                      <a:pt x="31800" y="18474"/>
                      <a:pt x="31625" y="18750"/>
                    </a:cubicBezTo>
                    <a:cubicBezTo>
                      <a:pt x="31449" y="19001"/>
                      <a:pt x="31248" y="19226"/>
                      <a:pt x="31022" y="19452"/>
                    </a:cubicBezTo>
                    <a:cubicBezTo>
                      <a:pt x="30721" y="19804"/>
                      <a:pt x="30395" y="20105"/>
                      <a:pt x="30043" y="20406"/>
                    </a:cubicBezTo>
                    <a:cubicBezTo>
                      <a:pt x="29441" y="20933"/>
                      <a:pt x="28939" y="21410"/>
                      <a:pt x="28613" y="20456"/>
                    </a:cubicBezTo>
                    <a:cubicBezTo>
                      <a:pt x="28462" y="20005"/>
                      <a:pt x="28236" y="19553"/>
                      <a:pt x="27910" y="19176"/>
                    </a:cubicBezTo>
                    <a:cubicBezTo>
                      <a:pt x="27759" y="19001"/>
                      <a:pt x="27584" y="18825"/>
                      <a:pt x="27408" y="18699"/>
                    </a:cubicBezTo>
                    <a:cubicBezTo>
                      <a:pt x="26153" y="17771"/>
                      <a:pt x="24848" y="16942"/>
                      <a:pt x="23468" y="16240"/>
                    </a:cubicBezTo>
                    <a:cubicBezTo>
                      <a:pt x="22815" y="15888"/>
                      <a:pt x="22137" y="15688"/>
                      <a:pt x="21485" y="15411"/>
                    </a:cubicBezTo>
                    <a:cubicBezTo>
                      <a:pt x="20882" y="15160"/>
                      <a:pt x="20556" y="14709"/>
                      <a:pt x="20104" y="14282"/>
                    </a:cubicBezTo>
                    <a:cubicBezTo>
                      <a:pt x="19552" y="13755"/>
                      <a:pt x="18925" y="13353"/>
                      <a:pt x="18222" y="13102"/>
                    </a:cubicBezTo>
                    <a:cubicBezTo>
                      <a:pt x="17845" y="13002"/>
                      <a:pt x="17469" y="12927"/>
                      <a:pt x="17092" y="12902"/>
                    </a:cubicBezTo>
                    <a:cubicBezTo>
                      <a:pt x="16791" y="12876"/>
                      <a:pt x="16465" y="12876"/>
                      <a:pt x="16139" y="12902"/>
                    </a:cubicBezTo>
                    <a:cubicBezTo>
                      <a:pt x="14708" y="13002"/>
                      <a:pt x="13303" y="13404"/>
                      <a:pt x="12023" y="14131"/>
                    </a:cubicBezTo>
                    <a:lnTo>
                      <a:pt x="12023" y="14131"/>
                    </a:lnTo>
                    <a:cubicBezTo>
                      <a:pt x="10768" y="14859"/>
                      <a:pt x="9488" y="15662"/>
                      <a:pt x="8258" y="16441"/>
                    </a:cubicBezTo>
                    <a:cubicBezTo>
                      <a:pt x="7078" y="17168"/>
                      <a:pt x="5949" y="18097"/>
                      <a:pt x="4719" y="18750"/>
                    </a:cubicBezTo>
                    <a:cubicBezTo>
                      <a:pt x="4091" y="19076"/>
                      <a:pt x="3439" y="19302"/>
                      <a:pt x="2836" y="19553"/>
                    </a:cubicBezTo>
                    <a:cubicBezTo>
                      <a:pt x="2334" y="19804"/>
                      <a:pt x="1832" y="20005"/>
                      <a:pt x="1305" y="20155"/>
                    </a:cubicBezTo>
                    <a:cubicBezTo>
                      <a:pt x="1079" y="20180"/>
                      <a:pt x="879" y="20205"/>
                      <a:pt x="678" y="20180"/>
                    </a:cubicBezTo>
                    <a:lnTo>
                      <a:pt x="477" y="19302"/>
                    </a:lnTo>
                    <a:cubicBezTo>
                      <a:pt x="226" y="19176"/>
                      <a:pt x="151" y="18323"/>
                      <a:pt x="126" y="18047"/>
                    </a:cubicBezTo>
                    <a:lnTo>
                      <a:pt x="126" y="17921"/>
                    </a:lnTo>
                    <a:cubicBezTo>
                      <a:pt x="0" y="16114"/>
                      <a:pt x="126" y="14232"/>
                      <a:pt x="126" y="12450"/>
                    </a:cubicBezTo>
                    <a:cubicBezTo>
                      <a:pt x="151" y="11019"/>
                      <a:pt x="527" y="9689"/>
                      <a:pt x="854" y="8309"/>
                    </a:cubicBezTo>
                    <a:cubicBezTo>
                      <a:pt x="1155" y="7003"/>
                      <a:pt x="1330" y="5598"/>
                      <a:pt x="1581" y="4268"/>
                    </a:cubicBezTo>
                    <a:cubicBezTo>
                      <a:pt x="1682" y="3615"/>
                      <a:pt x="1807" y="2461"/>
                      <a:pt x="2560" y="2184"/>
                    </a:cubicBezTo>
                    <a:cubicBezTo>
                      <a:pt x="2937" y="2034"/>
                      <a:pt x="3263" y="2385"/>
                      <a:pt x="3614" y="2260"/>
                    </a:cubicBezTo>
                    <a:cubicBezTo>
                      <a:pt x="3966" y="2134"/>
                      <a:pt x="3916" y="1708"/>
                      <a:pt x="4367" y="1657"/>
                    </a:cubicBezTo>
                    <a:cubicBezTo>
                      <a:pt x="4694" y="1632"/>
                      <a:pt x="5095" y="2009"/>
                      <a:pt x="5447" y="1984"/>
                    </a:cubicBezTo>
                    <a:cubicBezTo>
                      <a:pt x="5798" y="1959"/>
                      <a:pt x="5923" y="1758"/>
                      <a:pt x="6174" y="1482"/>
                    </a:cubicBezTo>
                    <a:cubicBezTo>
                      <a:pt x="6400" y="1256"/>
                      <a:pt x="6601" y="955"/>
                      <a:pt x="6702" y="653"/>
                    </a:cubicBezTo>
                    <a:cubicBezTo>
                      <a:pt x="6802" y="352"/>
                      <a:pt x="6752" y="1"/>
                      <a:pt x="7229" y="26"/>
                    </a:cubicBezTo>
                    <a:cubicBezTo>
                      <a:pt x="7229" y="679"/>
                      <a:pt x="7429" y="1306"/>
                      <a:pt x="7756" y="1883"/>
                    </a:cubicBezTo>
                    <a:cubicBezTo>
                      <a:pt x="8007" y="2285"/>
                      <a:pt x="8207" y="3038"/>
                      <a:pt x="8659" y="3314"/>
                    </a:cubicBezTo>
                    <a:cubicBezTo>
                      <a:pt x="9111" y="3590"/>
                      <a:pt x="9111" y="3239"/>
                      <a:pt x="9488" y="3188"/>
                    </a:cubicBezTo>
                    <a:cubicBezTo>
                      <a:pt x="9789" y="3163"/>
                      <a:pt x="9990" y="3439"/>
                      <a:pt x="10240" y="3540"/>
                    </a:cubicBezTo>
                    <a:cubicBezTo>
                      <a:pt x="10968" y="3841"/>
                      <a:pt x="11119" y="3264"/>
                      <a:pt x="11797" y="3213"/>
                    </a:cubicBezTo>
                    <a:cubicBezTo>
                      <a:pt x="11847" y="3464"/>
                      <a:pt x="11922" y="3690"/>
                      <a:pt x="11997" y="3941"/>
                    </a:cubicBezTo>
                    <a:cubicBezTo>
                      <a:pt x="12073" y="4268"/>
                      <a:pt x="11897" y="4719"/>
                      <a:pt x="11997" y="5021"/>
                    </a:cubicBezTo>
                    <a:cubicBezTo>
                      <a:pt x="11997" y="5046"/>
                      <a:pt x="11997" y="5046"/>
                      <a:pt x="12023" y="5071"/>
                    </a:cubicBezTo>
                    <a:cubicBezTo>
                      <a:pt x="12123" y="5322"/>
                      <a:pt x="12399" y="5397"/>
                      <a:pt x="12575" y="5623"/>
                    </a:cubicBezTo>
                    <a:cubicBezTo>
                      <a:pt x="12976" y="6125"/>
                      <a:pt x="13052" y="6627"/>
                      <a:pt x="13830" y="6552"/>
                    </a:cubicBezTo>
                    <a:cubicBezTo>
                      <a:pt x="14181" y="6501"/>
                      <a:pt x="14307" y="6376"/>
                      <a:pt x="14708" y="6451"/>
                    </a:cubicBezTo>
                    <a:cubicBezTo>
                      <a:pt x="14984" y="6527"/>
                      <a:pt x="15260" y="6552"/>
                      <a:pt x="15536" y="6552"/>
                    </a:cubicBezTo>
                    <a:cubicBezTo>
                      <a:pt x="16264" y="6476"/>
                      <a:pt x="16691" y="5899"/>
                      <a:pt x="17419" y="5723"/>
                    </a:cubicBezTo>
                    <a:cubicBezTo>
                      <a:pt x="18122" y="5573"/>
                      <a:pt x="18699" y="6100"/>
                      <a:pt x="19477" y="5999"/>
                    </a:cubicBezTo>
                    <a:cubicBezTo>
                      <a:pt x="20255" y="5924"/>
                      <a:pt x="20581" y="4745"/>
                      <a:pt x="21359" y="4845"/>
                    </a:cubicBezTo>
                    <a:cubicBezTo>
                      <a:pt x="21560" y="4870"/>
                      <a:pt x="21937" y="5196"/>
                      <a:pt x="22188" y="5272"/>
                    </a:cubicBezTo>
                    <a:cubicBezTo>
                      <a:pt x="22690" y="5397"/>
                      <a:pt x="22664" y="5297"/>
                      <a:pt x="23116" y="5121"/>
                    </a:cubicBezTo>
                    <a:cubicBezTo>
                      <a:pt x="24045" y="4770"/>
                      <a:pt x="24371" y="5397"/>
                      <a:pt x="24346" y="6250"/>
                    </a:cubicBezTo>
                    <a:cubicBezTo>
                      <a:pt x="24999" y="5698"/>
                      <a:pt x="25601" y="5598"/>
                      <a:pt x="26429" y="5472"/>
                    </a:cubicBezTo>
                    <a:cubicBezTo>
                      <a:pt x="27232" y="5347"/>
                      <a:pt x="27785" y="4795"/>
                      <a:pt x="28512" y="5447"/>
                    </a:cubicBezTo>
                    <a:cubicBezTo>
                      <a:pt x="28688" y="5598"/>
                      <a:pt x="28914" y="6050"/>
                      <a:pt x="29115" y="6100"/>
                    </a:cubicBezTo>
                    <a:cubicBezTo>
                      <a:pt x="29215" y="6125"/>
                      <a:pt x="29818" y="5924"/>
                      <a:pt x="30018" y="5924"/>
                    </a:cubicBezTo>
                    <a:cubicBezTo>
                      <a:pt x="30169" y="5924"/>
                      <a:pt x="30520" y="5849"/>
                      <a:pt x="30646" y="5924"/>
                    </a:cubicBezTo>
                    <a:cubicBezTo>
                      <a:pt x="30796" y="5974"/>
                      <a:pt x="30771" y="6276"/>
                      <a:pt x="30872" y="6351"/>
                    </a:cubicBezTo>
                    <a:cubicBezTo>
                      <a:pt x="31148" y="6552"/>
                      <a:pt x="31499" y="6627"/>
                      <a:pt x="31851" y="6527"/>
                    </a:cubicBezTo>
                    <a:cubicBezTo>
                      <a:pt x="32127" y="6401"/>
                      <a:pt x="32152" y="5899"/>
                      <a:pt x="32553" y="5899"/>
                    </a:cubicBezTo>
                    <a:cubicBezTo>
                      <a:pt x="32955" y="5899"/>
                      <a:pt x="32980" y="6250"/>
                      <a:pt x="33080" y="6552"/>
                    </a:cubicBezTo>
                    <a:cubicBezTo>
                      <a:pt x="33306" y="7279"/>
                      <a:pt x="33131" y="8133"/>
                      <a:pt x="33532" y="8785"/>
                    </a:cubicBezTo>
                    <a:cubicBezTo>
                      <a:pt x="33884" y="9413"/>
                      <a:pt x="34260" y="9714"/>
                      <a:pt x="34260" y="104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62"/>
              <p:cNvSpPr/>
              <p:nvPr/>
            </p:nvSpPr>
            <p:spPr>
              <a:xfrm>
                <a:off x="1812379" y="3827903"/>
                <a:ext cx="575351" cy="860743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8099" extrusionOk="0">
                    <a:moveTo>
                      <a:pt x="7179" y="1"/>
                    </a:moveTo>
                    <a:cubicBezTo>
                      <a:pt x="6732" y="1"/>
                      <a:pt x="6799" y="339"/>
                      <a:pt x="6702" y="630"/>
                    </a:cubicBezTo>
                    <a:cubicBezTo>
                      <a:pt x="6576" y="931"/>
                      <a:pt x="6400" y="1232"/>
                      <a:pt x="6174" y="1458"/>
                    </a:cubicBezTo>
                    <a:cubicBezTo>
                      <a:pt x="5923" y="1734"/>
                      <a:pt x="5773" y="1935"/>
                      <a:pt x="5422" y="1960"/>
                    </a:cubicBezTo>
                    <a:cubicBezTo>
                      <a:pt x="5410" y="1961"/>
                      <a:pt x="5399" y="1961"/>
                      <a:pt x="5387" y="1961"/>
                    </a:cubicBezTo>
                    <a:cubicBezTo>
                      <a:pt x="5057" y="1961"/>
                      <a:pt x="4707" y="1632"/>
                      <a:pt x="4376" y="1632"/>
                    </a:cubicBezTo>
                    <a:cubicBezTo>
                      <a:pt x="4365" y="1632"/>
                      <a:pt x="4354" y="1633"/>
                      <a:pt x="4342" y="1633"/>
                    </a:cubicBezTo>
                    <a:cubicBezTo>
                      <a:pt x="3916" y="1684"/>
                      <a:pt x="3966" y="2110"/>
                      <a:pt x="3614" y="2236"/>
                    </a:cubicBezTo>
                    <a:cubicBezTo>
                      <a:pt x="3559" y="2256"/>
                      <a:pt x="3504" y="2263"/>
                      <a:pt x="3449" y="2263"/>
                    </a:cubicBezTo>
                    <a:cubicBezTo>
                      <a:pt x="3217" y="2263"/>
                      <a:pt x="2985" y="2122"/>
                      <a:pt x="2753" y="2122"/>
                    </a:cubicBezTo>
                    <a:cubicBezTo>
                      <a:pt x="2688" y="2122"/>
                      <a:pt x="2624" y="2133"/>
                      <a:pt x="2560" y="2161"/>
                    </a:cubicBezTo>
                    <a:cubicBezTo>
                      <a:pt x="1807" y="2437"/>
                      <a:pt x="1682" y="3591"/>
                      <a:pt x="1556" y="4244"/>
                    </a:cubicBezTo>
                    <a:cubicBezTo>
                      <a:pt x="1305" y="5574"/>
                      <a:pt x="1155" y="6979"/>
                      <a:pt x="854" y="8285"/>
                    </a:cubicBezTo>
                    <a:cubicBezTo>
                      <a:pt x="527" y="9665"/>
                      <a:pt x="151" y="10995"/>
                      <a:pt x="126" y="12426"/>
                    </a:cubicBezTo>
                    <a:cubicBezTo>
                      <a:pt x="126" y="14208"/>
                      <a:pt x="0" y="16090"/>
                      <a:pt x="126" y="17897"/>
                    </a:cubicBezTo>
                    <a:lnTo>
                      <a:pt x="1481" y="18098"/>
                    </a:lnTo>
                    <a:cubicBezTo>
                      <a:pt x="1883" y="17772"/>
                      <a:pt x="2309" y="17471"/>
                      <a:pt x="2736" y="17195"/>
                    </a:cubicBezTo>
                    <a:cubicBezTo>
                      <a:pt x="3614" y="16592"/>
                      <a:pt x="4418" y="15890"/>
                      <a:pt x="5120" y="15111"/>
                    </a:cubicBezTo>
                    <a:cubicBezTo>
                      <a:pt x="5522" y="14685"/>
                      <a:pt x="5848" y="14208"/>
                      <a:pt x="6225" y="13781"/>
                    </a:cubicBezTo>
                    <a:cubicBezTo>
                      <a:pt x="6601" y="13430"/>
                      <a:pt x="6953" y="13028"/>
                      <a:pt x="7254" y="12627"/>
                    </a:cubicBezTo>
                    <a:cubicBezTo>
                      <a:pt x="7530" y="12225"/>
                      <a:pt x="7856" y="11824"/>
                      <a:pt x="8157" y="11447"/>
                    </a:cubicBezTo>
                    <a:cubicBezTo>
                      <a:pt x="8534" y="10995"/>
                      <a:pt x="9011" y="10669"/>
                      <a:pt x="9312" y="10192"/>
                    </a:cubicBezTo>
                    <a:cubicBezTo>
                      <a:pt x="10266" y="8586"/>
                      <a:pt x="10893" y="6854"/>
                      <a:pt x="11897" y="5323"/>
                    </a:cubicBezTo>
                    <a:cubicBezTo>
                      <a:pt x="11947" y="5223"/>
                      <a:pt x="11997" y="5122"/>
                      <a:pt x="12048" y="5022"/>
                    </a:cubicBezTo>
                    <a:cubicBezTo>
                      <a:pt x="12023" y="4997"/>
                      <a:pt x="12023" y="4972"/>
                      <a:pt x="12023" y="4946"/>
                    </a:cubicBezTo>
                    <a:cubicBezTo>
                      <a:pt x="11922" y="4645"/>
                      <a:pt x="12098" y="4219"/>
                      <a:pt x="11997" y="3892"/>
                    </a:cubicBezTo>
                    <a:cubicBezTo>
                      <a:pt x="11922" y="3641"/>
                      <a:pt x="11847" y="3415"/>
                      <a:pt x="11797" y="3164"/>
                    </a:cubicBezTo>
                    <a:cubicBezTo>
                      <a:pt x="11258" y="3204"/>
                      <a:pt x="11052" y="3577"/>
                      <a:pt x="10625" y="3577"/>
                    </a:cubicBezTo>
                    <a:cubicBezTo>
                      <a:pt x="10515" y="3577"/>
                      <a:pt x="10390" y="3553"/>
                      <a:pt x="10240" y="3491"/>
                    </a:cubicBezTo>
                    <a:cubicBezTo>
                      <a:pt x="10000" y="3395"/>
                      <a:pt x="9806" y="3138"/>
                      <a:pt x="9526" y="3138"/>
                    </a:cubicBezTo>
                    <a:cubicBezTo>
                      <a:pt x="9513" y="3138"/>
                      <a:pt x="9501" y="3138"/>
                      <a:pt x="9488" y="3139"/>
                    </a:cubicBezTo>
                    <a:cubicBezTo>
                      <a:pt x="9215" y="3176"/>
                      <a:pt x="9140" y="3370"/>
                      <a:pt x="8948" y="3370"/>
                    </a:cubicBezTo>
                    <a:cubicBezTo>
                      <a:pt x="8875" y="3370"/>
                      <a:pt x="8784" y="3341"/>
                      <a:pt x="8659" y="3265"/>
                    </a:cubicBezTo>
                    <a:cubicBezTo>
                      <a:pt x="8207" y="2989"/>
                      <a:pt x="8007" y="2236"/>
                      <a:pt x="7756" y="1834"/>
                    </a:cubicBezTo>
                    <a:cubicBezTo>
                      <a:pt x="7429" y="1257"/>
                      <a:pt x="7229" y="630"/>
                      <a:pt x="7229" y="2"/>
                    </a:cubicBezTo>
                    <a:cubicBezTo>
                      <a:pt x="7212" y="1"/>
                      <a:pt x="7195" y="1"/>
                      <a:pt x="71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62"/>
              <p:cNvSpPr/>
              <p:nvPr/>
            </p:nvSpPr>
            <p:spPr>
              <a:xfrm>
                <a:off x="2678942" y="4304250"/>
                <a:ext cx="608831" cy="539587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1346" extrusionOk="0">
                    <a:moveTo>
                      <a:pt x="12801" y="9412"/>
                    </a:moveTo>
                    <a:cubicBezTo>
                      <a:pt x="12500" y="9739"/>
                      <a:pt x="12174" y="10065"/>
                      <a:pt x="11822" y="10341"/>
                    </a:cubicBezTo>
                    <a:cubicBezTo>
                      <a:pt x="11220" y="10893"/>
                      <a:pt x="10718" y="11345"/>
                      <a:pt x="10392" y="10416"/>
                    </a:cubicBezTo>
                    <a:cubicBezTo>
                      <a:pt x="10191" y="9714"/>
                      <a:pt x="9764" y="9086"/>
                      <a:pt x="9187" y="8634"/>
                    </a:cubicBezTo>
                    <a:cubicBezTo>
                      <a:pt x="7932" y="7706"/>
                      <a:pt x="6627" y="6877"/>
                      <a:pt x="5247" y="6175"/>
                    </a:cubicBezTo>
                    <a:cubicBezTo>
                      <a:pt x="4594" y="5823"/>
                      <a:pt x="3916" y="5623"/>
                      <a:pt x="3264" y="5346"/>
                    </a:cubicBezTo>
                    <a:cubicBezTo>
                      <a:pt x="2661" y="5095"/>
                      <a:pt x="2335" y="4644"/>
                      <a:pt x="1883" y="4217"/>
                    </a:cubicBezTo>
                    <a:cubicBezTo>
                      <a:pt x="1331" y="3690"/>
                      <a:pt x="704" y="3288"/>
                      <a:pt x="1" y="3037"/>
                    </a:cubicBezTo>
                    <a:cubicBezTo>
                      <a:pt x="152" y="2987"/>
                      <a:pt x="302" y="2912"/>
                      <a:pt x="478" y="2862"/>
                    </a:cubicBezTo>
                    <a:cubicBezTo>
                      <a:pt x="1934" y="2385"/>
                      <a:pt x="3339" y="1908"/>
                      <a:pt x="4694" y="1180"/>
                    </a:cubicBezTo>
                    <a:cubicBezTo>
                      <a:pt x="5422" y="753"/>
                      <a:pt x="7129" y="0"/>
                      <a:pt x="7782" y="879"/>
                    </a:cubicBezTo>
                    <a:cubicBezTo>
                      <a:pt x="7982" y="1130"/>
                      <a:pt x="8108" y="1431"/>
                      <a:pt x="8284" y="1682"/>
                    </a:cubicBezTo>
                    <a:cubicBezTo>
                      <a:pt x="8635" y="2134"/>
                      <a:pt x="9112" y="2510"/>
                      <a:pt x="9488" y="2962"/>
                    </a:cubicBezTo>
                    <a:cubicBezTo>
                      <a:pt x="9764" y="3313"/>
                      <a:pt x="9639" y="3464"/>
                      <a:pt x="9714" y="3866"/>
                    </a:cubicBezTo>
                    <a:cubicBezTo>
                      <a:pt x="9815" y="4167"/>
                      <a:pt x="9990" y="4443"/>
                      <a:pt x="10216" y="4644"/>
                    </a:cubicBezTo>
                    <a:cubicBezTo>
                      <a:pt x="10618" y="5095"/>
                      <a:pt x="10969" y="5597"/>
                      <a:pt x="11220" y="6150"/>
                    </a:cubicBezTo>
                    <a:cubicBezTo>
                      <a:pt x="11421" y="6526"/>
                      <a:pt x="11647" y="6928"/>
                      <a:pt x="11898" y="7279"/>
                    </a:cubicBezTo>
                    <a:cubicBezTo>
                      <a:pt x="12199" y="7806"/>
                      <a:pt x="12274" y="8383"/>
                      <a:pt x="12550" y="8910"/>
                    </a:cubicBezTo>
                    <a:cubicBezTo>
                      <a:pt x="12651" y="9086"/>
                      <a:pt x="12751" y="9237"/>
                      <a:pt x="12801" y="94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67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9"/>
    </mc:Choice>
    <mc:Fallback>
      <p:transition spd="slow" advTm="5139"/>
    </mc:Fallback>
  </mc:AlternateContent>
  <p:extLst>
    <p:ext uri="{E180D4A7-C9FB-4DFB-919C-405C955672EB}">
      <p14:showEvtLst xmlns:p14="http://schemas.microsoft.com/office/powerpoint/2010/main">
        <p14:playEvt time="69" objId="3"/>
        <p14:stopEvt time="5095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"/>
          <p:cNvSpPr txBox="1">
            <a:spLocks noGrp="1"/>
          </p:cNvSpPr>
          <p:nvPr>
            <p:ph type="body" idx="1"/>
          </p:nvPr>
        </p:nvSpPr>
        <p:spPr>
          <a:xfrm>
            <a:off x="163946" y="1338658"/>
            <a:ext cx="6505662" cy="2869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</a:pPr>
            <a:r>
              <a:rPr lang="es-MX" b="1"/>
              <a:t>Investigadores de la comunidad </a:t>
            </a:r>
            <a:r>
              <a:rPr lang="es-MX" b="1">
                <a:solidFill>
                  <a:srgbClr val="004C60"/>
                </a:solidFill>
              </a:rPr>
              <a:t>científica</a:t>
            </a:r>
            <a:r>
              <a:rPr lang="es-MX">
                <a:solidFill>
                  <a:srgbClr val="004C60"/>
                </a:solidFill>
              </a:rPr>
              <a:t> </a:t>
            </a:r>
            <a:r>
              <a:rPr lang="es-MX"/>
              <a:t>porque la plataforma centraliza datos útiles para la ciencia (datos de altimetría)</a:t>
            </a:r>
            <a:endParaRPr>
              <a:solidFill>
                <a:srgbClr val="004C60"/>
              </a:solidFill>
            </a:endParaRPr>
          </a:p>
          <a:p>
            <a:pPr indent="-317500">
              <a:spcBef>
                <a:spcPts val="1000"/>
              </a:spcBef>
              <a:buSzPts val="1400"/>
            </a:pPr>
            <a:r>
              <a:rPr lang="es-CL" b="1"/>
              <a:t>Empresas privadas, independientes, asesores, consultores</a:t>
            </a:r>
            <a:r>
              <a:rPr lang="es-CL">
                <a:solidFill>
                  <a:srgbClr val="004C60"/>
                </a:solidFill>
              </a:rPr>
              <a:t> </a:t>
            </a:r>
            <a:r>
              <a:rPr lang="es-CL"/>
              <a:t>porque pueden realizar proyectos que necesitan un conocimiento de los datos de altimetría de un lugar</a:t>
            </a:r>
            <a:endParaRPr lang="es-CL" b="0" i="0" u="none" strike="noStrike">
              <a:effectLst/>
              <a:latin typeface="Montserrat Medium" panose="00000600000000000000" pitchFamily="2" charset="0"/>
            </a:endParaRPr>
          </a:p>
          <a:p>
            <a:pPr indent="-317500">
              <a:spcBef>
                <a:spcPts val="1000"/>
              </a:spcBef>
              <a:buSzPts val="1400"/>
            </a:pPr>
            <a:r>
              <a:rPr lang="es-MX" b="1"/>
              <a:t>Empresas de recolección de datos de altimetría</a:t>
            </a:r>
            <a:r>
              <a:rPr lang="es-MX">
                <a:solidFill>
                  <a:srgbClr val="004C60"/>
                </a:solidFill>
              </a:rPr>
              <a:t> </a:t>
            </a:r>
            <a:r>
              <a:rPr lang="es-MX"/>
              <a:t>porque utilizan la plataforma y pueden proporcionarnos datos de altura</a:t>
            </a:r>
            <a:endParaRPr lang="es-MX" b="0" i="0" u="none" strike="noStrike">
              <a:effectLst/>
              <a:latin typeface="Montserrat Medium" panose="00000600000000000000" pitchFamily="2" charset="0"/>
            </a:endParaRPr>
          </a:p>
          <a:p>
            <a:pPr indent="-317500">
              <a:spcBef>
                <a:spcPts val="1000"/>
              </a:spcBef>
              <a:buSzPts val="1400"/>
            </a:pPr>
            <a:r>
              <a:rPr lang="es-CL" b="1"/>
              <a:t>Instituciones y servicios públicos</a:t>
            </a:r>
            <a:r>
              <a:rPr lang="es-CL">
                <a:solidFill>
                  <a:srgbClr val="004C60"/>
                </a:solidFill>
              </a:rPr>
              <a:t> </a:t>
            </a:r>
            <a:r>
              <a:rPr lang="es-CL"/>
              <a:t>para organizar mejor la construcción de infraestructuras</a:t>
            </a:r>
            <a:endParaRPr lang="es-CL" b="0" i="0" u="none" strike="noStrike">
              <a:effectLst/>
              <a:latin typeface="Montserrat Medium" panose="00000600000000000000" pitchFamily="2" charset="0"/>
            </a:endParaRPr>
          </a:p>
          <a:p>
            <a:pPr indent="-317500">
              <a:spcBef>
                <a:spcPts val="1000"/>
              </a:spcBef>
              <a:buSzPts val="1400"/>
            </a:pPr>
            <a:r>
              <a:rPr lang="es-CL" b="1" err="1"/>
              <a:t>ONGs</a:t>
            </a:r>
            <a:r>
              <a:rPr lang="es-CL" b="1"/>
              <a:t> y Fundaciones</a:t>
            </a:r>
            <a:r>
              <a:rPr lang="es-CL">
                <a:solidFill>
                  <a:srgbClr val="004C60"/>
                </a:solidFill>
              </a:rPr>
              <a:t> </a:t>
            </a:r>
            <a:r>
              <a:rPr lang="es-CL"/>
              <a:t>para planificar mejor las intervenciones en zonas de riesgo (sísmico)</a:t>
            </a:r>
            <a:endParaRPr>
              <a:latin typeface="Montserrat Medium" panose="00000600000000000000" pitchFamily="2" charset="0"/>
            </a:endParaRPr>
          </a:p>
        </p:txBody>
      </p:sp>
      <p:sp>
        <p:nvSpPr>
          <p:cNvPr id="881" name="Google Shape;881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4266000" cy="1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</a:t>
            </a:r>
            <a:r>
              <a:rPr lang="es-CL" err="1"/>
              <a:t>takeholders</a:t>
            </a:r>
            <a:endParaRPr lang="es-CL"/>
          </a:p>
        </p:txBody>
      </p:sp>
      <p:sp>
        <p:nvSpPr>
          <p:cNvPr id="882" name="Google Shape;882;p45"/>
          <p:cNvSpPr/>
          <p:nvPr/>
        </p:nvSpPr>
        <p:spPr>
          <a:xfrm>
            <a:off x="6365550" y="3312400"/>
            <a:ext cx="2778450" cy="1831100"/>
          </a:xfrm>
          <a:custGeom>
            <a:avLst/>
            <a:gdLst/>
            <a:ahLst/>
            <a:cxnLst/>
            <a:rect l="l" t="t" r="r" b="b"/>
            <a:pathLst>
              <a:path w="111138" h="73244" extrusionOk="0">
                <a:moveTo>
                  <a:pt x="111138" y="1"/>
                </a:moveTo>
                <a:lnTo>
                  <a:pt x="90124" y="13706"/>
                </a:lnTo>
                <a:lnTo>
                  <a:pt x="67080" y="14873"/>
                </a:lnTo>
                <a:lnTo>
                  <a:pt x="52487" y="30633"/>
                </a:lnTo>
                <a:lnTo>
                  <a:pt x="27388" y="43195"/>
                </a:lnTo>
                <a:lnTo>
                  <a:pt x="0" y="73244"/>
                </a:lnTo>
                <a:lnTo>
                  <a:pt x="111138" y="73244"/>
                </a:lnTo>
                <a:lnTo>
                  <a:pt x="111138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02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38"/>
    </mc:Choice>
    <mc:Fallback>
      <p:transition spd="slow" advTm="16538"/>
    </mc:Fallback>
  </mc:AlternateContent>
  <p:extLst>
    <p:ext uri="{E180D4A7-C9FB-4DFB-919C-405C955672EB}">
      <p14:showEvtLst xmlns:p14="http://schemas.microsoft.com/office/powerpoint/2010/main">
        <p14:playEvt time="35" objId="2"/>
        <p14:stopEvt time="16538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3"/>
          <p:cNvSpPr txBox="1">
            <a:spLocks noGrp="1"/>
          </p:cNvSpPr>
          <p:nvPr>
            <p:ph type="subTitle" idx="1"/>
          </p:nvPr>
        </p:nvSpPr>
        <p:spPr>
          <a:xfrm>
            <a:off x="1270673" y="1953463"/>
            <a:ext cx="651342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>
                <a:solidFill>
                  <a:srgbClr val="004C60"/>
                </a:solidFill>
                <a:effectLst/>
                <a:latin typeface="Arial"/>
              </a:rPr>
              <a:t>Crear una plataforma web que centralice los datos de altimetría del país, facilitando su acceso para el público general</a:t>
            </a:r>
            <a:endParaRPr lang="fr-FR">
              <a:solidFill>
                <a:srgbClr val="004C60"/>
              </a:solidFill>
              <a:latin typeface="Arial"/>
            </a:endParaRPr>
          </a:p>
        </p:txBody>
      </p:sp>
      <p:sp>
        <p:nvSpPr>
          <p:cNvPr id="833" name="Google Shape;833;p43"/>
          <p:cNvSpPr txBox="1">
            <a:spLocks noGrp="1"/>
          </p:cNvSpPr>
          <p:nvPr>
            <p:ph type="title"/>
          </p:nvPr>
        </p:nvSpPr>
        <p:spPr>
          <a:xfrm>
            <a:off x="2211291" y="707527"/>
            <a:ext cx="47217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600"/>
              <a:t>Misión</a:t>
            </a:r>
            <a:endParaRPr lang="fr-FR"/>
          </a:p>
        </p:txBody>
      </p:sp>
      <p:grpSp>
        <p:nvGrpSpPr>
          <p:cNvPr id="834" name="Google Shape;834;p43"/>
          <p:cNvGrpSpPr/>
          <p:nvPr/>
        </p:nvGrpSpPr>
        <p:grpSpPr>
          <a:xfrm>
            <a:off x="-702844" y="4089067"/>
            <a:ext cx="2511058" cy="1324607"/>
            <a:chOff x="561900" y="1927850"/>
            <a:chExt cx="3359275" cy="1772050"/>
          </a:xfrm>
        </p:grpSpPr>
        <p:sp>
          <p:nvSpPr>
            <p:cNvPr id="835" name="Google Shape;835;p43"/>
            <p:cNvSpPr/>
            <p:nvPr/>
          </p:nvSpPr>
          <p:spPr>
            <a:xfrm>
              <a:off x="561900" y="1927850"/>
              <a:ext cx="3359275" cy="1772050"/>
            </a:xfrm>
            <a:custGeom>
              <a:avLst/>
              <a:gdLst/>
              <a:ahLst/>
              <a:cxnLst/>
              <a:rect l="l" t="t" r="r" b="b"/>
              <a:pathLst>
                <a:path w="134371" h="70882" extrusionOk="0">
                  <a:moveTo>
                    <a:pt x="56147" y="0"/>
                  </a:moveTo>
                  <a:lnTo>
                    <a:pt x="56018" y="104"/>
                  </a:lnTo>
                  <a:cubicBezTo>
                    <a:pt x="34588" y="21379"/>
                    <a:pt x="15795" y="45135"/>
                    <a:pt x="0" y="70882"/>
                  </a:cubicBezTo>
                  <a:cubicBezTo>
                    <a:pt x="20706" y="68891"/>
                    <a:pt x="41309" y="67702"/>
                    <a:pt x="61912" y="66953"/>
                  </a:cubicBezTo>
                  <a:cubicBezTo>
                    <a:pt x="85978" y="66074"/>
                    <a:pt x="110071" y="65738"/>
                    <a:pt x="134370" y="65298"/>
                  </a:cubicBezTo>
                  <a:cubicBezTo>
                    <a:pt x="126124" y="55449"/>
                    <a:pt x="117206" y="46195"/>
                    <a:pt x="107693" y="37587"/>
                  </a:cubicBezTo>
                  <a:cubicBezTo>
                    <a:pt x="100661" y="31253"/>
                    <a:pt x="92622" y="26109"/>
                    <a:pt x="84479" y="21301"/>
                  </a:cubicBezTo>
                  <a:cubicBezTo>
                    <a:pt x="83031" y="18018"/>
                    <a:pt x="81636" y="14657"/>
                    <a:pt x="80188" y="11374"/>
                  </a:cubicBezTo>
                  <a:cubicBezTo>
                    <a:pt x="75974" y="11374"/>
                    <a:pt x="71761" y="11142"/>
                    <a:pt x="67547" y="11142"/>
                  </a:cubicBezTo>
                  <a:cubicBezTo>
                    <a:pt x="63980" y="7161"/>
                    <a:pt x="60283" y="3335"/>
                    <a:pt x="5614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962325" y="1927850"/>
              <a:ext cx="1958850" cy="1673825"/>
            </a:xfrm>
            <a:custGeom>
              <a:avLst/>
              <a:gdLst/>
              <a:ahLst/>
              <a:cxnLst/>
              <a:rect l="l" t="t" r="r" b="b"/>
              <a:pathLst>
                <a:path w="78354" h="66953" extrusionOk="0">
                  <a:moveTo>
                    <a:pt x="130" y="0"/>
                  </a:moveTo>
                  <a:lnTo>
                    <a:pt x="1" y="130"/>
                  </a:lnTo>
                  <a:cubicBezTo>
                    <a:pt x="3284" y="7161"/>
                    <a:pt x="6644" y="14347"/>
                    <a:pt x="9927" y="21353"/>
                  </a:cubicBezTo>
                  <a:cubicBezTo>
                    <a:pt x="10137" y="21792"/>
                    <a:pt x="9787" y="22265"/>
                    <a:pt x="9345" y="22265"/>
                  </a:cubicBezTo>
                  <a:cubicBezTo>
                    <a:pt x="9240" y="22265"/>
                    <a:pt x="9131" y="22239"/>
                    <a:pt x="9023" y="22180"/>
                  </a:cubicBezTo>
                  <a:lnTo>
                    <a:pt x="3723" y="19336"/>
                  </a:lnTo>
                  <a:cubicBezTo>
                    <a:pt x="3627" y="19282"/>
                    <a:pt x="3526" y="19257"/>
                    <a:pt x="3427" y="19257"/>
                  </a:cubicBezTo>
                  <a:cubicBezTo>
                    <a:pt x="3105" y="19257"/>
                    <a:pt x="2812" y="19523"/>
                    <a:pt x="2793" y="19879"/>
                  </a:cubicBezTo>
                  <a:cubicBezTo>
                    <a:pt x="2638" y="23731"/>
                    <a:pt x="1500" y="27815"/>
                    <a:pt x="2948" y="31357"/>
                  </a:cubicBezTo>
                  <a:cubicBezTo>
                    <a:pt x="5714" y="38078"/>
                    <a:pt x="8273" y="45057"/>
                    <a:pt x="10987" y="51830"/>
                  </a:cubicBezTo>
                  <a:cubicBezTo>
                    <a:pt x="11375" y="52813"/>
                    <a:pt x="11039" y="53898"/>
                    <a:pt x="10186" y="54493"/>
                  </a:cubicBezTo>
                  <a:cubicBezTo>
                    <a:pt x="8144" y="55837"/>
                    <a:pt x="6334" y="57517"/>
                    <a:pt x="4783" y="59404"/>
                  </a:cubicBezTo>
                  <a:cubicBezTo>
                    <a:pt x="5274" y="61886"/>
                    <a:pt x="5636" y="64419"/>
                    <a:pt x="5895" y="66953"/>
                  </a:cubicBezTo>
                  <a:cubicBezTo>
                    <a:pt x="29961" y="66074"/>
                    <a:pt x="54054" y="65738"/>
                    <a:pt x="78353" y="65298"/>
                  </a:cubicBezTo>
                  <a:cubicBezTo>
                    <a:pt x="70107" y="55449"/>
                    <a:pt x="61189" y="46221"/>
                    <a:pt x="51676" y="37613"/>
                  </a:cubicBezTo>
                  <a:cubicBezTo>
                    <a:pt x="44644" y="31253"/>
                    <a:pt x="36605" y="26135"/>
                    <a:pt x="28462" y="21327"/>
                  </a:cubicBezTo>
                  <a:cubicBezTo>
                    <a:pt x="27014" y="18018"/>
                    <a:pt x="25619" y="14657"/>
                    <a:pt x="24171" y="11374"/>
                  </a:cubicBezTo>
                  <a:cubicBezTo>
                    <a:pt x="19957" y="11374"/>
                    <a:pt x="15744" y="11142"/>
                    <a:pt x="11530" y="11142"/>
                  </a:cubicBezTo>
                  <a:cubicBezTo>
                    <a:pt x="7963" y="7187"/>
                    <a:pt x="4266" y="3335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3"/>
          <p:cNvGrpSpPr/>
          <p:nvPr/>
        </p:nvGrpSpPr>
        <p:grpSpPr>
          <a:xfrm>
            <a:off x="6460348" y="3739864"/>
            <a:ext cx="3386496" cy="1673810"/>
            <a:chOff x="2403725" y="1616350"/>
            <a:chExt cx="4616900" cy="2281950"/>
          </a:xfrm>
        </p:grpSpPr>
        <p:sp>
          <p:nvSpPr>
            <p:cNvPr id="838" name="Google Shape;838;p43"/>
            <p:cNvSpPr/>
            <p:nvPr/>
          </p:nvSpPr>
          <p:spPr>
            <a:xfrm>
              <a:off x="2403725" y="1616350"/>
              <a:ext cx="4616900" cy="2281950"/>
            </a:xfrm>
            <a:custGeom>
              <a:avLst/>
              <a:gdLst/>
              <a:ahLst/>
              <a:cxnLst/>
              <a:rect l="l" t="t" r="r" b="b"/>
              <a:pathLst>
                <a:path w="184676" h="91278" extrusionOk="0">
                  <a:moveTo>
                    <a:pt x="132691" y="1"/>
                  </a:moveTo>
                  <a:cubicBezTo>
                    <a:pt x="129563" y="879"/>
                    <a:pt x="125659" y="388"/>
                    <a:pt x="123307" y="2611"/>
                  </a:cubicBezTo>
                  <a:cubicBezTo>
                    <a:pt x="111648" y="13572"/>
                    <a:pt x="99731" y="24688"/>
                    <a:pt x="88099" y="35648"/>
                  </a:cubicBezTo>
                  <a:cubicBezTo>
                    <a:pt x="80731" y="36579"/>
                    <a:pt x="72433" y="34898"/>
                    <a:pt x="66152" y="38828"/>
                  </a:cubicBezTo>
                  <a:cubicBezTo>
                    <a:pt x="43584" y="52916"/>
                    <a:pt x="21534" y="67780"/>
                    <a:pt x="1" y="83394"/>
                  </a:cubicBezTo>
                  <a:cubicBezTo>
                    <a:pt x="16312" y="83575"/>
                    <a:pt x="32546" y="83885"/>
                    <a:pt x="48677" y="84324"/>
                  </a:cubicBezTo>
                  <a:cubicBezTo>
                    <a:pt x="93941" y="85591"/>
                    <a:pt x="138636" y="87892"/>
                    <a:pt x="184365" y="91278"/>
                  </a:cubicBezTo>
                  <a:lnTo>
                    <a:pt x="184676" y="63024"/>
                  </a:lnTo>
                  <a:cubicBezTo>
                    <a:pt x="175576" y="53666"/>
                    <a:pt x="166477" y="44282"/>
                    <a:pt x="157378" y="34898"/>
                  </a:cubicBezTo>
                  <a:cubicBezTo>
                    <a:pt x="156783" y="31745"/>
                    <a:pt x="156292" y="28539"/>
                    <a:pt x="155697" y="25386"/>
                  </a:cubicBezTo>
                  <a:cubicBezTo>
                    <a:pt x="153242" y="22568"/>
                    <a:pt x="150372" y="20035"/>
                    <a:pt x="147761" y="17320"/>
                  </a:cubicBezTo>
                  <a:cubicBezTo>
                    <a:pt x="145512" y="14994"/>
                    <a:pt x="143444" y="12564"/>
                    <a:pt x="141997" y="9694"/>
                  </a:cubicBezTo>
                  <a:cubicBezTo>
                    <a:pt x="141609" y="8945"/>
                    <a:pt x="141169" y="8195"/>
                    <a:pt x="140678" y="7497"/>
                  </a:cubicBezTo>
                  <a:cubicBezTo>
                    <a:pt x="138895" y="4912"/>
                    <a:pt x="136491" y="2741"/>
                    <a:pt x="133957" y="879"/>
                  </a:cubicBezTo>
                  <a:cubicBezTo>
                    <a:pt x="133544" y="595"/>
                    <a:pt x="133130" y="285"/>
                    <a:pt x="1326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3620625" y="1638325"/>
              <a:ext cx="3400000" cy="2259975"/>
            </a:xfrm>
            <a:custGeom>
              <a:avLst/>
              <a:gdLst/>
              <a:ahLst/>
              <a:cxnLst/>
              <a:rect l="l" t="t" r="r" b="b"/>
              <a:pathLst>
                <a:path w="136000" h="90399" extrusionOk="0">
                  <a:moveTo>
                    <a:pt x="75197" y="7908"/>
                  </a:moveTo>
                  <a:cubicBezTo>
                    <a:pt x="75100" y="7908"/>
                    <a:pt x="75000" y="7948"/>
                    <a:pt x="74915" y="8040"/>
                  </a:cubicBezTo>
                  <a:cubicBezTo>
                    <a:pt x="72718" y="10134"/>
                    <a:pt x="70185" y="12150"/>
                    <a:pt x="69357" y="15019"/>
                  </a:cubicBezTo>
                  <a:lnTo>
                    <a:pt x="67419" y="21611"/>
                  </a:lnTo>
                  <a:cubicBezTo>
                    <a:pt x="67344" y="21889"/>
                    <a:pt x="67563" y="22114"/>
                    <a:pt x="67797" y="22114"/>
                  </a:cubicBezTo>
                  <a:cubicBezTo>
                    <a:pt x="67890" y="22114"/>
                    <a:pt x="67984" y="22079"/>
                    <a:pt x="68065" y="21999"/>
                  </a:cubicBezTo>
                  <a:cubicBezTo>
                    <a:pt x="69952" y="20086"/>
                    <a:pt x="72020" y="18302"/>
                    <a:pt x="73054" y="15847"/>
                  </a:cubicBezTo>
                  <a:cubicBezTo>
                    <a:pt x="74062" y="13417"/>
                    <a:pt x="74889" y="10935"/>
                    <a:pt x="75561" y="8402"/>
                  </a:cubicBezTo>
                  <a:cubicBezTo>
                    <a:pt x="75634" y="8129"/>
                    <a:pt x="75426" y="7908"/>
                    <a:pt x="75197" y="7908"/>
                  </a:cubicBezTo>
                  <a:close/>
                  <a:moveTo>
                    <a:pt x="91873" y="34565"/>
                  </a:moveTo>
                  <a:cubicBezTo>
                    <a:pt x="92043" y="34565"/>
                    <a:pt x="92209" y="34688"/>
                    <a:pt x="92209" y="34898"/>
                  </a:cubicBezTo>
                  <a:cubicBezTo>
                    <a:pt x="92261" y="36268"/>
                    <a:pt x="92338" y="37638"/>
                    <a:pt x="92364" y="38983"/>
                  </a:cubicBezTo>
                  <a:cubicBezTo>
                    <a:pt x="92416" y="40120"/>
                    <a:pt x="91563" y="41413"/>
                    <a:pt x="90917" y="42602"/>
                  </a:cubicBezTo>
                  <a:cubicBezTo>
                    <a:pt x="90874" y="42784"/>
                    <a:pt x="90738" y="42864"/>
                    <a:pt x="90600" y="42864"/>
                  </a:cubicBezTo>
                  <a:cubicBezTo>
                    <a:pt x="90406" y="42864"/>
                    <a:pt x="90210" y="42704"/>
                    <a:pt x="90270" y="42447"/>
                  </a:cubicBezTo>
                  <a:cubicBezTo>
                    <a:pt x="90244" y="41154"/>
                    <a:pt x="90193" y="39862"/>
                    <a:pt x="90167" y="38569"/>
                  </a:cubicBezTo>
                  <a:cubicBezTo>
                    <a:pt x="90141" y="37251"/>
                    <a:pt x="90891" y="35984"/>
                    <a:pt x="91563" y="34769"/>
                  </a:cubicBezTo>
                  <a:cubicBezTo>
                    <a:pt x="91628" y="34628"/>
                    <a:pt x="91751" y="34565"/>
                    <a:pt x="91873" y="34565"/>
                  </a:cubicBezTo>
                  <a:close/>
                  <a:moveTo>
                    <a:pt x="63347" y="23600"/>
                  </a:moveTo>
                  <a:cubicBezTo>
                    <a:pt x="63230" y="23600"/>
                    <a:pt x="63108" y="23639"/>
                    <a:pt x="62998" y="23731"/>
                  </a:cubicBezTo>
                  <a:cubicBezTo>
                    <a:pt x="57828" y="27841"/>
                    <a:pt x="51391" y="31124"/>
                    <a:pt x="49091" y="37147"/>
                  </a:cubicBezTo>
                  <a:lnTo>
                    <a:pt x="46325" y="44360"/>
                  </a:lnTo>
                  <a:cubicBezTo>
                    <a:pt x="46188" y="44771"/>
                    <a:pt x="46511" y="45123"/>
                    <a:pt x="46867" y="45123"/>
                  </a:cubicBezTo>
                  <a:cubicBezTo>
                    <a:pt x="46980" y="45123"/>
                    <a:pt x="47097" y="45087"/>
                    <a:pt x="47204" y="45006"/>
                  </a:cubicBezTo>
                  <a:cubicBezTo>
                    <a:pt x="51159" y="42085"/>
                    <a:pt x="56794" y="38698"/>
                    <a:pt x="58733" y="34821"/>
                  </a:cubicBezTo>
                  <a:cubicBezTo>
                    <a:pt x="60491" y="31331"/>
                    <a:pt x="62145" y="27893"/>
                    <a:pt x="63851" y="24429"/>
                  </a:cubicBezTo>
                  <a:cubicBezTo>
                    <a:pt x="64068" y="24014"/>
                    <a:pt x="63728" y="23600"/>
                    <a:pt x="63347" y="23600"/>
                  </a:cubicBezTo>
                  <a:close/>
                  <a:moveTo>
                    <a:pt x="74537" y="43960"/>
                  </a:moveTo>
                  <a:cubicBezTo>
                    <a:pt x="74756" y="43960"/>
                    <a:pt x="74978" y="44117"/>
                    <a:pt x="74993" y="44385"/>
                  </a:cubicBezTo>
                  <a:cubicBezTo>
                    <a:pt x="75019" y="46970"/>
                    <a:pt x="75070" y="49555"/>
                    <a:pt x="75122" y="52115"/>
                  </a:cubicBezTo>
                  <a:cubicBezTo>
                    <a:pt x="75174" y="55217"/>
                    <a:pt x="73700" y="58500"/>
                    <a:pt x="72640" y="61628"/>
                  </a:cubicBezTo>
                  <a:cubicBezTo>
                    <a:pt x="72582" y="61848"/>
                    <a:pt x="72405" y="61948"/>
                    <a:pt x="72227" y="61948"/>
                  </a:cubicBezTo>
                  <a:cubicBezTo>
                    <a:pt x="72008" y="61948"/>
                    <a:pt x="71787" y="61795"/>
                    <a:pt x="71787" y="61524"/>
                  </a:cubicBezTo>
                  <a:lnTo>
                    <a:pt x="71348" y="53097"/>
                  </a:lnTo>
                  <a:cubicBezTo>
                    <a:pt x="71193" y="50021"/>
                    <a:pt x="72847" y="47126"/>
                    <a:pt x="74140" y="44230"/>
                  </a:cubicBezTo>
                  <a:cubicBezTo>
                    <a:pt x="74216" y="44044"/>
                    <a:pt x="74376" y="43960"/>
                    <a:pt x="74537" y="43960"/>
                  </a:cubicBezTo>
                  <a:close/>
                  <a:moveTo>
                    <a:pt x="85281" y="0"/>
                  </a:moveTo>
                  <a:cubicBezTo>
                    <a:pt x="82489" y="13081"/>
                    <a:pt x="79025" y="26006"/>
                    <a:pt x="74889" y="38724"/>
                  </a:cubicBezTo>
                  <a:cubicBezTo>
                    <a:pt x="74851" y="38840"/>
                    <a:pt x="74754" y="38899"/>
                    <a:pt x="74657" y="38899"/>
                  </a:cubicBezTo>
                  <a:cubicBezTo>
                    <a:pt x="74560" y="38899"/>
                    <a:pt x="74463" y="38840"/>
                    <a:pt x="74424" y="38724"/>
                  </a:cubicBezTo>
                  <a:cubicBezTo>
                    <a:pt x="73390" y="35519"/>
                    <a:pt x="73700" y="32546"/>
                    <a:pt x="73028" y="28798"/>
                  </a:cubicBezTo>
                  <a:cubicBezTo>
                    <a:pt x="73001" y="28662"/>
                    <a:pt x="72888" y="28590"/>
                    <a:pt x="72776" y="28590"/>
                  </a:cubicBezTo>
                  <a:cubicBezTo>
                    <a:pt x="72675" y="28590"/>
                    <a:pt x="72574" y="28649"/>
                    <a:pt x="72537" y="28772"/>
                  </a:cubicBezTo>
                  <a:cubicBezTo>
                    <a:pt x="71477" y="33477"/>
                    <a:pt x="71761" y="39009"/>
                    <a:pt x="68478" y="42447"/>
                  </a:cubicBezTo>
                  <a:cubicBezTo>
                    <a:pt x="62016" y="49168"/>
                    <a:pt x="55553" y="55682"/>
                    <a:pt x="49091" y="62403"/>
                  </a:cubicBezTo>
                  <a:cubicBezTo>
                    <a:pt x="48953" y="62550"/>
                    <a:pt x="48778" y="62616"/>
                    <a:pt x="48605" y="62616"/>
                  </a:cubicBezTo>
                  <a:cubicBezTo>
                    <a:pt x="48261" y="62616"/>
                    <a:pt x="47927" y="62351"/>
                    <a:pt x="47927" y="61938"/>
                  </a:cubicBezTo>
                  <a:cubicBezTo>
                    <a:pt x="47902" y="59508"/>
                    <a:pt x="47850" y="57104"/>
                    <a:pt x="47798" y="54674"/>
                  </a:cubicBezTo>
                  <a:cubicBezTo>
                    <a:pt x="47798" y="54260"/>
                    <a:pt x="47465" y="53984"/>
                    <a:pt x="47120" y="53984"/>
                  </a:cubicBezTo>
                  <a:cubicBezTo>
                    <a:pt x="46948" y="53984"/>
                    <a:pt x="46773" y="54053"/>
                    <a:pt x="46635" y="54208"/>
                  </a:cubicBezTo>
                  <a:cubicBezTo>
                    <a:pt x="42266" y="59017"/>
                    <a:pt x="37536" y="63463"/>
                    <a:pt x="32521" y="67547"/>
                  </a:cubicBezTo>
                  <a:cubicBezTo>
                    <a:pt x="32387" y="67655"/>
                    <a:pt x="32240" y="67702"/>
                    <a:pt x="32096" y="67702"/>
                  </a:cubicBezTo>
                  <a:cubicBezTo>
                    <a:pt x="31657" y="67702"/>
                    <a:pt x="31259" y="67259"/>
                    <a:pt x="31435" y="66772"/>
                  </a:cubicBezTo>
                  <a:cubicBezTo>
                    <a:pt x="32624" y="63696"/>
                    <a:pt x="33632" y="60568"/>
                    <a:pt x="34459" y="57362"/>
                  </a:cubicBezTo>
                  <a:cubicBezTo>
                    <a:pt x="34591" y="56894"/>
                    <a:pt x="34205" y="56507"/>
                    <a:pt x="33787" y="56507"/>
                  </a:cubicBezTo>
                  <a:cubicBezTo>
                    <a:pt x="33628" y="56507"/>
                    <a:pt x="33464" y="56562"/>
                    <a:pt x="33322" y="56690"/>
                  </a:cubicBezTo>
                  <a:cubicBezTo>
                    <a:pt x="22853" y="66384"/>
                    <a:pt x="11711" y="75328"/>
                    <a:pt x="1" y="83445"/>
                  </a:cubicBezTo>
                  <a:cubicBezTo>
                    <a:pt x="45265" y="84712"/>
                    <a:pt x="89960" y="87013"/>
                    <a:pt x="135689" y="90399"/>
                  </a:cubicBezTo>
                  <a:lnTo>
                    <a:pt x="136000" y="62145"/>
                  </a:lnTo>
                  <a:cubicBezTo>
                    <a:pt x="126900" y="52761"/>
                    <a:pt x="117801" y="43403"/>
                    <a:pt x="108702" y="34019"/>
                  </a:cubicBezTo>
                  <a:cubicBezTo>
                    <a:pt x="108107" y="30892"/>
                    <a:pt x="107616" y="27660"/>
                    <a:pt x="107021" y="24532"/>
                  </a:cubicBezTo>
                  <a:cubicBezTo>
                    <a:pt x="104566" y="21689"/>
                    <a:pt x="101696" y="19156"/>
                    <a:pt x="99085" y="16441"/>
                  </a:cubicBezTo>
                  <a:cubicBezTo>
                    <a:pt x="96630" y="21353"/>
                    <a:pt x="94200" y="26238"/>
                    <a:pt x="91770" y="31150"/>
                  </a:cubicBezTo>
                  <a:cubicBezTo>
                    <a:pt x="91459" y="22981"/>
                    <a:pt x="91589" y="14787"/>
                    <a:pt x="92002" y="6592"/>
                  </a:cubicBezTo>
                  <a:cubicBezTo>
                    <a:pt x="90219" y="4007"/>
                    <a:pt x="87815" y="1862"/>
                    <a:pt x="85281" y="0"/>
                  </a:cubicBezTo>
                  <a:close/>
                </a:path>
              </a:pathLst>
            </a:custGeom>
            <a:gradFill>
              <a:gsLst>
                <a:gs pos="0">
                  <a:srgbClr val="F8BA4E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8"/>
    </mc:Choice>
    <mc:Fallback>
      <p:transition spd="slow" advTm="10988"/>
    </mc:Fallback>
  </mc:AlternateContent>
  <p:extLst>
    <p:ext uri="{E180D4A7-C9FB-4DFB-919C-405C955672EB}">
      <p14:showEvtLst xmlns:p14="http://schemas.microsoft.com/office/powerpoint/2010/main">
        <p14:playEvt time="47" objId="9"/>
        <p14:stopEvt time="10552" objId="9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62"/>
          <p:cNvSpPr txBox="1">
            <a:spLocks noGrp="1"/>
          </p:cNvSpPr>
          <p:nvPr>
            <p:ph type="title"/>
          </p:nvPr>
        </p:nvSpPr>
        <p:spPr>
          <a:xfrm>
            <a:off x="1558200" y="2036085"/>
            <a:ext cx="6027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  <p:grpSp>
        <p:nvGrpSpPr>
          <p:cNvPr id="1440" name="Google Shape;1440;p62"/>
          <p:cNvGrpSpPr/>
          <p:nvPr/>
        </p:nvGrpSpPr>
        <p:grpSpPr>
          <a:xfrm>
            <a:off x="43220" y="2819880"/>
            <a:ext cx="4077201" cy="1876678"/>
            <a:chOff x="-20" y="2910506"/>
            <a:chExt cx="4077201" cy="1876678"/>
          </a:xfrm>
        </p:grpSpPr>
        <p:grpSp>
          <p:nvGrpSpPr>
            <p:cNvPr id="1441" name="Google Shape;1441;p62"/>
            <p:cNvGrpSpPr/>
            <p:nvPr/>
          </p:nvGrpSpPr>
          <p:grpSpPr>
            <a:xfrm flipH="1">
              <a:off x="-20" y="2910506"/>
              <a:ext cx="1382175" cy="1852490"/>
              <a:chOff x="1301729" y="2130324"/>
              <a:chExt cx="1342178" cy="1798883"/>
            </a:xfrm>
          </p:grpSpPr>
          <p:sp>
            <p:nvSpPr>
              <p:cNvPr id="1442" name="Google Shape;1442;p62"/>
              <p:cNvSpPr/>
              <p:nvPr/>
            </p:nvSpPr>
            <p:spPr>
              <a:xfrm>
                <a:off x="1570776" y="2242942"/>
                <a:ext cx="1073131" cy="1681586"/>
              </a:xfrm>
              <a:custGeom>
                <a:avLst/>
                <a:gdLst/>
                <a:ahLst/>
                <a:cxnLst/>
                <a:rect l="l" t="t" r="r" b="b"/>
                <a:pathLst>
                  <a:path w="17219" h="26982" extrusionOk="0">
                    <a:moveTo>
                      <a:pt x="15537" y="17243"/>
                    </a:moveTo>
                    <a:cubicBezTo>
                      <a:pt x="15462" y="18272"/>
                      <a:pt x="15662" y="19251"/>
                      <a:pt x="15662" y="20255"/>
                    </a:cubicBezTo>
                    <a:cubicBezTo>
                      <a:pt x="15662" y="21259"/>
                      <a:pt x="15512" y="22288"/>
                      <a:pt x="15662" y="23292"/>
                    </a:cubicBezTo>
                    <a:cubicBezTo>
                      <a:pt x="15788" y="24522"/>
                      <a:pt x="15863" y="25752"/>
                      <a:pt x="15838" y="26982"/>
                    </a:cubicBezTo>
                    <a:lnTo>
                      <a:pt x="1" y="26982"/>
                    </a:lnTo>
                    <a:cubicBezTo>
                      <a:pt x="1" y="26982"/>
                      <a:pt x="1180" y="26404"/>
                      <a:pt x="1582" y="26153"/>
                    </a:cubicBezTo>
                    <a:cubicBezTo>
                      <a:pt x="2511" y="25501"/>
                      <a:pt x="3515" y="24974"/>
                      <a:pt x="4318" y="24146"/>
                    </a:cubicBezTo>
                    <a:cubicBezTo>
                      <a:pt x="4795" y="23669"/>
                      <a:pt x="5221" y="23116"/>
                      <a:pt x="5573" y="22539"/>
                    </a:cubicBezTo>
                    <a:cubicBezTo>
                      <a:pt x="5824" y="22163"/>
                      <a:pt x="6075" y="21786"/>
                      <a:pt x="6275" y="21385"/>
                    </a:cubicBezTo>
                    <a:cubicBezTo>
                      <a:pt x="6451" y="20858"/>
                      <a:pt x="6577" y="20305"/>
                      <a:pt x="6652" y="19753"/>
                    </a:cubicBezTo>
                    <a:cubicBezTo>
                      <a:pt x="6978" y="18197"/>
                      <a:pt x="7304" y="16616"/>
                      <a:pt x="7756" y="15085"/>
                    </a:cubicBezTo>
                    <a:cubicBezTo>
                      <a:pt x="8233" y="13479"/>
                      <a:pt x="8660" y="11872"/>
                      <a:pt x="9086" y="10266"/>
                    </a:cubicBezTo>
                    <a:cubicBezTo>
                      <a:pt x="9337" y="9287"/>
                      <a:pt x="9413" y="8333"/>
                      <a:pt x="9588" y="7354"/>
                    </a:cubicBezTo>
                    <a:cubicBezTo>
                      <a:pt x="9839" y="6376"/>
                      <a:pt x="10166" y="5422"/>
                      <a:pt x="10567" y="4518"/>
                    </a:cubicBezTo>
                    <a:cubicBezTo>
                      <a:pt x="10894" y="3690"/>
                      <a:pt x="11170" y="2862"/>
                      <a:pt x="11521" y="2034"/>
                    </a:cubicBezTo>
                    <a:cubicBezTo>
                      <a:pt x="11797" y="1381"/>
                      <a:pt x="12073" y="678"/>
                      <a:pt x="12324" y="1"/>
                    </a:cubicBezTo>
                    <a:cubicBezTo>
                      <a:pt x="12952" y="553"/>
                      <a:pt x="13780" y="427"/>
                      <a:pt x="14433" y="829"/>
                    </a:cubicBezTo>
                    <a:cubicBezTo>
                      <a:pt x="15010" y="1205"/>
                      <a:pt x="15512" y="2034"/>
                      <a:pt x="15763" y="2661"/>
                    </a:cubicBezTo>
                    <a:cubicBezTo>
                      <a:pt x="16089" y="3439"/>
                      <a:pt x="15838" y="4443"/>
                      <a:pt x="16089" y="5296"/>
                    </a:cubicBezTo>
                    <a:cubicBezTo>
                      <a:pt x="16215" y="5698"/>
                      <a:pt x="16365" y="6074"/>
                      <a:pt x="16516" y="6476"/>
                    </a:cubicBezTo>
                    <a:cubicBezTo>
                      <a:pt x="16641" y="6802"/>
                      <a:pt x="16917" y="7154"/>
                      <a:pt x="16993" y="7505"/>
                    </a:cubicBezTo>
                    <a:cubicBezTo>
                      <a:pt x="17118" y="7505"/>
                      <a:pt x="17143" y="7555"/>
                      <a:pt x="17218" y="7580"/>
                    </a:cubicBezTo>
                    <a:cubicBezTo>
                      <a:pt x="16742" y="9162"/>
                      <a:pt x="16415" y="10768"/>
                      <a:pt x="16215" y="12424"/>
                    </a:cubicBezTo>
                    <a:cubicBezTo>
                      <a:pt x="16014" y="13755"/>
                      <a:pt x="15763" y="15135"/>
                      <a:pt x="15612" y="16465"/>
                    </a:cubicBezTo>
                    <a:cubicBezTo>
                      <a:pt x="15562" y="16741"/>
                      <a:pt x="15562" y="16992"/>
                      <a:pt x="15537" y="172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62"/>
              <p:cNvSpPr/>
              <p:nvPr/>
            </p:nvSpPr>
            <p:spPr>
              <a:xfrm>
                <a:off x="2101080" y="3270645"/>
                <a:ext cx="456824" cy="65388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10492" extrusionOk="0">
                    <a:moveTo>
                      <a:pt x="7329" y="10492"/>
                    </a:moveTo>
                    <a:lnTo>
                      <a:pt x="0" y="10492"/>
                    </a:lnTo>
                    <a:cubicBezTo>
                      <a:pt x="25" y="10366"/>
                      <a:pt x="76" y="10266"/>
                      <a:pt x="151" y="10165"/>
                    </a:cubicBezTo>
                    <a:cubicBezTo>
                      <a:pt x="226" y="10015"/>
                      <a:pt x="427" y="9839"/>
                      <a:pt x="502" y="9663"/>
                    </a:cubicBezTo>
                    <a:cubicBezTo>
                      <a:pt x="552" y="9488"/>
                      <a:pt x="427" y="9287"/>
                      <a:pt x="452" y="9086"/>
                    </a:cubicBezTo>
                    <a:cubicBezTo>
                      <a:pt x="502" y="8710"/>
                      <a:pt x="653" y="8358"/>
                      <a:pt x="904" y="8057"/>
                    </a:cubicBezTo>
                    <a:cubicBezTo>
                      <a:pt x="1105" y="7781"/>
                      <a:pt x="1356" y="7555"/>
                      <a:pt x="1581" y="7279"/>
                    </a:cubicBezTo>
                    <a:cubicBezTo>
                      <a:pt x="1858" y="6903"/>
                      <a:pt x="2134" y="6476"/>
                      <a:pt x="2359" y="6049"/>
                    </a:cubicBezTo>
                    <a:cubicBezTo>
                      <a:pt x="2811" y="5321"/>
                      <a:pt x="3288" y="4619"/>
                      <a:pt x="3815" y="3966"/>
                    </a:cubicBezTo>
                    <a:cubicBezTo>
                      <a:pt x="4242" y="3414"/>
                      <a:pt x="4920" y="2937"/>
                      <a:pt x="5196" y="2284"/>
                    </a:cubicBezTo>
                    <a:cubicBezTo>
                      <a:pt x="5271" y="2109"/>
                      <a:pt x="5246" y="1933"/>
                      <a:pt x="5371" y="1757"/>
                    </a:cubicBezTo>
                    <a:cubicBezTo>
                      <a:pt x="5447" y="1657"/>
                      <a:pt x="5622" y="1607"/>
                      <a:pt x="5698" y="1481"/>
                    </a:cubicBezTo>
                    <a:cubicBezTo>
                      <a:pt x="5924" y="1155"/>
                      <a:pt x="5647" y="854"/>
                      <a:pt x="5949" y="578"/>
                    </a:cubicBezTo>
                    <a:cubicBezTo>
                      <a:pt x="6175" y="402"/>
                      <a:pt x="6702" y="226"/>
                      <a:pt x="7103" y="0"/>
                    </a:cubicBezTo>
                    <a:cubicBezTo>
                      <a:pt x="7053" y="251"/>
                      <a:pt x="7053" y="502"/>
                      <a:pt x="7028" y="753"/>
                    </a:cubicBezTo>
                    <a:cubicBezTo>
                      <a:pt x="6953" y="1782"/>
                      <a:pt x="7153" y="2761"/>
                      <a:pt x="7153" y="3765"/>
                    </a:cubicBezTo>
                    <a:cubicBezTo>
                      <a:pt x="7153" y="4769"/>
                      <a:pt x="7003" y="5823"/>
                      <a:pt x="7153" y="6827"/>
                    </a:cubicBezTo>
                    <a:cubicBezTo>
                      <a:pt x="7279" y="8032"/>
                      <a:pt x="7329" y="9262"/>
                      <a:pt x="7329" y="104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62"/>
              <p:cNvSpPr/>
              <p:nvPr/>
            </p:nvSpPr>
            <p:spPr>
              <a:xfrm>
                <a:off x="1431547" y="2130324"/>
                <a:ext cx="955840" cy="463056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7430" extrusionOk="0">
                    <a:moveTo>
                      <a:pt x="15336" y="2385"/>
                    </a:moveTo>
                    <a:cubicBezTo>
                      <a:pt x="15186" y="2335"/>
                      <a:pt x="15186" y="2159"/>
                      <a:pt x="15085" y="2033"/>
                    </a:cubicBezTo>
                    <a:cubicBezTo>
                      <a:pt x="14960" y="1908"/>
                      <a:pt x="14809" y="1808"/>
                      <a:pt x="14684" y="1707"/>
                    </a:cubicBezTo>
                    <a:cubicBezTo>
                      <a:pt x="14408" y="1506"/>
                      <a:pt x="14081" y="1381"/>
                      <a:pt x="13805" y="1180"/>
                    </a:cubicBezTo>
                    <a:cubicBezTo>
                      <a:pt x="13303" y="779"/>
                      <a:pt x="12852" y="0"/>
                      <a:pt x="12149" y="201"/>
                    </a:cubicBezTo>
                    <a:cubicBezTo>
                      <a:pt x="11797" y="277"/>
                      <a:pt x="11672" y="553"/>
                      <a:pt x="11446" y="829"/>
                    </a:cubicBezTo>
                    <a:cubicBezTo>
                      <a:pt x="11195" y="1080"/>
                      <a:pt x="10894" y="1306"/>
                      <a:pt x="10542" y="1456"/>
                    </a:cubicBezTo>
                    <a:cubicBezTo>
                      <a:pt x="10015" y="1782"/>
                      <a:pt x="9564" y="2209"/>
                      <a:pt x="9162" y="2711"/>
                    </a:cubicBezTo>
                    <a:cubicBezTo>
                      <a:pt x="8886" y="3012"/>
                      <a:pt x="8585" y="3288"/>
                      <a:pt x="8309" y="3615"/>
                    </a:cubicBezTo>
                    <a:cubicBezTo>
                      <a:pt x="8083" y="3866"/>
                      <a:pt x="7932" y="4167"/>
                      <a:pt x="7556" y="4142"/>
                    </a:cubicBezTo>
                    <a:cubicBezTo>
                      <a:pt x="7179" y="4142"/>
                      <a:pt x="6953" y="3790"/>
                      <a:pt x="6702" y="3564"/>
                    </a:cubicBezTo>
                    <a:cubicBezTo>
                      <a:pt x="6577" y="3464"/>
                      <a:pt x="6426" y="3238"/>
                      <a:pt x="6276" y="3163"/>
                    </a:cubicBezTo>
                    <a:cubicBezTo>
                      <a:pt x="6150" y="3113"/>
                      <a:pt x="5924" y="3188"/>
                      <a:pt x="5749" y="3113"/>
                    </a:cubicBezTo>
                    <a:cubicBezTo>
                      <a:pt x="5673" y="2686"/>
                      <a:pt x="5673" y="2310"/>
                      <a:pt x="5221" y="2209"/>
                    </a:cubicBezTo>
                    <a:cubicBezTo>
                      <a:pt x="4795" y="2134"/>
                      <a:pt x="4393" y="2109"/>
                      <a:pt x="3967" y="2033"/>
                    </a:cubicBezTo>
                    <a:cubicBezTo>
                      <a:pt x="3188" y="1908"/>
                      <a:pt x="2385" y="2008"/>
                      <a:pt x="1683" y="1682"/>
                    </a:cubicBezTo>
                    <a:cubicBezTo>
                      <a:pt x="854" y="1306"/>
                      <a:pt x="453" y="2410"/>
                      <a:pt x="377" y="3062"/>
                    </a:cubicBezTo>
                    <a:cubicBezTo>
                      <a:pt x="327" y="3715"/>
                      <a:pt x="252" y="4368"/>
                      <a:pt x="152" y="5020"/>
                    </a:cubicBezTo>
                    <a:cubicBezTo>
                      <a:pt x="51" y="5447"/>
                      <a:pt x="1" y="5899"/>
                      <a:pt x="26" y="6350"/>
                    </a:cubicBezTo>
                    <a:cubicBezTo>
                      <a:pt x="101" y="7003"/>
                      <a:pt x="779" y="7103"/>
                      <a:pt x="1331" y="7204"/>
                    </a:cubicBezTo>
                    <a:cubicBezTo>
                      <a:pt x="2435" y="7430"/>
                      <a:pt x="3515" y="7229"/>
                      <a:pt x="4619" y="7179"/>
                    </a:cubicBezTo>
                    <a:cubicBezTo>
                      <a:pt x="5949" y="7078"/>
                      <a:pt x="7254" y="6903"/>
                      <a:pt x="8585" y="6677"/>
                    </a:cubicBezTo>
                    <a:cubicBezTo>
                      <a:pt x="9287" y="6576"/>
                      <a:pt x="10015" y="6426"/>
                      <a:pt x="10718" y="6200"/>
                    </a:cubicBezTo>
                    <a:cubicBezTo>
                      <a:pt x="11822" y="5723"/>
                      <a:pt x="12927" y="5196"/>
                      <a:pt x="13981" y="4619"/>
                    </a:cubicBezTo>
                    <a:cubicBezTo>
                      <a:pt x="14458" y="4393"/>
                      <a:pt x="14759" y="4242"/>
                      <a:pt x="14985" y="37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62"/>
              <p:cNvSpPr/>
              <p:nvPr/>
            </p:nvSpPr>
            <p:spPr>
              <a:xfrm>
                <a:off x="1301729" y="2277344"/>
                <a:ext cx="1141935" cy="1646747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26423" extrusionOk="0">
                    <a:moveTo>
                      <a:pt x="17319" y="1"/>
                    </a:moveTo>
                    <a:cubicBezTo>
                      <a:pt x="16942" y="252"/>
                      <a:pt x="16742" y="754"/>
                      <a:pt x="16440" y="1080"/>
                    </a:cubicBezTo>
                    <a:cubicBezTo>
                      <a:pt x="16139" y="1431"/>
                      <a:pt x="15763" y="1707"/>
                      <a:pt x="15361" y="1908"/>
                    </a:cubicBezTo>
                    <a:cubicBezTo>
                      <a:pt x="14985" y="2159"/>
                      <a:pt x="14583" y="2360"/>
                      <a:pt x="14156" y="2511"/>
                    </a:cubicBezTo>
                    <a:cubicBezTo>
                      <a:pt x="13846" y="2542"/>
                      <a:pt x="13536" y="2563"/>
                      <a:pt x="13226" y="2563"/>
                    </a:cubicBezTo>
                    <a:cubicBezTo>
                      <a:pt x="13034" y="2563"/>
                      <a:pt x="12842" y="2555"/>
                      <a:pt x="12651" y="2536"/>
                    </a:cubicBezTo>
                    <a:cubicBezTo>
                      <a:pt x="12048" y="2536"/>
                      <a:pt x="11822" y="2787"/>
                      <a:pt x="11295" y="3038"/>
                    </a:cubicBezTo>
                    <a:cubicBezTo>
                      <a:pt x="10843" y="3213"/>
                      <a:pt x="10291" y="3364"/>
                      <a:pt x="9839" y="3540"/>
                    </a:cubicBezTo>
                    <a:cubicBezTo>
                      <a:pt x="9426" y="3701"/>
                      <a:pt x="8928" y="4051"/>
                      <a:pt x="8461" y="4051"/>
                    </a:cubicBezTo>
                    <a:cubicBezTo>
                      <a:pt x="8418" y="4051"/>
                      <a:pt x="8376" y="4048"/>
                      <a:pt x="8334" y="4042"/>
                    </a:cubicBezTo>
                    <a:cubicBezTo>
                      <a:pt x="7832" y="3941"/>
                      <a:pt x="7380" y="3238"/>
                      <a:pt x="7079" y="2862"/>
                    </a:cubicBezTo>
                    <a:cubicBezTo>
                      <a:pt x="6928" y="2711"/>
                      <a:pt x="6878" y="2360"/>
                      <a:pt x="6727" y="2235"/>
                    </a:cubicBezTo>
                    <a:cubicBezTo>
                      <a:pt x="6648" y="2155"/>
                      <a:pt x="6577" y="2123"/>
                      <a:pt x="6510" y="2123"/>
                    </a:cubicBezTo>
                    <a:cubicBezTo>
                      <a:pt x="6346" y="2123"/>
                      <a:pt x="6210" y="2317"/>
                      <a:pt x="6050" y="2460"/>
                    </a:cubicBezTo>
                    <a:cubicBezTo>
                      <a:pt x="5497" y="2962"/>
                      <a:pt x="4769" y="2987"/>
                      <a:pt x="4067" y="3063"/>
                    </a:cubicBezTo>
                    <a:cubicBezTo>
                      <a:pt x="3489" y="3138"/>
                      <a:pt x="2611" y="3264"/>
                      <a:pt x="2134" y="3665"/>
                    </a:cubicBezTo>
                    <a:cubicBezTo>
                      <a:pt x="1808" y="3991"/>
                      <a:pt x="1582" y="4393"/>
                      <a:pt x="1431" y="4820"/>
                    </a:cubicBezTo>
                    <a:cubicBezTo>
                      <a:pt x="1331" y="5196"/>
                      <a:pt x="1281" y="5573"/>
                      <a:pt x="1256" y="5949"/>
                    </a:cubicBezTo>
                    <a:cubicBezTo>
                      <a:pt x="1180" y="6627"/>
                      <a:pt x="1055" y="7254"/>
                      <a:pt x="954" y="7932"/>
                    </a:cubicBezTo>
                    <a:cubicBezTo>
                      <a:pt x="678" y="9563"/>
                      <a:pt x="553" y="11195"/>
                      <a:pt x="352" y="12851"/>
                    </a:cubicBezTo>
                    <a:cubicBezTo>
                      <a:pt x="101" y="14683"/>
                      <a:pt x="1" y="16566"/>
                      <a:pt x="101" y="18448"/>
                    </a:cubicBezTo>
                    <a:cubicBezTo>
                      <a:pt x="126" y="18925"/>
                      <a:pt x="126" y="19402"/>
                      <a:pt x="126" y="19879"/>
                    </a:cubicBezTo>
                    <a:cubicBezTo>
                      <a:pt x="101" y="20908"/>
                      <a:pt x="151" y="21962"/>
                      <a:pt x="302" y="22991"/>
                    </a:cubicBezTo>
                    <a:cubicBezTo>
                      <a:pt x="402" y="23769"/>
                      <a:pt x="678" y="24497"/>
                      <a:pt x="1130" y="25150"/>
                    </a:cubicBezTo>
                    <a:cubicBezTo>
                      <a:pt x="1256" y="25300"/>
                      <a:pt x="1431" y="25451"/>
                      <a:pt x="1532" y="25601"/>
                    </a:cubicBezTo>
                    <a:cubicBezTo>
                      <a:pt x="1632" y="25727"/>
                      <a:pt x="1632" y="26078"/>
                      <a:pt x="1833" y="26129"/>
                    </a:cubicBezTo>
                    <a:cubicBezTo>
                      <a:pt x="1965" y="26150"/>
                      <a:pt x="2520" y="26423"/>
                      <a:pt x="2690" y="26423"/>
                    </a:cubicBezTo>
                    <a:cubicBezTo>
                      <a:pt x="2714" y="26423"/>
                      <a:pt x="2730" y="26417"/>
                      <a:pt x="2736" y="26405"/>
                    </a:cubicBezTo>
                    <a:lnTo>
                      <a:pt x="3540" y="26354"/>
                    </a:lnTo>
                    <a:cubicBezTo>
                      <a:pt x="3841" y="26379"/>
                      <a:pt x="4148" y="26392"/>
                      <a:pt x="4459" y="26392"/>
                    </a:cubicBezTo>
                    <a:cubicBezTo>
                      <a:pt x="4769" y="26392"/>
                      <a:pt x="5083" y="26379"/>
                      <a:pt x="5397" y="26354"/>
                    </a:cubicBezTo>
                    <a:cubicBezTo>
                      <a:pt x="5899" y="26279"/>
                      <a:pt x="6376" y="26078"/>
                      <a:pt x="6878" y="26003"/>
                    </a:cubicBezTo>
                    <a:cubicBezTo>
                      <a:pt x="7455" y="25928"/>
                      <a:pt x="7932" y="25953"/>
                      <a:pt x="8509" y="25752"/>
                    </a:cubicBezTo>
                    <a:cubicBezTo>
                      <a:pt x="9086" y="25526"/>
                      <a:pt x="9614" y="25150"/>
                      <a:pt x="10191" y="24924"/>
                    </a:cubicBezTo>
                    <a:cubicBezTo>
                      <a:pt x="10718" y="24748"/>
                      <a:pt x="11195" y="24497"/>
                      <a:pt x="11621" y="24146"/>
                    </a:cubicBezTo>
                    <a:cubicBezTo>
                      <a:pt x="11973" y="23794"/>
                      <a:pt x="12149" y="23217"/>
                      <a:pt x="12324" y="22765"/>
                    </a:cubicBezTo>
                    <a:cubicBezTo>
                      <a:pt x="13027" y="21084"/>
                      <a:pt x="13880" y="19452"/>
                      <a:pt x="14508" y="17720"/>
                    </a:cubicBezTo>
                    <a:cubicBezTo>
                      <a:pt x="14633" y="17319"/>
                      <a:pt x="14784" y="16942"/>
                      <a:pt x="14935" y="16566"/>
                    </a:cubicBezTo>
                    <a:cubicBezTo>
                      <a:pt x="15110" y="16089"/>
                      <a:pt x="15311" y="15612"/>
                      <a:pt x="15487" y="15160"/>
                    </a:cubicBezTo>
                    <a:cubicBezTo>
                      <a:pt x="15763" y="14407"/>
                      <a:pt x="16240" y="13730"/>
                      <a:pt x="16491" y="12977"/>
                    </a:cubicBezTo>
                    <a:cubicBezTo>
                      <a:pt x="16942" y="11747"/>
                      <a:pt x="17294" y="10467"/>
                      <a:pt x="17570" y="9187"/>
                    </a:cubicBezTo>
                    <a:cubicBezTo>
                      <a:pt x="17771" y="8057"/>
                      <a:pt x="18222" y="6978"/>
                      <a:pt x="18222" y="5773"/>
                    </a:cubicBezTo>
                    <a:cubicBezTo>
                      <a:pt x="18222" y="4719"/>
                      <a:pt x="18323" y="3740"/>
                      <a:pt x="18222" y="2711"/>
                    </a:cubicBezTo>
                    <a:cubicBezTo>
                      <a:pt x="18172" y="2209"/>
                      <a:pt x="18022" y="1733"/>
                      <a:pt x="17771" y="1331"/>
                    </a:cubicBezTo>
                    <a:cubicBezTo>
                      <a:pt x="17545" y="904"/>
                      <a:pt x="17394" y="478"/>
                      <a:pt x="1731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62"/>
              <p:cNvSpPr/>
              <p:nvPr/>
            </p:nvSpPr>
            <p:spPr>
              <a:xfrm>
                <a:off x="1308024" y="3193988"/>
                <a:ext cx="924492" cy="735219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11797" extrusionOk="0">
                    <a:moveTo>
                      <a:pt x="14834" y="1858"/>
                    </a:moveTo>
                    <a:cubicBezTo>
                      <a:pt x="14683" y="2234"/>
                      <a:pt x="14532" y="2611"/>
                      <a:pt x="14407" y="3012"/>
                    </a:cubicBezTo>
                    <a:cubicBezTo>
                      <a:pt x="13779" y="4744"/>
                      <a:pt x="12926" y="6376"/>
                      <a:pt x="12223" y="8057"/>
                    </a:cubicBezTo>
                    <a:cubicBezTo>
                      <a:pt x="12048" y="8509"/>
                      <a:pt x="11872" y="9086"/>
                      <a:pt x="11520" y="9438"/>
                    </a:cubicBezTo>
                    <a:cubicBezTo>
                      <a:pt x="11094" y="9789"/>
                      <a:pt x="10617" y="10040"/>
                      <a:pt x="10090" y="10216"/>
                    </a:cubicBezTo>
                    <a:cubicBezTo>
                      <a:pt x="9513" y="10442"/>
                      <a:pt x="9011" y="10818"/>
                      <a:pt x="8408" y="11044"/>
                    </a:cubicBezTo>
                    <a:cubicBezTo>
                      <a:pt x="7831" y="11245"/>
                      <a:pt x="7354" y="11220"/>
                      <a:pt x="6777" y="11295"/>
                    </a:cubicBezTo>
                    <a:cubicBezTo>
                      <a:pt x="6275" y="11370"/>
                      <a:pt x="5798" y="11571"/>
                      <a:pt x="5296" y="11646"/>
                    </a:cubicBezTo>
                    <a:cubicBezTo>
                      <a:pt x="4668" y="11697"/>
                      <a:pt x="4041" y="11697"/>
                      <a:pt x="3439" y="11646"/>
                    </a:cubicBezTo>
                    <a:lnTo>
                      <a:pt x="2635" y="11697"/>
                    </a:lnTo>
                    <a:cubicBezTo>
                      <a:pt x="2585" y="11797"/>
                      <a:pt x="1883" y="11446"/>
                      <a:pt x="1732" y="11421"/>
                    </a:cubicBezTo>
                    <a:cubicBezTo>
                      <a:pt x="1531" y="11370"/>
                      <a:pt x="1531" y="11019"/>
                      <a:pt x="1431" y="10893"/>
                    </a:cubicBezTo>
                    <a:cubicBezTo>
                      <a:pt x="1330" y="10743"/>
                      <a:pt x="1155" y="10592"/>
                      <a:pt x="1054" y="10442"/>
                    </a:cubicBezTo>
                    <a:cubicBezTo>
                      <a:pt x="577" y="9789"/>
                      <a:pt x="301" y="9061"/>
                      <a:pt x="201" y="8283"/>
                    </a:cubicBezTo>
                    <a:cubicBezTo>
                      <a:pt x="50" y="7254"/>
                      <a:pt x="0" y="6200"/>
                      <a:pt x="25" y="5171"/>
                    </a:cubicBezTo>
                    <a:lnTo>
                      <a:pt x="226" y="5045"/>
                    </a:lnTo>
                    <a:cubicBezTo>
                      <a:pt x="628" y="4845"/>
                      <a:pt x="1029" y="4493"/>
                      <a:pt x="1481" y="4343"/>
                    </a:cubicBezTo>
                    <a:cubicBezTo>
                      <a:pt x="2033" y="4142"/>
                      <a:pt x="2635" y="4016"/>
                      <a:pt x="3188" y="3790"/>
                    </a:cubicBezTo>
                    <a:cubicBezTo>
                      <a:pt x="3665" y="3540"/>
                      <a:pt x="4192" y="3364"/>
                      <a:pt x="4719" y="3238"/>
                    </a:cubicBezTo>
                    <a:cubicBezTo>
                      <a:pt x="5070" y="3163"/>
                      <a:pt x="5396" y="3038"/>
                      <a:pt x="5698" y="2837"/>
                    </a:cubicBezTo>
                    <a:cubicBezTo>
                      <a:pt x="6375" y="2410"/>
                      <a:pt x="7003" y="1933"/>
                      <a:pt x="7705" y="1532"/>
                    </a:cubicBezTo>
                    <a:cubicBezTo>
                      <a:pt x="8132" y="1281"/>
                      <a:pt x="8534" y="1005"/>
                      <a:pt x="8910" y="678"/>
                    </a:cubicBezTo>
                    <a:cubicBezTo>
                      <a:pt x="9236" y="402"/>
                      <a:pt x="9462" y="26"/>
                      <a:pt x="9889" y="1"/>
                    </a:cubicBezTo>
                    <a:cubicBezTo>
                      <a:pt x="10090" y="1"/>
                      <a:pt x="10291" y="26"/>
                      <a:pt x="10466" y="51"/>
                    </a:cubicBezTo>
                    <a:cubicBezTo>
                      <a:pt x="10617" y="101"/>
                      <a:pt x="10717" y="252"/>
                      <a:pt x="10843" y="327"/>
                    </a:cubicBezTo>
                    <a:cubicBezTo>
                      <a:pt x="11169" y="452"/>
                      <a:pt x="11546" y="352"/>
                      <a:pt x="11872" y="402"/>
                    </a:cubicBezTo>
                    <a:cubicBezTo>
                      <a:pt x="12198" y="477"/>
                      <a:pt x="12349" y="779"/>
                      <a:pt x="12650" y="829"/>
                    </a:cubicBezTo>
                    <a:cubicBezTo>
                      <a:pt x="12926" y="854"/>
                      <a:pt x="13353" y="452"/>
                      <a:pt x="13629" y="553"/>
                    </a:cubicBezTo>
                    <a:cubicBezTo>
                      <a:pt x="13704" y="578"/>
                      <a:pt x="13855" y="879"/>
                      <a:pt x="13905" y="954"/>
                    </a:cubicBezTo>
                    <a:cubicBezTo>
                      <a:pt x="13980" y="1030"/>
                      <a:pt x="14131" y="1180"/>
                      <a:pt x="14256" y="1281"/>
                    </a:cubicBezTo>
                    <a:cubicBezTo>
                      <a:pt x="14432" y="1456"/>
                      <a:pt x="14633" y="1657"/>
                      <a:pt x="14834" y="18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7" name="Google Shape;1447;p62"/>
            <p:cNvSpPr/>
            <p:nvPr/>
          </p:nvSpPr>
          <p:spPr>
            <a:xfrm>
              <a:off x="2632787" y="3833160"/>
              <a:ext cx="867844" cy="543116"/>
            </a:xfrm>
            <a:custGeom>
              <a:avLst/>
              <a:gdLst/>
              <a:ahLst/>
              <a:cxnLst/>
              <a:rect l="l" t="t" r="r" b="b"/>
              <a:pathLst>
                <a:path w="18248" h="11420" extrusionOk="0">
                  <a:moveTo>
                    <a:pt x="18172" y="6978"/>
                  </a:moveTo>
                  <a:cubicBezTo>
                    <a:pt x="17921" y="7003"/>
                    <a:pt x="17871" y="6827"/>
                    <a:pt x="17695" y="6701"/>
                  </a:cubicBezTo>
                  <a:cubicBezTo>
                    <a:pt x="17369" y="6450"/>
                    <a:pt x="16993" y="6250"/>
                    <a:pt x="16641" y="6024"/>
                  </a:cubicBezTo>
                  <a:cubicBezTo>
                    <a:pt x="16340" y="5848"/>
                    <a:pt x="16064" y="5622"/>
                    <a:pt x="15863" y="5346"/>
                  </a:cubicBezTo>
                  <a:cubicBezTo>
                    <a:pt x="15587" y="5045"/>
                    <a:pt x="15637" y="4869"/>
                    <a:pt x="15537" y="4493"/>
                  </a:cubicBezTo>
                  <a:cubicBezTo>
                    <a:pt x="15336" y="4016"/>
                    <a:pt x="15035" y="3589"/>
                    <a:pt x="14658" y="3238"/>
                  </a:cubicBezTo>
                  <a:cubicBezTo>
                    <a:pt x="14307" y="2912"/>
                    <a:pt x="13830" y="3037"/>
                    <a:pt x="13504" y="2661"/>
                  </a:cubicBezTo>
                  <a:cubicBezTo>
                    <a:pt x="13152" y="2284"/>
                    <a:pt x="13077" y="1807"/>
                    <a:pt x="12927" y="1381"/>
                  </a:cubicBezTo>
                  <a:cubicBezTo>
                    <a:pt x="12801" y="1079"/>
                    <a:pt x="12600" y="402"/>
                    <a:pt x="12324" y="226"/>
                  </a:cubicBezTo>
                  <a:cubicBezTo>
                    <a:pt x="11973" y="0"/>
                    <a:pt x="11270" y="477"/>
                    <a:pt x="10869" y="602"/>
                  </a:cubicBezTo>
                  <a:cubicBezTo>
                    <a:pt x="10341" y="753"/>
                    <a:pt x="10141" y="351"/>
                    <a:pt x="9614" y="427"/>
                  </a:cubicBezTo>
                  <a:cubicBezTo>
                    <a:pt x="9086" y="502"/>
                    <a:pt x="8509" y="853"/>
                    <a:pt x="7907" y="979"/>
                  </a:cubicBezTo>
                  <a:cubicBezTo>
                    <a:pt x="7279" y="1104"/>
                    <a:pt x="6627" y="929"/>
                    <a:pt x="5999" y="1079"/>
                  </a:cubicBezTo>
                  <a:cubicBezTo>
                    <a:pt x="4995" y="1355"/>
                    <a:pt x="4117" y="1682"/>
                    <a:pt x="3013" y="1682"/>
                  </a:cubicBezTo>
                  <a:cubicBezTo>
                    <a:pt x="2711" y="1682"/>
                    <a:pt x="2184" y="1556"/>
                    <a:pt x="1933" y="1682"/>
                  </a:cubicBezTo>
                  <a:cubicBezTo>
                    <a:pt x="1733" y="1782"/>
                    <a:pt x="1532" y="2083"/>
                    <a:pt x="1331" y="2234"/>
                  </a:cubicBezTo>
                  <a:cubicBezTo>
                    <a:pt x="980" y="2460"/>
                    <a:pt x="1" y="2786"/>
                    <a:pt x="478" y="3238"/>
                  </a:cubicBezTo>
                  <a:cubicBezTo>
                    <a:pt x="804" y="3539"/>
                    <a:pt x="1482" y="3639"/>
                    <a:pt x="1883" y="3715"/>
                  </a:cubicBezTo>
                  <a:cubicBezTo>
                    <a:pt x="2435" y="3765"/>
                    <a:pt x="2987" y="3915"/>
                    <a:pt x="3540" y="4091"/>
                  </a:cubicBezTo>
                  <a:cubicBezTo>
                    <a:pt x="4167" y="4317"/>
                    <a:pt x="4669" y="4744"/>
                    <a:pt x="5271" y="4970"/>
                  </a:cubicBezTo>
                  <a:cubicBezTo>
                    <a:pt x="5874" y="5221"/>
                    <a:pt x="6577" y="5421"/>
                    <a:pt x="7204" y="5622"/>
                  </a:cubicBezTo>
                  <a:cubicBezTo>
                    <a:pt x="7681" y="5723"/>
                    <a:pt x="8108" y="5948"/>
                    <a:pt x="8459" y="6250"/>
                  </a:cubicBezTo>
                  <a:cubicBezTo>
                    <a:pt x="8785" y="6526"/>
                    <a:pt x="9112" y="6802"/>
                    <a:pt x="9438" y="7078"/>
                  </a:cubicBezTo>
                  <a:cubicBezTo>
                    <a:pt x="9915" y="7530"/>
                    <a:pt x="9538" y="7881"/>
                    <a:pt x="9689" y="8408"/>
                  </a:cubicBezTo>
                  <a:cubicBezTo>
                    <a:pt x="9764" y="8684"/>
                    <a:pt x="10040" y="8810"/>
                    <a:pt x="10191" y="9011"/>
                  </a:cubicBezTo>
                  <a:cubicBezTo>
                    <a:pt x="10417" y="9287"/>
                    <a:pt x="10592" y="9588"/>
                    <a:pt x="10718" y="9914"/>
                  </a:cubicBezTo>
                  <a:cubicBezTo>
                    <a:pt x="10869" y="10316"/>
                    <a:pt x="10818" y="10717"/>
                    <a:pt x="11220" y="10918"/>
                  </a:cubicBezTo>
                  <a:cubicBezTo>
                    <a:pt x="11496" y="11044"/>
                    <a:pt x="11797" y="11044"/>
                    <a:pt x="12048" y="11144"/>
                  </a:cubicBezTo>
                  <a:cubicBezTo>
                    <a:pt x="12274" y="11269"/>
                    <a:pt x="12500" y="11370"/>
                    <a:pt x="12726" y="11420"/>
                  </a:cubicBezTo>
                  <a:cubicBezTo>
                    <a:pt x="13203" y="11420"/>
                    <a:pt x="13931" y="10918"/>
                    <a:pt x="14407" y="10742"/>
                  </a:cubicBezTo>
                  <a:cubicBezTo>
                    <a:pt x="15286" y="10441"/>
                    <a:pt x="16114" y="9989"/>
                    <a:pt x="16817" y="9387"/>
                  </a:cubicBezTo>
                  <a:cubicBezTo>
                    <a:pt x="17143" y="9161"/>
                    <a:pt x="17444" y="8860"/>
                    <a:pt x="17645" y="8534"/>
                  </a:cubicBezTo>
                  <a:cubicBezTo>
                    <a:pt x="17746" y="8333"/>
                    <a:pt x="17846" y="7555"/>
                    <a:pt x="18248" y="7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8" name="Google Shape;1448;p62"/>
            <p:cNvGrpSpPr/>
            <p:nvPr/>
          </p:nvGrpSpPr>
          <p:grpSpPr>
            <a:xfrm>
              <a:off x="2994469" y="4006226"/>
              <a:ext cx="1082712" cy="735586"/>
              <a:chOff x="4150188" y="2937467"/>
              <a:chExt cx="1418834" cy="963944"/>
            </a:xfrm>
          </p:grpSpPr>
          <p:sp>
            <p:nvSpPr>
              <p:cNvPr id="1449" name="Google Shape;1449;p62"/>
              <p:cNvSpPr/>
              <p:nvPr/>
            </p:nvSpPr>
            <p:spPr>
              <a:xfrm>
                <a:off x="4153304" y="3114153"/>
                <a:ext cx="1415718" cy="787258"/>
              </a:xfrm>
              <a:custGeom>
                <a:avLst/>
                <a:gdLst/>
                <a:ahLst/>
                <a:cxnLst/>
                <a:rect l="l" t="t" r="r" b="b"/>
                <a:pathLst>
                  <a:path w="22716" h="12632" extrusionOk="0">
                    <a:moveTo>
                      <a:pt x="20648" y="0"/>
                    </a:moveTo>
                    <a:cubicBezTo>
                      <a:pt x="20341" y="0"/>
                      <a:pt x="19820" y="307"/>
                      <a:pt x="19578" y="428"/>
                    </a:cubicBezTo>
                    <a:cubicBezTo>
                      <a:pt x="17947" y="1131"/>
                      <a:pt x="16441" y="2235"/>
                      <a:pt x="14859" y="3038"/>
                    </a:cubicBezTo>
                    <a:cubicBezTo>
                      <a:pt x="13379" y="3817"/>
                      <a:pt x="12023" y="4745"/>
                      <a:pt x="10743" y="5799"/>
                    </a:cubicBezTo>
                    <a:cubicBezTo>
                      <a:pt x="10166" y="6301"/>
                      <a:pt x="9538" y="6753"/>
                      <a:pt x="8936" y="7255"/>
                    </a:cubicBezTo>
                    <a:cubicBezTo>
                      <a:pt x="8484" y="7657"/>
                      <a:pt x="8133" y="8159"/>
                      <a:pt x="7656" y="8535"/>
                    </a:cubicBezTo>
                    <a:cubicBezTo>
                      <a:pt x="6401" y="9514"/>
                      <a:pt x="5046" y="10367"/>
                      <a:pt x="3615" y="11045"/>
                    </a:cubicBezTo>
                    <a:cubicBezTo>
                      <a:pt x="2703" y="11501"/>
                      <a:pt x="1196" y="12255"/>
                      <a:pt x="144" y="12255"/>
                    </a:cubicBezTo>
                    <a:cubicBezTo>
                      <a:pt x="95" y="12255"/>
                      <a:pt x="47" y="12253"/>
                      <a:pt x="1" y="12250"/>
                    </a:cubicBezTo>
                    <a:lnTo>
                      <a:pt x="1" y="12250"/>
                    </a:lnTo>
                    <a:lnTo>
                      <a:pt x="1632" y="12601"/>
                    </a:lnTo>
                    <a:cubicBezTo>
                      <a:pt x="1755" y="12622"/>
                      <a:pt x="1885" y="12631"/>
                      <a:pt x="2020" y="12631"/>
                    </a:cubicBezTo>
                    <a:cubicBezTo>
                      <a:pt x="2848" y="12631"/>
                      <a:pt x="3860" y="12282"/>
                      <a:pt x="4594" y="12174"/>
                    </a:cubicBezTo>
                    <a:cubicBezTo>
                      <a:pt x="5849" y="11949"/>
                      <a:pt x="7254" y="11974"/>
                      <a:pt x="8534" y="11949"/>
                    </a:cubicBezTo>
                    <a:cubicBezTo>
                      <a:pt x="9614" y="11898"/>
                      <a:pt x="10618" y="11748"/>
                      <a:pt x="11722" y="11723"/>
                    </a:cubicBezTo>
                    <a:cubicBezTo>
                      <a:pt x="11853" y="11720"/>
                      <a:pt x="11984" y="11719"/>
                      <a:pt x="12116" y="11719"/>
                    </a:cubicBezTo>
                    <a:cubicBezTo>
                      <a:pt x="12794" y="11719"/>
                      <a:pt x="13472" y="11751"/>
                      <a:pt x="14143" y="11751"/>
                    </a:cubicBezTo>
                    <a:cubicBezTo>
                      <a:pt x="14458" y="11751"/>
                      <a:pt x="14773" y="11744"/>
                      <a:pt x="15085" y="11723"/>
                    </a:cubicBezTo>
                    <a:cubicBezTo>
                      <a:pt x="16541" y="11622"/>
                      <a:pt x="17947" y="11321"/>
                      <a:pt x="19402" y="11271"/>
                    </a:cubicBezTo>
                    <a:cubicBezTo>
                      <a:pt x="19478" y="11273"/>
                      <a:pt x="19554" y="11274"/>
                      <a:pt x="19630" y="11274"/>
                    </a:cubicBezTo>
                    <a:cubicBezTo>
                      <a:pt x="20457" y="11274"/>
                      <a:pt x="21283" y="11149"/>
                      <a:pt x="22088" y="10920"/>
                    </a:cubicBezTo>
                    <a:cubicBezTo>
                      <a:pt x="22514" y="9916"/>
                      <a:pt x="22615" y="8309"/>
                      <a:pt x="22640" y="7230"/>
                    </a:cubicBezTo>
                    <a:cubicBezTo>
                      <a:pt x="22715" y="5222"/>
                      <a:pt x="22590" y="3239"/>
                      <a:pt x="21762" y="1432"/>
                    </a:cubicBezTo>
                    <a:cubicBezTo>
                      <a:pt x="21536" y="930"/>
                      <a:pt x="21335" y="77"/>
                      <a:pt x="20682" y="2"/>
                    </a:cubicBezTo>
                    <a:cubicBezTo>
                      <a:pt x="20671" y="1"/>
                      <a:pt x="20660" y="0"/>
                      <a:pt x="206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62"/>
              <p:cNvSpPr/>
              <p:nvPr/>
            </p:nvSpPr>
            <p:spPr>
              <a:xfrm>
                <a:off x="4150188" y="2937467"/>
                <a:ext cx="1382874" cy="938577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5060" extrusionOk="0">
                    <a:moveTo>
                      <a:pt x="22188" y="3966"/>
                    </a:moveTo>
                    <a:cubicBezTo>
                      <a:pt x="21460" y="4192"/>
                      <a:pt x="20782" y="4644"/>
                      <a:pt x="20080" y="4945"/>
                    </a:cubicBezTo>
                    <a:cubicBezTo>
                      <a:pt x="19427" y="5271"/>
                      <a:pt x="18800" y="5648"/>
                      <a:pt x="18197" y="6099"/>
                    </a:cubicBezTo>
                    <a:cubicBezTo>
                      <a:pt x="17670" y="6451"/>
                      <a:pt x="17143" y="6727"/>
                      <a:pt x="16716" y="7204"/>
                    </a:cubicBezTo>
                    <a:cubicBezTo>
                      <a:pt x="16390" y="7580"/>
                      <a:pt x="16164" y="8007"/>
                      <a:pt x="15788" y="8383"/>
                    </a:cubicBezTo>
                    <a:cubicBezTo>
                      <a:pt x="15361" y="8835"/>
                      <a:pt x="14934" y="9337"/>
                      <a:pt x="14533" y="9839"/>
                    </a:cubicBezTo>
                    <a:cubicBezTo>
                      <a:pt x="14156" y="10366"/>
                      <a:pt x="13855" y="10416"/>
                      <a:pt x="13253" y="10517"/>
                    </a:cubicBezTo>
                    <a:cubicBezTo>
                      <a:pt x="12299" y="10667"/>
                      <a:pt x="11320" y="10893"/>
                      <a:pt x="10366" y="11194"/>
                    </a:cubicBezTo>
                    <a:cubicBezTo>
                      <a:pt x="9714" y="11420"/>
                      <a:pt x="9086" y="11747"/>
                      <a:pt x="8434" y="11998"/>
                    </a:cubicBezTo>
                    <a:cubicBezTo>
                      <a:pt x="7530" y="12324"/>
                      <a:pt x="6652" y="12625"/>
                      <a:pt x="5798" y="13027"/>
                    </a:cubicBezTo>
                    <a:cubicBezTo>
                      <a:pt x="5071" y="13378"/>
                      <a:pt x="4368" y="13830"/>
                      <a:pt x="3715" y="14307"/>
                    </a:cubicBezTo>
                    <a:cubicBezTo>
                      <a:pt x="3364" y="14558"/>
                      <a:pt x="2987" y="14758"/>
                      <a:pt x="2561" y="14884"/>
                    </a:cubicBezTo>
                    <a:cubicBezTo>
                      <a:pt x="2335" y="14934"/>
                      <a:pt x="2109" y="15009"/>
                      <a:pt x="1883" y="15035"/>
                    </a:cubicBezTo>
                    <a:cubicBezTo>
                      <a:pt x="1582" y="15060"/>
                      <a:pt x="1306" y="15035"/>
                      <a:pt x="1005" y="14959"/>
                    </a:cubicBezTo>
                    <a:cubicBezTo>
                      <a:pt x="703" y="14909"/>
                      <a:pt x="302" y="15035"/>
                      <a:pt x="1" y="14959"/>
                    </a:cubicBezTo>
                    <a:cubicBezTo>
                      <a:pt x="252" y="14583"/>
                      <a:pt x="678" y="14382"/>
                      <a:pt x="1005" y="14106"/>
                    </a:cubicBezTo>
                    <a:cubicBezTo>
                      <a:pt x="1356" y="13805"/>
                      <a:pt x="1707" y="13478"/>
                      <a:pt x="2009" y="13127"/>
                    </a:cubicBezTo>
                    <a:cubicBezTo>
                      <a:pt x="2335" y="12751"/>
                      <a:pt x="2586" y="12274"/>
                      <a:pt x="2887" y="11872"/>
                    </a:cubicBezTo>
                    <a:cubicBezTo>
                      <a:pt x="3238" y="11420"/>
                      <a:pt x="3640" y="11094"/>
                      <a:pt x="3841" y="10517"/>
                    </a:cubicBezTo>
                    <a:cubicBezTo>
                      <a:pt x="3941" y="10115"/>
                      <a:pt x="4016" y="9689"/>
                      <a:pt x="4042" y="9262"/>
                    </a:cubicBezTo>
                    <a:cubicBezTo>
                      <a:pt x="4117" y="8810"/>
                      <a:pt x="4217" y="8358"/>
                      <a:pt x="4343" y="7906"/>
                    </a:cubicBezTo>
                    <a:cubicBezTo>
                      <a:pt x="4468" y="7480"/>
                      <a:pt x="4518" y="7028"/>
                      <a:pt x="4619" y="6626"/>
                    </a:cubicBezTo>
                    <a:cubicBezTo>
                      <a:pt x="4694" y="6375"/>
                      <a:pt x="4769" y="5472"/>
                      <a:pt x="4845" y="5472"/>
                    </a:cubicBezTo>
                    <a:cubicBezTo>
                      <a:pt x="6200" y="5522"/>
                      <a:pt x="7681" y="4242"/>
                      <a:pt x="8835" y="3590"/>
                    </a:cubicBezTo>
                    <a:cubicBezTo>
                      <a:pt x="9312" y="3313"/>
                      <a:pt x="9764" y="3037"/>
                      <a:pt x="10241" y="2761"/>
                    </a:cubicBezTo>
                    <a:cubicBezTo>
                      <a:pt x="10919" y="2360"/>
                      <a:pt x="11596" y="1958"/>
                      <a:pt x="12249" y="1557"/>
                    </a:cubicBezTo>
                    <a:cubicBezTo>
                      <a:pt x="13152" y="1055"/>
                      <a:pt x="14131" y="0"/>
                      <a:pt x="15211" y="25"/>
                    </a:cubicBezTo>
                    <a:cubicBezTo>
                      <a:pt x="15738" y="51"/>
                      <a:pt x="16114" y="377"/>
                      <a:pt x="16641" y="427"/>
                    </a:cubicBezTo>
                    <a:cubicBezTo>
                      <a:pt x="17168" y="477"/>
                      <a:pt x="17771" y="327"/>
                      <a:pt x="18247" y="578"/>
                    </a:cubicBezTo>
                    <a:cubicBezTo>
                      <a:pt x="19051" y="1029"/>
                      <a:pt x="19678" y="1808"/>
                      <a:pt x="20406" y="2385"/>
                    </a:cubicBezTo>
                    <a:cubicBezTo>
                      <a:pt x="21059" y="2887"/>
                      <a:pt x="21837" y="3238"/>
                      <a:pt x="22188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130"/>
                    </a:srgbClr>
                  </a:gs>
                  <a:gs pos="34000">
                    <a:schemeClr val="accent1">
                      <a:alpha val="64130"/>
                    </a:schemeClr>
                  </a:gs>
                  <a:gs pos="100000">
                    <a:schemeClr val="accent1">
                      <a:alpha val="6413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62"/>
              <p:cNvSpPr/>
              <p:nvPr/>
            </p:nvSpPr>
            <p:spPr>
              <a:xfrm>
                <a:off x="4151746" y="3107983"/>
                <a:ext cx="639865" cy="767065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12308" extrusionOk="0">
                    <a:moveTo>
                      <a:pt x="10266" y="0"/>
                    </a:moveTo>
                    <a:cubicBezTo>
                      <a:pt x="9789" y="301"/>
                      <a:pt x="9312" y="577"/>
                      <a:pt x="8836" y="854"/>
                    </a:cubicBezTo>
                    <a:cubicBezTo>
                      <a:pt x="7703" y="1494"/>
                      <a:pt x="6257" y="2737"/>
                      <a:pt x="4899" y="2737"/>
                    </a:cubicBezTo>
                    <a:cubicBezTo>
                      <a:pt x="4873" y="2737"/>
                      <a:pt x="4846" y="2737"/>
                      <a:pt x="4820" y="2736"/>
                    </a:cubicBezTo>
                    <a:cubicBezTo>
                      <a:pt x="4770" y="2736"/>
                      <a:pt x="4669" y="3639"/>
                      <a:pt x="4619" y="3865"/>
                    </a:cubicBezTo>
                    <a:cubicBezTo>
                      <a:pt x="4519" y="4292"/>
                      <a:pt x="4468" y="4744"/>
                      <a:pt x="4343" y="5170"/>
                    </a:cubicBezTo>
                    <a:cubicBezTo>
                      <a:pt x="4217" y="5597"/>
                      <a:pt x="4117" y="6049"/>
                      <a:pt x="4042" y="6501"/>
                    </a:cubicBezTo>
                    <a:cubicBezTo>
                      <a:pt x="3991" y="6927"/>
                      <a:pt x="3941" y="7354"/>
                      <a:pt x="3841" y="7781"/>
                    </a:cubicBezTo>
                    <a:cubicBezTo>
                      <a:pt x="3640" y="8333"/>
                      <a:pt x="3239" y="8684"/>
                      <a:pt x="2887" y="9136"/>
                    </a:cubicBezTo>
                    <a:cubicBezTo>
                      <a:pt x="2586" y="9538"/>
                      <a:pt x="2335" y="10015"/>
                      <a:pt x="1984" y="10391"/>
                    </a:cubicBezTo>
                    <a:cubicBezTo>
                      <a:pt x="1682" y="10742"/>
                      <a:pt x="1356" y="11069"/>
                      <a:pt x="1005" y="11345"/>
                    </a:cubicBezTo>
                    <a:cubicBezTo>
                      <a:pt x="653" y="11621"/>
                      <a:pt x="227" y="11847"/>
                      <a:pt x="1" y="12223"/>
                    </a:cubicBezTo>
                    <a:cubicBezTo>
                      <a:pt x="64" y="12239"/>
                      <a:pt x="131" y="12245"/>
                      <a:pt x="201" y="12245"/>
                    </a:cubicBezTo>
                    <a:cubicBezTo>
                      <a:pt x="390" y="12245"/>
                      <a:pt x="595" y="12202"/>
                      <a:pt x="792" y="12202"/>
                    </a:cubicBezTo>
                    <a:cubicBezTo>
                      <a:pt x="865" y="12202"/>
                      <a:pt x="936" y="12207"/>
                      <a:pt x="1005" y="12223"/>
                    </a:cubicBezTo>
                    <a:cubicBezTo>
                      <a:pt x="1212" y="12280"/>
                      <a:pt x="1433" y="12308"/>
                      <a:pt x="1658" y="12308"/>
                    </a:cubicBezTo>
                    <a:cubicBezTo>
                      <a:pt x="1733" y="12308"/>
                      <a:pt x="1808" y="12305"/>
                      <a:pt x="1883" y="12299"/>
                    </a:cubicBezTo>
                    <a:cubicBezTo>
                      <a:pt x="2109" y="12248"/>
                      <a:pt x="2335" y="12198"/>
                      <a:pt x="2561" y="12123"/>
                    </a:cubicBezTo>
                    <a:cubicBezTo>
                      <a:pt x="2636" y="12048"/>
                      <a:pt x="2737" y="11972"/>
                      <a:pt x="2812" y="11897"/>
                    </a:cubicBezTo>
                    <a:cubicBezTo>
                      <a:pt x="3590" y="11320"/>
                      <a:pt x="4142" y="10617"/>
                      <a:pt x="4970" y="10015"/>
                    </a:cubicBezTo>
                    <a:cubicBezTo>
                      <a:pt x="5773" y="9412"/>
                      <a:pt x="6727" y="9211"/>
                      <a:pt x="7530" y="8609"/>
                    </a:cubicBezTo>
                    <a:cubicBezTo>
                      <a:pt x="8610" y="7781"/>
                      <a:pt x="9011" y="6375"/>
                      <a:pt x="9237" y="5170"/>
                    </a:cubicBezTo>
                    <a:cubicBezTo>
                      <a:pt x="9488" y="3715"/>
                      <a:pt x="9714" y="1657"/>
                      <a:pt x="102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>
                      <a:alpha val="64130"/>
                    </a:srgbClr>
                  </a:gs>
                  <a:gs pos="100000">
                    <a:srgbClr val="FFFFFF">
                      <a:alpha val="6413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62"/>
            <p:cNvSpPr/>
            <p:nvPr/>
          </p:nvSpPr>
          <p:spPr>
            <a:xfrm>
              <a:off x="1937435" y="4637660"/>
              <a:ext cx="664389" cy="71670"/>
            </a:xfrm>
            <a:custGeom>
              <a:avLst/>
              <a:gdLst/>
              <a:ahLst/>
              <a:cxnLst/>
              <a:rect l="l" t="t" r="r" b="b"/>
              <a:pathLst>
                <a:path w="13970" h="1507" extrusionOk="0">
                  <a:moveTo>
                    <a:pt x="12890" y="1"/>
                  </a:moveTo>
                  <a:cubicBezTo>
                    <a:pt x="12764" y="1"/>
                    <a:pt x="12639" y="51"/>
                    <a:pt x="12513" y="76"/>
                  </a:cubicBezTo>
                  <a:lnTo>
                    <a:pt x="12212" y="76"/>
                  </a:lnTo>
                  <a:cubicBezTo>
                    <a:pt x="12011" y="76"/>
                    <a:pt x="11786" y="126"/>
                    <a:pt x="11585" y="176"/>
                  </a:cubicBezTo>
                  <a:cubicBezTo>
                    <a:pt x="11409" y="252"/>
                    <a:pt x="11233" y="277"/>
                    <a:pt x="11058" y="277"/>
                  </a:cubicBezTo>
                  <a:cubicBezTo>
                    <a:pt x="10882" y="277"/>
                    <a:pt x="10737" y="170"/>
                    <a:pt x="10574" y="170"/>
                  </a:cubicBezTo>
                  <a:cubicBezTo>
                    <a:pt x="10528" y="170"/>
                    <a:pt x="10480" y="179"/>
                    <a:pt x="10430" y="201"/>
                  </a:cubicBezTo>
                  <a:cubicBezTo>
                    <a:pt x="10204" y="277"/>
                    <a:pt x="10079" y="402"/>
                    <a:pt x="9878" y="452"/>
                  </a:cubicBezTo>
                  <a:cubicBezTo>
                    <a:pt x="9543" y="557"/>
                    <a:pt x="9191" y="609"/>
                    <a:pt x="8836" y="609"/>
                  </a:cubicBezTo>
                  <a:cubicBezTo>
                    <a:pt x="8765" y="609"/>
                    <a:pt x="8694" y="607"/>
                    <a:pt x="8623" y="603"/>
                  </a:cubicBezTo>
                  <a:cubicBezTo>
                    <a:pt x="8171" y="603"/>
                    <a:pt x="7694" y="603"/>
                    <a:pt x="7243" y="578"/>
                  </a:cubicBezTo>
                  <a:cubicBezTo>
                    <a:pt x="7142" y="553"/>
                    <a:pt x="7042" y="540"/>
                    <a:pt x="6945" y="540"/>
                  </a:cubicBezTo>
                  <a:cubicBezTo>
                    <a:pt x="6847" y="540"/>
                    <a:pt x="6753" y="553"/>
                    <a:pt x="6665" y="578"/>
                  </a:cubicBezTo>
                  <a:cubicBezTo>
                    <a:pt x="6414" y="678"/>
                    <a:pt x="6138" y="728"/>
                    <a:pt x="5887" y="754"/>
                  </a:cubicBezTo>
                  <a:cubicBezTo>
                    <a:pt x="5781" y="736"/>
                    <a:pt x="5687" y="718"/>
                    <a:pt x="5597" y="718"/>
                  </a:cubicBezTo>
                  <a:cubicBezTo>
                    <a:pt x="5559" y="718"/>
                    <a:pt x="5523" y="721"/>
                    <a:pt x="5486" y="728"/>
                  </a:cubicBezTo>
                  <a:cubicBezTo>
                    <a:pt x="5310" y="754"/>
                    <a:pt x="5134" y="779"/>
                    <a:pt x="4984" y="804"/>
                  </a:cubicBezTo>
                  <a:cubicBezTo>
                    <a:pt x="4356" y="904"/>
                    <a:pt x="3729" y="854"/>
                    <a:pt x="3101" y="904"/>
                  </a:cubicBezTo>
                  <a:cubicBezTo>
                    <a:pt x="2775" y="929"/>
                    <a:pt x="2424" y="904"/>
                    <a:pt x="2097" y="979"/>
                  </a:cubicBezTo>
                  <a:cubicBezTo>
                    <a:pt x="1872" y="1005"/>
                    <a:pt x="1671" y="1030"/>
                    <a:pt x="1445" y="1055"/>
                  </a:cubicBezTo>
                  <a:cubicBezTo>
                    <a:pt x="1194" y="1055"/>
                    <a:pt x="968" y="1105"/>
                    <a:pt x="717" y="1105"/>
                  </a:cubicBezTo>
                  <a:cubicBezTo>
                    <a:pt x="700" y="1105"/>
                    <a:pt x="655" y="1104"/>
                    <a:pt x="595" y="1104"/>
                  </a:cubicBezTo>
                  <a:cubicBezTo>
                    <a:pt x="386" y="1104"/>
                    <a:pt x="0" y="1119"/>
                    <a:pt x="39" y="1256"/>
                  </a:cubicBezTo>
                  <a:cubicBezTo>
                    <a:pt x="322" y="1283"/>
                    <a:pt x="609" y="1291"/>
                    <a:pt x="897" y="1291"/>
                  </a:cubicBezTo>
                  <a:cubicBezTo>
                    <a:pt x="1451" y="1291"/>
                    <a:pt x="2011" y="1259"/>
                    <a:pt x="2563" y="1259"/>
                  </a:cubicBezTo>
                  <a:cubicBezTo>
                    <a:pt x="2795" y="1259"/>
                    <a:pt x="3024" y="1264"/>
                    <a:pt x="3252" y="1281"/>
                  </a:cubicBezTo>
                  <a:cubicBezTo>
                    <a:pt x="3980" y="1356"/>
                    <a:pt x="4683" y="1507"/>
                    <a:pt x="5410" y="1507"/>
                  </a:cubicBezTo>
                  <a:cubicBezTo>
                    <a:pt x="6113" y="1507"/>
                    <a:pt x="6816" y="1356"/>
                    <a:pt x="7519" y="1356"/>
                  </a:cubicBezTo>
                  <a:cubicBezTo>
                    <a:pt x="8648" y="1356"/>
                    <a:pt x="9803" y="1306"/>
                    <a:pt x="10932" y="1306"/>
                  </a:cubicBezTo>
                  <a:cubicBezTo>
                    <a:pt x="11284" y="1306"/>
                    <a:pt x="11635" y="1281"/>
                    <a:pt x="11986" y="1281"/>
                  </a:cubicBezTo>
                  <a:cubicBezTo>
                    <a:pt x="12187" y="1293"/>
                    <a:pt x="12382" y="1299"/>
                    <a:pt x="12573" y="1299"/>
                  </a:cubicBezTo>
                  <a:cubicBezTo>
                    <a:pt x="12764" y="1299"/>
                    <a:pt x="12953" y="1293"/>
                    <a:pt x="13141" y="1281"/>
                  </a:cubicBezTo>
                  <a:cubicBezTo>
                    <a:pt x="13283" y="1263"/>
                    <a:pt x="13412" y="1245"/>
                    <a:pt x="13547" y="1245"/>
                  </a:cubicBezTo>
                  <a:cubicBezTo>
                    <a:pt x="13603" y="1245"/>
                    <a:pt x="13659" y="1248"/>
                    <a:pt x="13718" y="1256"/>
                  </a:cubicBezTo>
                  <a:cubicBezTo>
                    <a:pt x="13969" y="1256"/>
                    <a:pt x="13919" y="1055"/>
                    <a:pt x="13869" y="854"/>
                  </a:cubicBezTo>
                  <a:lnTo>
                    <a:pt x="13894" y="804"/>
                  </a:lnTo>
                  <a:lnTo>
                    <a:pt x="13417" y="352"/>
                  </a:lnTo>
                  <a:cubicBezTo>
                    <a:pt x="13317" y="252"/>
                    <a:pt x="13040" y="1"/>
                    <a:pt x="1289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2"/>
            <p:cNvSpPr/>
            <p:nvPr/>
          </p:nvSpPr>
          <p:spPr>
            <a:xfrm>
              <a:off x="1681428" y="4626674"/>
              <a:ext cx="225664" cy="53028"/>
            </a:xfrm>
            <a:custGeom>
              <a:avLst/>
              <a:gdLst/>
              <a:ahLst/>
              <a:cxnLst/>
              <a:rect l="l" t="t" r="r" b="b"/>
              <a:pathLst>
                <a:path w="4745" h="1115" extrusionOk="0">
                  <a:moveTo>
                    <a:pt x="2274" y="1"/>
                  </a:moveTo>
                  <a:cubicBezTo>
                    <a:pt x="2236" y="1"/>
                    <a:pt x="2198" y="3"/>
                    <a:pt x="2159" y="6"/>
                  </a:cubicBezTo>
                  <a:cubicBezTo>
                    <a:pt x="1833" y="81"/>
                    <a:pt x="1557" y="232"/>
                    <a:pt x="1306" y="407"/>
                  </a:cubicBezTo>
                  <a:cubicBezTo>
                    <a:pt x="1030" y="558"/>
                    <a:pt x="729" y="583"/>
                    <a:pt x="478" y="734"/>
                  </a:cubicBezTo>
                  <a:cubicBezTo>
                    <a:pt x="202" y="884"/>
                    <a:pt x="1" y="1085"/>
                    <a:pt x="478" y="1110"/>
                  </a:cubicBezTo>
                  <a:cubicBezTo>
                    <a:pt x="517" y="1113"/>
                    <a:pt x="556" y="1114"/>
                    <a:pt x="594" y="1114"/>
                  </a:cubicBezTo>
                  <a:cubicBezTo>
                    <a:pt x="902" y="1114"/>
                    <a:pt x="1195" y="1035"/>
                    <a:pt x="1507" y="1035"/>
                  </a:cubicBezTo>
                  <a:lnTo>
                    <a:pt x="2486" y="1035"/>
                  </a:lnTo>
                  <a:cubicBezTo>
                    <a:pt x="3214" y="1035"/>
                    <a:pt x="3916" y="1010"/>
                    <a:pt x="4619" y="1010"/>
                  </a:cubicBezTo>
                  <a:lnTo>
                    <a:pt x="4745" y="934"/>
                  </a:lnTo>
                  <a:cubicBezTo>
                    <a:pt x="4494" y="734"/>
                    <a:pt x="4192" y="583"/>
                    <a:pt x="3891" y="508"/>
                  </a:cubicBezTo>
                  <a:cubicBezTo>
                    <a:pt x="3590" y="432"/>
                    <a:pt x="3314" y="332"/>
                    <a:pt x="3013" y="207"/>
                  </a:cubicBezTo>
                  <a:cubicBezTo>
                    <a:pt x="2794" y="75"/>
                    <a:pt x="2536" y="1"/>
                    <a:pt x="2274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2031173" y="4281209"/>
              <a:ext cx="1068397" cy="456750"/>
            </a:xfrm>
            <a:custGeom>
              <a:avLst/>
              <a:gdLst/>
              <a:ahLst/>
              <a:cxnLst/>
              <a:rect l="l" t="t" r="r" b="b"/>
              <a:pathLst>
                <a:path w="22465" h="9604" extrusionOk="0">
                  <a:moveTo>
                    <a:pt x="9326" y="1"/>
                  </a:moveTo>
                  <a:cubicBezTo>
                    <a:pt x="8603" y="1"/>
                    <a:pt x="7875" y="63"/>
                    <a:pt x="7154" y="91"/>
                  </a:cubicBezTo>
                  <a:cubicBezTo>
                    <a:pt x="6878" y="66"/>
                    <a:pt x="6602" y="54"/>
                    <a:pt x="6329" y="54"/>
                  </a:cubicBezTo>
                  <a:cubicBezTo>
                    <a:pt x="6056" y="54"/>
                    <a:pt x="5786" y="66"/>
                    <a:pt x="5523" y="91"/>
                  </a:cubicBezTo>
                  <a:cubicBezTo>
                    <a:pt x="5046" y="192"/>
                    <a:pt x="4569" y="368"/>
                    <a:pt x="4142" y="593"/>
                  </a:cubicBezTo>
                  <a:cubicBezTo>
                    <a:pt x="3214" y="1045"/>
                    <a:pt x="2134" y="1422"/>
                    <a:pt x="1256" y="1999"/>
                  </a:cubicBezTo>
                  <a:cubicBezTo>
                    <a:pt x="930" y="2200"/>
                    <a:pt x="628" y="2426"/>
                    <a:pt x="352" y="2702"/>
                  </a:cubicBezTo>
                  <a:cubicBezTo>
                    <a:pt x="202" y="2802"/>
                    <a:pt x="126" y="2953"/>
                    <a:pt x="76" y="3128"/>
                  </a:cubicBezTo>
                  <a:cubicBezTo>
                    <a:pt x="1" y="3630"/>
                    <a:pt x="879" y="3731"/>
                    <a:pt x="1206" y="3806"/>
                  </a:cubicBezTo>
                  <a:cubicBezTo>
                    <a:pt x="1632" y="3907"/>
                    <a:pt x="2059" y="4007"/>
                    <a:pt x="2461" y="4082"/>
                  </a:cubicBezTo>
                  <a:cubicBezTo>
                    <a:pt x="2862" y="4157"/>
                    <a:pt x="3239" y="4233"/>
                    <a:pt x="3615" y="4258"/>
                  </a:cubicBezTo>
                  <a:cubicBezTo>
                    <a:pt x="4142" y="4258"/>
                    <a:pt x="4669" y="4358"/>
                    <a:pt x="5171" y="4559"/>
                  </a:cubicBezTo>
                  <a:cubicBezTo>
                    <a:pt x="5573" y="4760"/>
                    <a:pt x="5949" y="5036"/>
                    <a:pt x="6376" y="5212"/>
                  </a:cubicBezTo>
                  <a:cubicBezTo>
                    <a:pt x="6778" y="5387"/>
                    <a:pt x="7154" y="5663"/>
                    <a:pt x="7581" y="5839"/>
                  </a:cubicBezTo>
                  <a:cubicBezTo>
                    <a:pt x="8133" y="6065"/>
                    <a:pt x="8710" y="6316"/>
                    <a:pt x="9237" y="6617"/>
                  </a:cubicBezTo>
                  <a:cubicBezTo>
                    <a:pt x="9589" y="6893"/>
                    <a:pt x="9940" y="7194"/>
                    <a:pt x="10266" y="7521"/>
                  </a:cubicBezTo>
                  <a:cubicBezTo>
                    <a:pt x="10442" y="7671"/>
                    <a:pt x="10643" y="7822"/>
                    <a:pt x="10844" y="7922"/>
                  </a:cubicBezTo>
                  <a:cubicBezTo>
                    <a:pt x="10969" y="7998"/>
                    <a:pt x="11095" y="8048"/>
                    <a:pt x="11220" y="8123"/>
                  </a:cubicBezTo>
                  <a:cubicBezTo>
                    <a:pt x="11672" y="8299"/>
                    <a:pt x="12048" y="8575"/>
                    <a:pt x="12375" y="8926"/>
                  </a:cubicBezTo>
                  <a:cubicBezTo>
                    <a:pt x="12826" y="9428"/>
                    <a:pt x="12877" y="9604"/>
                    <a:pt x="13579" y="9604"/>
                  </a:cubicBezTo>
                  <a:cubicBezTo>
                    <a:pt x="14684" y="9579"/>
                    <a:pt x="15813" y="9478"/>
                    <a:pt x="16918" y="9303"/>
                  </a:cubicBezTo>
                  <a:cubicBezTo>
                    <a:pt x="17269" y="9269"/>
                    <a:pt x="17620" y="9258"/>
                    <a:pt x="17971" y="9258"/>
                  </a:cubicBezTo>
                  <a:cubicBezTo>
                    <a:pt x="18672" y="9258"/>
                    <a:pt x="19369" y="9303"/>
                    <a:pt x="20055" y="9303"/>
                  </a:cubicBezTo>
                  <a:lnTo>
                    <a:pt x="20331" y="9303"/>
                  </a:lnTo>
                  <a:cubicBezTo>
                    <a:pt x="20758" y="9303"/>
                    <a:pt x="21209" y="9253"/>
                    <a:pt x="21636" y="9253"/>
                  </a:cubicBezTo>
                  <a:cubicBezTo>
                    <a:pt x="21912" y="9253"/>
                    <a:pt x="22088" y="9127"/>
                    <a:pt x="22339" y="9127"/>
                  </a:cubicBezTo>
                  <a:lnTo>
                    <a:pt x="22464" y="8650"/>
                  </a:lnTo>
                  <a:cubicBezTo>
                    <a:pt x="22464" y="8474"/>
                    <a:pt x="22163" y="8299"/>
                    <a:pt x="21962" y="8198"/>
                  </a:cubicBezTo>
                  <a:cubicBezTo>
                    <a:pt x="21485" y="7922"/>
                    <a:pt x="21059" y="7596"/>
                    <a:pt x="20657" y="7245"/>
                  </a:cubicBezTo>
                  <a:cubicBezTo>
                    <a:pt x="20231" y="6868"/>
                    <a:pt x="19879" y="6416"/>
                    <a:pt x="19628" y="5914"/>
                  </a:cubicBezTo>
                  <a:cubicBezTo>
                    <a:pt x="19478" y="5513"/>
                    <a:pt x="19302" y="5111"/>
                    <a:pt x="19101" y="4760"/>
                  </a:cubicBezTo>
                  <a:cubicBezTo>
                    <a:pt x="18700" y="4132"/>
                    <a:pt x="18147" y="3756"/>
                    <a:pt x="17595" y="3304"/>
                  </a:cubicBezTo>
                  <a:cubicBezTo>
                    <a:pt x="16742" y="2576"/>
                    <a:pt x="15838" y="1924"/>
                    <a:pt x="14885" y="1346"/>
                  </a:cubicBezTo>
                  <a:cubicBezTo>
                    <a:pt x="13730" y="694"/>
                    <a:pt x="12224" y="418"/>
                    <a:pt x="10919" y="142"/>
                  </a:cubicBezTo>
                  <a:cubicBezTo>
                    <a:pt x="10395" y="35"/>
                    <a:pt x="9862" y="1"/>
                    <a:pt x="9326" y="1"/>
                  </a:cubicBezTo>
                  <a:close/>
                </a:path>
              </a:pathLst>
            </a:custGeom>
            <a:gradFill>
              <a:gsLst>
                <a:gs pos="0">
                  <a:srgbClr val="007FA2">
                    <a:alpha val="13590"/>
                  </a:srgbClr>
                </a:gs>
                <a:gs pos="100000">
                  <a:srgbClr val="02181E">
                    <a:alpha val="1359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2148167" y="4445476"/>
              <a:ext cx="836788" cy="292484"/>
            </a:xfrm>
            <a:custGeom>
              <a:avLst/>
              <a:gdLst/>
              <a:ahLst/>
              <a:cxnLst/>
              <a:rect l="l" t="t" r="r" b="b"/>
              <a:pathLst>
                <a:path w="17595" h="6150" extrusionOk="0">
                  <a:moveTo>
                    <a:pt x="3263" y="1"/>
                  </a:moveTo>
                  <a:cubicBezTo>
                    <a:pt x="2711" y="1"/>
                    <a:pt x="2159" y="101"/>
                    <a:pt x="1607" y="227"/>
                  </a:cubicBezTo>
                  <a:cubicBezTo>
                    <a:pt x="1055" y="327"/>
                    <a:pt x="528" y="453"/>
                    <a:pt x="1" y="628"/>
                  </a:cubicBezTo>
                  <a:cubicBezTo>
                    <a:pt x="402" y="729"/>
                    <a:pt x="779" y="779"/>
                    <a:pt x="1155" y="829"/>
                  </a:cubicBezTo>
                  <a:cubicBezTo>
                    <a:pt x="1682" y="829"/>
                    <a:pt x="2209" y="904"/>
                    <a:pt x="2711" y="1105"/>
                  </a:cubicBezTo>
                  <a:cubicBezTo>
                    <a:pt x="3113" y="1306"/>
                    <a:pt x="3489" y="1607"/>
                    <a:pt x="3916" y="1758"/>
                  </a:cubicBezTo>
                  <a:cubicBezTo>
                    <a:pt x="4318" y="1933"/>
                    <a:pt x="4694" y="2209"/>
                    <a:pt x="5121" y="2385"/>
                  </a:cubicBezTo>
                  <a:cubicBezTo>
                    <a:pt x="5673" y="2611"/>
                    <a:pt x="6250" y="2862"/>
                    <a:pt x="6777" y="3163"/>
                  </a:cubicBezTo>
                  <a:cubicBezTo>
                    <a:pt x="7129" y="3439"/>
                    <a:pt x="7480" y="3740"/>
                    <a:pt x="7806" y="4067"/>
                  </a:cubicBezTo>
                  <a:cubicBezTo>
                    <a:pt x="8082" y="4318"/>
                    <a:pt x="8409" y="4519"/>
                    <a:pt x="8760" y="4669"/>
                  </a:cubicBezTo>
                  <a:cubicBezTo>
                    <a:pt x="9212" y="4845"/>
                    <a:pt x="9588" y="5121"/>
                    <a:pt x="9915" y="5497"/>
                  </a:cubicBezTo>
                  <a:cubicBezTo>
                    <a:pt x="10366" y="5974"/>
                    <a:pt x="10417" y="6150"/>
                    <a:pt x="11119" y="6150"/>
                  </a:cubicBezTo>
                  <a:cubicBezTo>
                    <a:pt x="12224" y="6125"/>
                    <a:pt x="13353" y="6024"/>
                    <a:pt x="14458" y="5874"/>
                  </a:cubicBezTo>
                  <a:cubicBezTo>
                    <a:pt x="14809" y="5832"/>
                    <a:pt x="15160" y="5818"/>
                    <a:pt x="15511" y="5818"/>
                  </a:cubicBezTo>
                  <a:cubicBezTo>
                    <a:pt x="16212" y="5818"/>
                    <a:pt x="16909" y="5874"/>
                    <a:pt x="17595" y="5874"/>
                  </a:cubicBezTo>
                  <a:lnTo>
                    <a:pt x="17494" y="5748"/>
                  </a:lnTo>
                  <a:cubicBezTo>
                    <a:pt x="16767" y="4870"/>
                    <a:pt x="15938" y="4067"/>
                    <a:pt x="15060" y="3389"/>
                  </a:cubicBezTo>
                  <a:cubicBezTo>
                    <a:pt x="13679" y="2360"/>
                    <a:pt x="11872" y="1808"/>
                    <a:pt x="10291" y="1180"/>
                  </a:cubicBezTo>
                  <a:cubicBezTo>
                    <a:pt x="8760" y="603"/>
                    <a:pt x="7028" y="553"/>
                    <a:pt x="5397" y="302"/>
                  </a:cubicBezTo>
                  <a:cubicBezTo>
                    <a:pt x="4694" y="151"/>
                    <a:pt x="3991" y="5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2032410" y="4363152"/>
              <a:ext cx="515675" cy="294861"/>
            </a:xfrm>
            <a:custGeom>
              <a:avLst/>
              <a:gdLst/>
              <a:ahLst/>
              <a:cxnLst/>
              <a:rect l="l" t="t" r="r" b="b"/>
              <a:pathLst>
                <a:path w="10843" h="6200" extrusionOk="0">
                  <a:moveTo>
                    <a:pt x="6406" y="1"/>
                  </a:moveTo>
                  <a:cubicBezTo>
                    <a:pt x="5628" y="1"/>
                    <a:pt x="4854" y="73"/>
                    <a:pt x="4091" y="226"/>
                  </a:cubicBezTo>
                  <a:cubicBezTo>
                    <a:pt x="3288" y="376"/>
                    <a:pt x="2485" y="627"/>
                    <a:pt x="1707" y="753"/>
                  </a:cubicBezTo>
                  <a:cubicBezTo>
                    <a:pt x="1230" y="803"/>
                    <a:pt x="778" y="878"/>
                    <a:pt x="326" y="979"/>
                  </a:cubicBezTo>
                  <a:cubicBezTo>
                    <a:pt x="201" y="1079"/>
                    <a:pt x="100" y="1230"/>
                    <a:pt x="75" y="1405"/>
                  </a:cubicBezTo>
                  <a:cubicBezTo>
                    <a:pt x="0" y="1907"/>
                    <a:pt x="878" y="2008"/>
                    <a:pt x="1205" y="2083"/>
                  </a:cubicBezTo>
                  <a:cubicBezTo>
                    <a:pt x="1631" y="2184"/>
                    <a:pt x="2033" y="2284"/>
                    <a:pt x="2460" y="2359"/>
                  </a:cubicBezTo>
                  <a:cubicBezTo>
                    <a:pt x="2836" y="2434"/>
                    <a:pt x="3213" y="2510"/>
                    <a:pt x="3614" y="2535"/>
                  </a:cubicBezTo>
                  <a:cubicBezTo>
                    <a:pt x="4141" y="2535"/>
                    <a:pt x="4668" y="2635"/>
                    <a:pt x="5170" y="2836"/>
                  </a:cubicBezTo>
                  <a:cubicBezTo>
                    <a:pt x="5572" y="3037"/>
                    <a:pt x="5948" y="3313"/>
                    <a:pt x="6350" y="3489"/>
                  </a:cubicBezTo>
                  <a:cubicBezTo>
                    <a:pt x="6777" y="3664"/>
                    <a:pt x="7128" y="3940"/>
                    <a:pt x="7555" y="4116"/>
                  </a:cubicBezTo>
                  <a:cubicBezTo>
                    <a:pt x="8132" y="4342"/>
                    <a:pt x="8684" y="4593"/>
                    <a:pt x="9211" y="4894"/>
                  </a:cubicBezTo>
                  <a:cubicBezTo>
                    <a:pt x="9588" y="5170"/>
                    <a:pt x="9939" y="5471"/>
                    <a:pt x="10240" y="5798"/>
                  </a:cubicBezTo>
                  <a:cubicBezTo>
                    <a:pt x="10416" y="5948"/>
                    <a:pt x="10617" y="6099"/>
                    <a:pt x="10843" y="6199"/>
                  </a:cubicBezTo>
                  <a:cubicBezTo>
                    <a:pt x="10792" y="5999"/>
                    <a:pt x="10742" y="5773"/>
                    <a:pt x="10692" y="5572"/>
                  </a:cubicBezTo>
                  <a:cubicBezTo>
                    <a:pt x="10516" y="4794"/>
                    <a:pt x="10592" y="3991"/>
                    <a:pt x="10341" y="3213"/>
                  </a:cubicBezTo>
                  <a:cubicBezTo>
                    <a:pt x="10014" y="2284"/>
                    <a:pt x="9538" y="1405"/>
                    <a:pt x="8910" y="627"/>
                  </a:cubicBezTo>
                  <a:cubicBezTo>
                    <a:pt x="8534" y="151"/>
                    <a:pt x="8082" y="100"/>
                    <a:pt x="7530" y="50"/>
                  </a:cubicBezTo>
                  <a:cubicBezTo>
                    <a:pt x="7155" y="18"/>
                    <a:pt x="6780" y="1"/>
                    <a:pt x="6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2"/>
            <p:cNvSpPr/>
            <p:nvPr/>
          </p:nvSpPr>
          <p:spPr>
            <a:xfrm>
              <a:off x="2345106" y="3703040"/>
              <a:ext cx="870222" cy="397540"/>
            </a:xfrm>
            <a:custGeom>
              <a:avLst/>
              <a:gdLst/>
              <a:ahLst/>
              <a:cxnLst/>
              <a:rect l="l" t="t" r="r" b="b"/>
              <a:pathLst>
                <a:path w="18298" h="8359" extrusionOk="0">
                  <a:moveTo>
                    <a:pt x="18298" y="6124"/>
                  </a:moveTo>
                  <a:cubicBezTo>
                    <a:pt x="17721" y="5723"/>
                    <a:pt x="17294" y="4869"/>
                    <a:pt x="16918" y="4292"/>
                  </a:cubicBezTo>
                  <a:cubicBezTo>
                    <a:pt x="16692" y="3991"/>
                    <a:pt x="16390" y="3790"/>
                    <a:pt x="16165" y="3464"/>
                  </a:cubicBezTo>
                  <a:cubicBezTo>
                    <a:pt x="16014" y="3238"/>
                    <a:pt x="15888" y="2987"/>
                    <a:pt x="15713" y="2761"/>
                  </a:cubicBezTo>
                  <a:cubicBezTo>
                    <a:pt x="15537" y="2535"/>
                    <a:pt x="15386" y="2410"/>
                    <a:pt x="15236" y="2259"/>
                  </a:cubicBezTo>
                  <a:cubicBezTo>
                    <a:pt x="14960" y="1983"/>
                    <a:pt x="14910" y="1958"/>
                    <a:pt x="14508" y="2033"/>
                  </a:cubicBezTo>
                  <a:cubicBezTo>
                    <a:pt x="14282" y="2109"/>
                    <a:pt x="14031" y="2109"/>
                    <a:pt x="13780" y="2033"/>
                  </a:cubicBezTo>
                  <a:cubicBezTo>
                    <a:pt x="13529" y="1908"/>
                    <a:pt x="13479" y="1682"/>
                    <a:pt x="13303" y="1506"/>
                  </a:cubicBezTo>
                  <a:cubicBezTo>
                    <a:pt x="13102" y="1305"/>
                    <a:pt x="12902" y="1305"/>
                    <a:pt x="12751" y="1155"/>
                  </a:cubicBezTo>
                  <a:cubicBezTo>
                    <a:pt x="12626" y="954"/>
                    <a:pt x="12500" y="753"/>
                    <a:pt x="12400" y="552"/>
                  </a:cubicBezTo>
                  <a:cubicBezTo>
                    <a:pt x="12048" y="0"/>
                    <a:pt x="11822" y="226"/>
                    <a:pt x="11320" y="502"/>
                  </a:cubicBezTo>
                  <a:cubicBezTo>
                    <a:pt x="10818" y="778"/>
                    <a:pt x="10266" y="979"/>
                    <a:pt x="9714" y="1105"/>
                  </a:cubicBezTo>
                  <a:cubicBezTo>
                    <a:pt x="9463" y="1180"/>
                    <a:pt x="9187" y="1230"/>
                    <a:pt x="8936" y="1255"/>
                  </a:cubicBezTo>
                  <a:cubicBezTo>
                    <a:pt x="8710" y="1230"/>
                    <a:pt x="8484" y="1054"/>
                    <a:pt x="8258" y="1080"/>
                  </a:cubicBezTo>
                  <a:cubicBezTo>
                    <a:pt x="7782" y="1105"/>
                    <a:pt x="7355" y="1632"/>
                    <a:pt x="7003" y="1933"/>
                  </a:cubicBezTo>
                  <a:cubicBezTo>
                    <a:pt x="6652" y="2234"/>
                    <a:pt x="6200" y="2410"/>
                    <a:pt x="5723" y="2460"/>
                  </a:cubicBezTo>
                  <a:cubicBezTo>
                    <a:pt x="5498" y="2535"/>
                    <a:pt x="5247" y="2535"/>
                    <a:pt x="5021" y="2510"/>
                  </a:cubicBezTo>
                  <a:cubicBezTo>
                    <a:pt x="4795" y="2460"/>
                    <a:pt x="4619" y="2259"/>
                    <a:pt x="4343" y="2284"/>
                  </a:cubicBezTo>
                  <a:cubicBezTo>
                    <a:pt x="3640" y="2309"/>
                    <a:pt x="3716" y="2962"/>
                    <a:pt x="3540" y="3439"/>
                  </a:cubicBezTo>
                  <a:cubicBezTo>
                    <a:pt x="3113" y="4393"/>
                    <a:pt x="2134" y="4869"/>
                    <a:pt x="1356" y="5472"/>
                  </a:cubicBezTo>
                  <a:cubicBezTo>
                    <a:pt x="930" y="5773"/>
                    <a:pt x="578" y="6150"/>
                    <a:pt x="327" y="6601"/>
                  </a:cubicBezTo>
                  <a:cubicBezTo>
                    <a:pt x="126" y="7003"/>
                    <a:pt x="1" y="7480"/>
                    <a:pt x="402" y="7630"/>
                  </a:cubicBezTo>
                  <a:cubicBezTo>
                    <a:pt x="804" y="7756"/>
                    <a:pt x="1507" y="7605"/>
                    <a:pt x="2009" y="7731"/>
                  </a:cubicBezTo>
                  <a:cubicBezTo>
                    <a:pt x="2385" y="7831"/>
                    <a:pt x="2712" y="8057"/>
                    <a:pt x="3113" y="8157"/>
                  </a:cubicBezTo>
                  <a:cubicBezTo>
                    <a:pt x="3941" y="8358"/>
                    <a:pt x="4895" y="8132"/>
                    <a:pt x="5723" y="8107"/>
                  </a:cubicBezTo>
                  <a:cubicBezTo>
                    <a:pt x="7706" y="8032"/>
                    <a:pt x="9714" y="8233"/>
                    <a:pt x="11672" y="7856"/>
                  </a:cubicBezTo>
                  <a:cubicBezTo>
                    <a:pt x="13128" y="7580"/>
                    <a:pt x="14608" y="7229"/>
                    <a:pt x="16064" y="7003"/>
                  </a:cubicBezTo>
                  <a:cubicBezTo>
                    <a:pt x="16717" y="6902"/>
                    <a:pt x="17294" y="7078"/>
                    <a:pt x="17921" y="7078"/>
                  </a:cubicBezTo>
                  <a:close/>
                </a:path>
              </a:pathLst>
            </a:custGeom>
            <a:solidFill>
              <a:srgbClr val="D0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2"/>
            <p:cNvSpPr/>
            <p:nvPr/>
          </p:nvSpPr>
          <p:spPr>
            <a:xfrm>
              <a:off x="1748295" y="3577675"/>
              <a:ext cx="1045712" cy="521715"/>
            </a:xfrm>
            <a:custGeom>
              <a:avLst/>
              <a:gdLst/>
              <a:ahLst/>
              <a:cxnLst/>
              <a:rect l="l" t="t" r="r" b="b"/>
              <a:pathLst>
                <a:path w="21988" h="10970" extrusionOk="0">
                  <a:moveTo>
                    <a:pt x="21661" y="5698"/>
                  </a:moveTo>
                  <a:cubicBezTo>
                    <a:pt x="21334" y="5447"/>
                    <a:pt x="21109" y="5146"/>
                    <a:pt x="20933" y="4795"/>
                  </a:cubicBezTo>
                  <a:cubicBezTo>
                    <a:pt x="20657" y="4393"/>
                    <a:pt x="20356" y="4042"/>
                    <a:pt x="20004" y="3741"/>
                  </a:cubicBezTo>
                  <a:cubicBezTo>
                    <a:pt x="19603" y="3339"/>
                    <a:pt x="19327" y="2862"/>
                    <a:pt x="19126" y="2335"/>
                  </a:cubicBezTo>
                  <a:cubicBezTo>
                    <a:pt x="19000" y="2034"/>
                    <a:pt x="18800" y="1381"/>
                    <a:pt x="18423" y="1381"/>
                  </a:cubicBezTo>
                  <a:cubicBezTo>
                    <a:pt x="17896" y="1381"/>
                    <a:pt x="17971" y="2009"/>
                    <a:pt x="17394" y="1607"/>
                  </a:cubicBezTo>
                  <a:cubicBezTo>
                    <a:pt x="16967" y="1331"/>
                    <a:pt x="16666" y="1181"/>
                    <a:pt x="16189" y="1381"/>
                  </a:cubicBezTo>
                  <a:cubicBezTo>
                    <a:pt x="15712" y="1607"/>
                    <a:pt x="15210" y="1758"/>
                    <a:pt x="14683" y="1858"/>
                  </a:cubicBezTo>
                  <a:cubicBezTo>
                    <a:pt x="14181" y="1959"/>
                    <a:pt x="13654" y="2134"/>
                    <a:pt x="13152" y="2210"/>
                  </a:cubicBezTo>
                  <a:cubicBezTo>
                    <a:pt x="12675" y="2260"/>
                    <a:pt x="12199" y="2360"/>
                    <a:pt x="11747" y="2511"/>
                  </a:cubicBezTo>
                  <a:cubicBezTo>
                    <a:pt x="11596" y="2084"/>
                    <a:pt x="11370" y="1657"/>
                    <a:pt x="11094" y="1306"/>
                  </a:cubicBezTo>
                  <a:cubicBezTo>
                    <a:pt x="10868" y="955"/>
                    <a:pt x="10542" y="654"/>
                    <a:pt x="10191" y="428"/>
                  </a:cubicBezTo>
                  <a:cubicBezTo>
                    <a:pt x="9262" y="1"/>
                    <a:pt x="8032" y="980"/>
                    <a:pt x="7078" y="955"/>
                  </a:cubicBezTo>
                  <a:cubicBezTo>
                    <a:pt x="6601" y="905"/>
                    <a:pt x="6175" y="779"/>
                    <a:pt x="5748" y="578"/>
                  </a:cubicBezTo>
                  <a:cubicBezTo>
                    <a:pt x="5196" y="428"/>
                    <a:pt x="4619" y="453"/>
                    <a:pt x="4066" y="679"/>
                  </a:cubicBezTo>
                  <a:cubicBezTo>
                    <a:pt x="3715" y="779"/>
                    <a:pt x="3389" y="1030"/>
                    <a:pt x="3063" y="1155"/>
                  </a:cubicBezTo>
                  <a:cubicBezTo>
                    <a:pt x="2786" y="1256"/>
                    <a:pt x="2535" y="1256"/>
                    <a:pt x="2284" y="1331"/>
                  </a:cubicBezTo>
                  <a:cubicBezTo>
                    <a:pt x="1858" y="1457"/>
                    <a:pt x="1431" y="1657"/>
                    <a:pt x="1004" y="1808"/>
                  </a:cubicBezTo>
                  <a:cubicBezTo>
                    <a:pt x="452" y="1984"/>
                    <a:pt x="176" y="2059"/>
                    <a:pt x="101" y="2687"/>
                  </a:cubicBezTo>
                  <a:cubicBezTo>
                    <a:pt x="0" y="3866"/>
                    <a:pt x="477" y="5021"/>
                    <a:pt x="603" y="6175"/>
                  </a:cubicBezTo>
                  <a:cubicBezTo>
                    <a:pt x="653" y="6677"/>
                    <a:pt x="728" y="7154"/>
                    <a:pt x="854" y="7631"/>
                  </a:cubicBezTo>
                  <a:cubicBezTo>
                    <a:pt x="904" y="7982"/>
                    <a:pt x="979" y="8309"/>
                    <a:pt x="1105" y="8635"/>
                  </a:cubicBezTo>
                  <a:cubicBezTo>
                    <a:pt x="1582" y="9513"/>
                    <a:pt x="3113" y="9564"/>
                    <a:pt x="3941" y="9614"/>
                  </a:cubicBezTo>
                  <a:cubicBezTo>
                    <a:pt x="5020" y="9664"/>
                    <a:pt x="6100" y="9463"/>
                    <a:pt x="7179" y="9564"/>
                  </a:cubicBezTo>
                  <a:cubicBezTo>
                    <a:pt x="7957" y="9639"/>
                    <a:pt x="8710" y="9764"/>
                    <a:pt x="9463" y="9990"/>
                  </a:cubicBezTo>
                  <a:cubicBezTo>
                    <a:pt x="10216" y="10166"/>
                    <a:pt x="10918" y="10367"/>
                    <a:pt x="11671" y="10492"/>
                  </a:cubicBezTo>
                  <a:cubicBezTo>
                    <a:pt x="13730" y="10819"/>
                    <a:pt x="15813" y="10969"/>
                    <a:pt x="17921" y="10919"/>
                  </a:cubicBezTo>
                  <a:cubicBezTo>
                    <a:pt x="19151" y="10919"/>
                    <a:pt x="20280" y="10241"/>
                    <a:pt x="20807" y="9112"/>
                  </a:cubicBezTo>
                  <a:cubicBezTo>
                    <a:pt x="21033" y="8660"/>
                    <a:pt x="21259" y="8208"/>
                    <a:pt x="21485" y="7731"/>
                  </a:cubicBezTo>
                  <a:cubicBezTo>
                    <a:pt x="21585" y="7480"/>
                    <a:pt x="21862" y="6602"/>
                    <a:pt x="21987" y="6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1659979" y="3673173"/>
              <a:ext cx="1629395" cy="1018271"/>
            </a:xfrm>
            <a:custGeom>
              <a:avLst/>
              <a:gdLst/>
              <a:ahLst/>
              <a:cxnLst/>
              <a:rect l="l" t="t" r="r" b="b"/>
              <a:pathLst>
                <a:path w="34261" h="21411" extrusionOk="0">
                  <a:moveTo>
                    <a:pt x="34260" y="10492"/>
                  </a:moveTo>
                  <a:cubicBezTo>
                    <a:pt x="34260" y="11220"/>
                    <a:pt x="34084" y="11923"/>
                    <a:pt x="33733" y="12550"/>
                  </a:cubicBezTo>
                  <a:cubicBezTo>
                    <a:pt x="33331" y="13429"/>
                    <a:pt x="33281" y="14131"/>
                    <a:pt x="33256" y="15060"/>
                  </a:cubicBezTo>
                  <a:cubicBezTo>
                    <a:pt x="33231" y="15437"/>
                    <a:pt x="33156" y="15788"/>
                    <a:pt x="33080" y="16139"/>
                  </a:cubicBezTo>
                  <a:cubicBezTo>
                    <a:pt x="33030" y="16491"/>
                    <a:pt x="33181" y="16867"/>
                    <a:pt x="33030" y="17168"/>
                  </a:cubicBezTo>
                  <a:cubicBezTo>
                    <a:pt x="32855" y="17470"/>
                    <a:pt x="32378" y="17695"/>
                    <a:pt x="32152" y="17946"/>
                  </a:cubicBezTo>
                  <a:cubicBezTo>
                    <a:pt x="31951" y="18197"/>
                    <a:pt x="31800" y="18474"/>
                    <a:pt x="31625" y="18750"/>
                  </a:cubicBezTo>
                  <a:cubicBezTo>
                    <a:pt x="31449" y="19001"/>
                    <a:pt x="31248" y="19226"/>
                    <a:pt x="31022" y="19452"/>
                  </a:cubicBezTo>
                  <a:cubicBezTo>
                    <a:pt x="30721" y="19804"/>
                    <a:pt x="30395" y="20105"/>
                    <a:pt x="30043" y="20406"/>
                  </a:cubicBezTo>
                  <a:cubicBezTo>
                    <a:pt x="29441" y="20933"/>
                    <a:pt x="28939" y="21410"/>
                    <a:pt x="28613" y="20456"/>
                  </a:cubicBezTo>
                  <a:cubicBezTo>
                    <a:pt x="28462" y="20005"/>
                    <a:pt x="28236" y="19553"/>
                    <a:pt x="27910" y="19176"/>
                  </a:cubicBezTo>
                  <a:cubicBezTo>
                    <a:pt x="27759" y="19001"/>
                    <a:pt x="27584" y="18825"/>
                    <a:pt x="27408" y="18699"/>
                  </a:cubicBezTo>
                  <a:cubicBezTo>
                    <a:pt x="26153" y="17771"/>
                    <a:pt x="24848" y="16942"/>
                    <a:pt x="23468" y="16240"/>
                  </a:cubicBezTo>
                  <a:cubicBezTo>
                    <a:pt x="22815" y="15888"/>
                    <a:pt x="22137" y="15688"/>
                    <a:pt x="21485" y="15411"/>
                  </a:cubicBezTo>
                  <a:cubicBezTo>
                    <a:pt x="20882" y="15160"/>
                    <a:pt x="20556" y="14709"/>
                    <a:pt x="20104" y="14282"/>
                  </a:cubicBezTo>
                  <a:cubicBezTo>
                    <a:pt x="19552" y="13755"/>
                    <a:pt x="18925" y="13353"/>
                    <a:pt x="18222" y="13102"/>
                  </a:cubicBezTo>
                  <a:cubicBezTo>
                    <a:pt x="17845" y="13002"/>
                    <a:pt x="17469" y="12927"/>
                    <a:pt x="17092" y="12902"/>
                  </a:cubicBezTo>
                  <a:cubicBezTo>
                    <a:pt x="16791" y="12876"/>
                    <a:pt x="16465" y="12876"/>
                    <a:pt x="16139" y="12902"/>
                  </a:cubicBezTo>
                  <a:cubicBezTo>
                    <a:pt x="14708" y="13002"/>
                    <a:pt x="13303" y="13404"/>
                    <a:pt x="12023" y="14131"/>
                  </a:cubicBezTo>
                  <a:lnTo>
                    <a:pt x="12023" y="14131"/>
                  </a:lnTo>
                  <a:cubicBezTo>
                    <a:pt x="10768" y="14859"/>
                    <a:pt x="9488" y="15662"/>
                    <a:pt x="8258" y="16441"/>
                  </a:cubicBezTo>
                  <a:cubicBezTo>
                    <a:pt x="7078" y="17168"/>
                    <a:pt x="5949" y="18097"/>
                    <a:pt x="4719" y="18750"/>
                  </a:cubicBezTo>
                  <a:cubicBezTo>
                    <a:pt x="4091" y="19076"/>
                    <a:pt x="3439" y="19302"/>
                    <a:pt x="2836" y="19553"/>
                  </a:cubicBezTo>
                  <a:cubicBezTo>
                    <a:pt x="2334" y="19804"/>
                    <a:pt x="1832" y="20005"/>
                    <a:pt x="1305" y="20155"/>
                  </a:cubicBezTo>
                  <a:cubicBezTo>
                    <a:pt x="1079" y="20180"/>
                    <a:pt x="879" y="20205"/>
                    <a:pt x="678" y="20180"/>
                  </a:cubicBezTo>
                  <a:lnTo>
                    <a:pt x="477" y="19302"/>
                  </a:lnTo>
                  <a:cubicBezTo>
                    <a:pt x="226" y="19176"/>
                    <a:pt x="151" y="18323"/>
                    <a:pt x="126" y="18047"/>
                  </a:cubicBezTo>
                  <a:lnTo>
                    <a:pt x="126" y="17921"/>
                  </a:lnTo>
                  <a:cubicBezTo>
                    <a:pt x="0" y="16114"/>
                    <a:pt x="126" y="14232"/>
                    <a:pt x="126" y="12450"/>
                  </a:cubicBezTo>
                  <a:cubicBezTo>
                    <a:pt x="151" y="11019"/>
                    <a:pt x="527" y="9689"/>
                    <a:pt x="854" y="8309"/>
                  </a:cubicBezTo>
                  <a:cubicBezTo>
                    <a:pt x="1155" y="7003"/>
                    <a:pt x="1330" y="5598"/>
                    <a:pt x="1581" y="4268"/>
                  </a:cubicBezTo>
                  <a:cubicBezTo>
                    <a:pt x="1682" y="3615"/>
                    <a:pt x="1807" y="2461"/>
                    <a:pt x="2560" y="2184"/>
                  </a:cubicBezTo>
                  <a:cubicBezTo>
                    <a:pt x="2937" y="2034"/>
                    <a:pt x="3263" y="2385"/>
                    <a:pt x="3614" y="2260"/>
                  </a:cubicBezTo>
                  <a:cubicBezTo>
                    <a:pt x="3966" y="2134"/>
                    <a:pt x="3916" y="1708"/>
                    <a:pt x="4367" y="1657"/>
                  </a:cubicBezTo>
                  <a:cubicBezTo>
                    <a:pt x="4694" y="1632"/>
                    <a:pt x="5095" y="2009"/>
                    <a:pt x="5447" y="1984"/>
                  </a:cubicBezTo>
                  <a:cubicBezTo>
                    <a:pt x="5798" y="1959"/>
                    <a:pt x="5923" y="1758"/>
                    <a:pt x="6174" y="1482"/>
                  </a:cubicBezTo>
                  <a:cubicBezTo>
                    <a:pt x="6400" y="1256"/>
                    <a:pt x="6601" y="955"/>
                    <a:pt x="6702" y="653"/>
                  </a:cubicBezTo>
                  <a:cubicBezTo>
                    <a:pt x="6802" y="352"/>
                    <a:pt x="6752" y="1"/>
                    <a:pt x="7229" y="26"/>
                  </a:cubicBezTo>
                  <a:cubicBezTo>
                    <a:pt x="7229" y="679"/>
                    <a:pt x="7429" y="1306"/>
                    <a:pt x="7756" y="1883"/>
                  </a:cubicBezTo>
                  <a:cubicBezTo>
                    <a:pt x="8007" y="2285"/>
                    <a:pt x="8207" y="3038"/>
                    <a:pt x="8659" y="3314"/>
                  </a:cubicBezTo>
                  <a:cubicBezTo>
                    <a:pt x="9111" y="3590"/>
                    <a:pt x="9111" y="3239"/>
                    <a:pt x="9488" y="3188"/>
                  </a:cubicBezTo>
                  <a:cubicBezTo>
                    <a:pt x="9789" y="3163"/>
                    <a:pt x="9990" y="3439"/>
                    <a:pt x="10240" y="3540"/>
                  </a:cubicBezTo>
                  <a:cubicBezTo>
                    <a:pt x="10968" y="3841"/>
                    <a:pt x="11119" y="3264"/>
                    <a:pt x="11797" y="3213"/>
                  </a:cubicBezTo>
                  <a:cubicBezTo>
                    <a:pt x="11847" y="3464"/>
                    <a:pt x="11922" y="3690"/>
                    <a:pt x="11997" y="3941"/>
                  </a:cubicBezTo>
                  <a:cubicBezTo>
                    <a:pt x="12073" y="4268"/>
                    <a:pt x="11897" y="4719"/>
                    <a:pt x="11997" y="5021"/>
                  </a:cubicBezTo>
                  <a:cubicBezTo>
                    <a:pt x="11997" y="5046"/>
                    <a:pt x="11997" y="5046"/>
                    <a:pt x="12023" y="5071"/>
                  </a:cubicBezTo>
                  <a:cubicBezTo>
                    <a:pt x="12123" y="5322"/>
                    <a:pt x="12399" y="5397"/>
                    <a:pt x="12575" y="5623"/>
                  </a:cubicBezTo>
                  <a:cubicBezTo>
                    <a:pt x="12976" y="6125"/>
                    <a:pt x="13052" y="6627"/>
                    <a:pt x="13830" y="6552"/>
                  </a:cubicBezTo>
                  <a:cubicBezTo>
                    <a:pt x="14181" y="6501"/>
                    <a:pt x="14307" y="6376"/>
                    <a:pt x="14708" y="6451"/>
                  </a:cubicBezTo>
                  <a:cubicBezTo>
                    <a:pt x="14984" y="6527"/>
                    <a:pt x="15260" y="6552"/>
                    <a:pt x="15536" y="6552"/>
                  </a:cubicBezTo>
                  <a:cubicBezTo>
                    <a:pt x="16264" y="6476"/>
                    <a:pt x="16691" y="5899"/>
                    <a:pt x="17419" y="5723"/>
                  </a:cubicBezTo>
                  <a:cubicBezTo>
                    <a:pt x="18122" y="5573"/>
                    <a:pt x="18699" y="6100"/>
                    <a:pt x="19477" y="5999"/>
                  </a:cubicBezTo>
                  <a:cubicBezTo>
                    <a:pt x="20255" y="5924"/>
                    <a:pt x="20581" y="4745"/>
                    <a:pt x="21359" y="4845"/>
                  </a:cubicBezTo>
                  <a:cubicBezTo>
                    <a:pt x="21560" y="4870"/>
                    <a:pt x="21937" y="5196"/>
                    <a:pt x="22188" y="5272"/>
                  </a:cubicBezTo>
                  <a:cubicBezTo>
                    <a:pt x="22690" y="5397"/>
                    <a:pt x="22664" y="5297"/>
                    <a:pt x="23116" y="5121"/>
                  </a:cubicBezTo>
                  <a:cubicBezTo>
                    <a:pt x="24045" y="4770"/>
                    <a:pt x="24371" y="5397"/>
                    <a:pt x="24346" y="6250"/>
                  </a:cubicBezTo>
                  <a:cubicBezTo>
                    <a:pt x="24999" y="5698"/>
                    <a:pt x="25601" y="5598"/>
                    <a:pt x="26429" y="5472"/>
                  </a:cubicBezTo>
                  <a:cubicBezTo>
                    <a:pt x="27232" y="5347"/>
                    <a:pt x="27785" y="4795"/>
                    <a:pt x="28512" y="5447"/>
                  </a:cubicBezTo>
                  <a:cubicBezTo>
                    <a:pt x="28688" y="5598"/>
                    <a:pt x="28914" y="6050"/>
                    <a:pt x="29115" y="6100"/>
                  </a:cubicBezTo>
                  <a:cubicBezTo>
                    <a:pt x="29215" y="6125"/>
                    <a:pt x="29818" y="5924"/>
                    <a:pt x="30018" y="5924"/>
                  </a:cubicBezTo>
                  <a:cubicBezTo>
                    <a:pt x="30169" y="5924"/>
                    <a:pt x="30520" y="5849"/>
                    <a:pt x="30646" y="5924"/>
                  </a:cubicBezTo>
                  <a:cubicBezTo>
                    <a:pt x="30796" y="5974"/>
                    <a:pt x="30771" y="6276"/>
                    <a:pt x="30872" y="6351"/>
                  </a:cubicBezTo>
                  <a:cubicBezTo>
                    <a:pt x="31148" y="6552"/>
                    <a:pt x="31499" y="6627"/>
                    <a:pt x="31851" y="6527"/>
                  </a:cubicBezTo>
                  <a:cubicBezTo>
                    <a:pt x="32127" y="6401"/>
                    <a:pt x="32152" y="5899"/>
                    <a:pt x="32553" y="5899"/>
                  </a:cubicBezTo>
                  <a:cubicBezTo>
                    <a:pt x="32955" y="5899"/>
                    <a:pt x="32980" y="6250"/>
                    <a:pt x="33080" y="6552"/>
                  </a:cubicBezTo>
                  <a:cubicBezTo>
                    <a:pt x="33306" y="7279"/>
                    <a:pt x="33131" y="8133"/>
                    <a:pt x="33532" y="8785"/>
                  </a:cubicBezTo>
                  <a:cubicBezTo>
                    <a:pt x="33884" y="9413"/>
                    <a:pt x="34260" y="9714"/>
                    <a:pt x="34260" y="10492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1659979" y="3675503"/>
              <a:ext cx="575360" cy="860758"/>
            </a:xfrm>
            <a:custGeom>
              <a:avLst/>
              <a:gdLst/>
              <a:ahLst/>
              <a:cxnLst/>
              <a:rect l="l" t="t" r="r" b="b"/>
              <a:pathLst>
                <a:path w="12098" h="18099" extrusionOk="0">
                  <a:moveTo>
                    <a:pt x="7179" y="1"/>
                  </a:moveTo>
                  <a:cubicBezTo>
                    <a:pt x="6732" y="1"/>
                    <a:pt x="6799" y="339"/>
                    <a:pt x="6702" y="630"/>
                  </a:cubicBezTo>
                  <a:cubicBezTo>
                    <a:pt x="6576" y="931"/>
                    <a:pt x="6400" y="1232"/>
                    <a:pt x="6174" y="1458"/>
                  </a:cubicBezTo>
                  <a:cubicBezTo>
                    <a:pt x="5923" y="1734"/>
                    <a:pt x="5773" y="1935"/>
                    <a:pt x="5422" y="1960"/>
                  </a:cubicBezTo>
                  <a:cubicBezTo>
                    <a:pt x="5410" y="1961"/>
                    <a:pt x="5399" y="1961"/>
                    <a:pt x="5387" y="1961"/>
                  </a:cubicBezTo>
                  <a:cubicBezTo>
                    <a:pt x="5057" y="1961"/>
                    <a:pt x="4707" y="1632"/>
                    <a:pt x="4376" y="1632"/>
                  </a:cubicBezTo>
                  <a:cubicBezTo>
                    <a:pt x="4365" y="1632"/>
                    <a:pt x="4354" y="1633"/>
                    <a:pt x="4342" y="1633"/>
                  </a:cubicBezTo>
                  <a:cubicBezTo>
                    <a:pt x="3916" y="1684"/>
                    <a:pt x="3966" y="2110"/>
                    <a:pt x="3614" y="2236"/>
                  </a:cubicBezTo>
                  <a:cubicBezTo>
                    <a:pt x="3559" y="2256"/>
                    <a:pt x="3504" y="2263"/>
                    <a:pt x="3449" y="2263"/>
                  </a:cubicBezTo>
                  <a:cubicBezTo>
                    <a:pt x="3217" y="2263"/>
                    <a:pt x="2985" y="2122"/>
                    <a:pt x="2753" y="2122"/>
                  </a:cubicBezTo>
                  <a:cubicBezTo>
                    <a:pt x="2688" y="2122"/>
                    <a:pt x="2624" y="2133"/>
                    <a:pt x="2560" y="2161"/>
                  </a:cubicBezTo>
                  <a:cubicBezTo>
                    <a:pt x="1807" y="2437"/>
                    <a:pt x="1682" y="3591"/>
                    <a:pt x="1556" y="4244"/>
                  </a:cubicBezTo>
                  <a:cubicBezTo>
                    <a:pt x="1305" y="5574"/>
                    <a:pt x="1155" y="6979"/>
                    <a:pt x="854" y="8285"/>
                  </a:cubicBezTo>
                  <a:cubicBezTo>
                    <a:pt x="527" y="9665"/>
                    <a:pt x="151" y="10995"/>
                    <a:pt x="126" y="12426"/>
                  </a:cubicBezTo>
                  <a:cubicBezTo>
                    <a:pt x="126" y="14208"/>
                    <a:pt x="0" y="16090"/>
                    <a:pt x="126" y="17897"/>
                  </a:cubicBezTo>
                  <a:lnTo>
                    <a:pt x="1481" y="18098"/>
                  </a:lnTo>
                  <a:cubicBezTo>
                    <a:pt x="1883" y="17772"/>
                    <a:pt x="2309" y="17471"/>
                    <a:pt x="2736" y="17195"/>
                  </a:cubicBezTo>
                  <a:cubicBezTo>
                    <a:pt x="3614" y="16592"/>
                    <a:pt x="4418" y="15890"/>
                    <a:pt x="5120" y="15111"/>
                  </a:cubicBezTo>
                  <a:cubicBezTo>
                    <a:pt x="5522" y="14685"/>
                    <a:pt x="5848" y="14208"/>
                    <a:pt x="6225" y="13781"/>
                  </a:cubicBezTo>
                  <a:cubicBezTo>
                    <a:pt x="6601" y="13430"/>
                    <a:pt x="6953" y="13028"/>
                    <a:pt x="7254" y="12627"/>
                  </a:cubicBezTo>
                  <a:cubicBezTo>
                    <a:pt x="7530" y="12225"/>
                    <a:pt x="7856" y="11824"/>
                    <a:pt x="8157" y="11447"/>
                  </a:cubicBezTo>
                  <a:cubicBezTo>
                    <a:pt x="8534" y="10995"/>
                    <a:pt x="9011" y="10669"/>
                    <a:pt x="9312" y="10192"/>
                  </a:cubicBezTo>
                  <a:cubicBezTo>
                    <a:pt x="10266" y="8586"/>
                    <a:pt x="10893" y="6854"/>
                    <a:pt x="11897" y="5323"/>
                  </a:cubicBezTo>
                  <a:cubicBezTo>
                    <a:pt x="11947" y="5223"/>
                    <a:pt x="11997" y="5122"/>
                    <a:pt x="12048" y="5022"/>
                  </a:cubicBezTo>
                  <a:cubicBezTo>
                    <a:pt x="12023" y="4997"/>
                    <a:pt x="12023" y="4972"/>
                    <a:pt x="12023" y="4946"/>
                  </a:cubicBezTo>
                  <a:cubicBezTo>
                    <a:pt x="11922" y="4645"/>
                    <a:pt x="12098" y="4219"/>
                    <a:pt x="11997" y="3892"/>
                  </a:cubicBezTo>
                  <a:cubicBezTo>
                    <a:pt x="11922" y="3641"/>
                    <a:pt x="11847" y="3415"/>
                    <a:pt x="11797" y="3164"/>
                  </a:cubicBezTo>
                  <a:cubicBezTo>
                    <a:pt x="11258" y="3204"/>
                    <a:pt x="11052" y="3577"/>
                    <a:pt x="10625" y="3577"/>
                  </a:cubicBezTo>
                  <a:cubicBezTo>
                    <a:pt x="10515" y="3577"/>
                    <a:pt x="10390" y="3553"/>
                    <a:pt x="10240" y="3491"/>
                  </a:cubicBezTo>
                  <a:cubicBezTo>
                    <a:pt x="10000" y="3395"/>
                    <a:pt x="9806" y="3138"/>
                    <a:pt x="9526" y="3138"/>
                  </a:cubicBezTo>
                  <a:cubicBezTo>
                    <a:pt x="9513" y="3138"/>
                    <a:pt x="9501" y="3138"/>
                    <a:pt x="9488" y="3139"/>
                  </a:cubicBezTo>
                  <a:cubicBezTo>
                    <a:pt x="9215" y="3176"/>
                    <a:pt x="9140" y="3370"/>
                    <a:pt x="8948" y="3370"/>
                  </a:cubicBezTo>
                  <a:cubicBezTo>
                    <a:pt x="8875" y="3370"/>
                    <a:pt x="8784" y="3341"/>
                    <a:pt x="8659" y="3265"/>
                  </a:cubicBezTo>
                  <a:cubicBezTo>
                    <a:pt x="8207" y="2989"/>
                    <a:pt x="8007" y="2236"/>
                    <a:pt x="7756" y="1834"/>
                  </a:cubicBezTo>
                  <a:cubicBezTo>
                    <a:pt x="7429" y="1257"/>
                    <a:pt x="7229" y="630"/>
                    <a:pt x="7229" y="2"/>
                  </a:cubicBezTo>
                  <a:cubicBezTo>
                    <a:pt x="7212" y="1"/>
                    <a:pt x="7195" y="1"/>
                    <a:pt x="7179" y="1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2"/>
            <p:cNvSpPr/>
            <p:nvPr/>
          </p:nvSpPr>
          <p:spPr>
            <a:xfrm>
              <a:off x="2172041" y="3995477"/>
              <a:ext cx="940656" cy="606416"/>
            </a:xfrm>
            <a:custGeom>
              <a:avLst/>
              <a:gdLst/>
              <a:ahLst/>
              <a:cxnLst/>
              <a:rect l="l" t="t" r="r" b="b"/>
              <a:pathLst>
                <a:path w="19779" h="12751" extrusionOk="0">
                  <a:moveTo>
                    <a:pt x="19778" y="11245"/>
                  </a:moveTo>
                  <a:cubicBezTo>
                    <a:pt x="19778" y="11747"/>
                    <a:pt x="19703" y="12249"/>
                    <a:pt x="19578" y="12751"/>
                  </a:cubicBezTo>
                  <a:cubicBezTo>
                    <a:pt x="19302" y="12726"/>
                    <a:pt x="19025" y="12650"/>
                    <a:pt x="18749" y="12550"/>
                  </a:cubicBezTo>
                  <a:cubicBezTo>
                    <a:pt x="18222" y="12475"/>
                    <a:pt x="17695" y="12424"/>
                    <a:pt x="17143" y="12424"/>
                  </a:cubicBezTo>
                  <a:cubicBezTo>
                    <a:pt x="16992" y="12249"/>
                    <a:pt x="16817" y="12073"/>
                    <a:pt x="16641" y="11922"/>
                  </a:cubicBezTo>
                  <a:cubicBezTo>
                    <a:pt x="15386" y="10994"/>
                    <a:pt x="14081" y="10165"/>
                    <a:pt x="12701" y="9463"/>
                  </a:cubicBezTo>
                  <a:cubicBezTo>
                    <a:pt x="12048" y="9111"/>
                    <a:pt x="11370" y="8911"/>
                    <a:pt x="10718" y="8634"/>
                  </a:cubicBezTo>
                  <a:cubicBezTo>
                    <a:pt x="10115" y="8383"/>
                    <a:pt x="9789" y="7932"/>
                    <a:pt x="9337" y="7505"/>
                  </a:cubicBezTo>
                  <a:cubicBezTo>
                    <a:pt x="8785" y="6978"/>
                    <a:pt x="8158" y="6576"/>
                    <a:pt x="7455" y="6325"/>
                  </a:cubicBezTo>
                  <a:cubicBezTo>
                    <a:pt x="7078" y="6225"/>
                    <a:pt x="6702" y="6150"/>
                    <a:pt x="6325" y="6125"/>
                  </a:cubicBezTo>
                  <a:cubicBezTo>
                    <a:pt x="6024" y="6099"/>
                    <a:pt x="5698" y="6099"/>
                    <a:pt x="5372" y="6125"/>
                  </a:cubicBezTo>
                  <a:cubicBezTo>
                    <a:pt x="3941" y="6225"/>
                    <a:pt x="2536" y="6627"/>
                    <a:pt x="1256" y="7354"/>
                  </a:cubicBezTo>
                  <a:cubicBezTo>
                    <a:pt x="1105" y="7179"/>
                    <a:pt x="954" y="7028"/>
                    <a:pt x="804" y="6852"/>
                  </a:cubicBezTo>
                  <a:cubicBezTo>
                    <a:pt x="528" y="6526"/>
                    <a:pt x="201" y="6426"/>
                    <a:pt x="1" y="6024"/>
                  </a:cubicBezTo>
                  <a:lnTo>
                    <a:pt x="76" y="5899"/>
                  </a:lnTo>
                  <a:cubicBezTo>
                    <a:pt x="854" y="5321"/>
                    <a:pt x="1506" y="4518"/>
                    <a:pt x="2285" y="3916"/>
                  </a:cubicBezTo>
                  <a:cubicBezTo>
                    <a:pt x="3464" y="3012"/>
                    <a:pt x="4694" y="2184"/>
                    <a:pt x="5974" y="1456"/>
                  </a:cubicBezTo>
                  <a:cubicBezTo>
                    <a:pt x="6752" y="1004"/>
                    <a:pt x="7580" y="603"/>
                    <a:pt x="8409" y="302"/>
                  </a:cubicBezTo>
                  <a:cubicBezTo>
                    <a:pt x="8835" y="101"/>
                    <a:pt x="9312" y="1"/>
                    <a:pt x="9789" y="26"/>
                  </a:cubicBezTo>
                  <a:cubicBezTo>
                    <a:pt x="10015" y="477"/>
                    <a:pt x="10391" y="854"/>
                    <a:pt x="10818" y="1130"/>
                  </a:cubicBezTo>
                  <a:cubicBezTo>
                    <a:pt x="11345" y="1532"/>
                    <a:pt x="12123" y="1255"/>
                    <a:pt x="12751" y="1205"/>
                  </a:cubicBezTo>
                  <a:cubicBezTo>
                    <a:pt x="13378" y="1180"/>
                    <a:pt x="13780" y="1030"/>
                    <a:pt x="14207" y="1632"/>
                  </a:cubicBezTo>
                  <a:cubicBezTo>
                    <a:pt x="14282" y="1808"/>
                    <a:pt x="14407" y="1983"/>
                    <a:pt x="14558" y="2159"/>
                  </a:cubicBezTo>
                  <a:cubicBezTo>
                    <a:pt x="14708" y="2310"/>
                    <a:pt x="15035" y="2335"/>
                    <a:pt x="15210" y="2460"/>
                  </a:cubicBezTo>
                  <a:cubicBezTo>
                    <a:pt x="15336" y="2586"/>
                    <a:pt x="15512" y="2686"/>
                    <a:pt x="15662" y="2761"/>
                  </a:cubicBezTo>
                  <a:cubicBezTo>
                    <a:pt x="16064" y="2887"/>
                    <a:pt x="16566" y="2711"/>
                    <a:pt x="16992" y="2812"/>
                  </a:cubicBezTo>
                  <a:cubicBezTo>
                    <a:pt x="17520" y="2962"/>
                    <a:pt x="17921" y="3414"/>
                    <a:pt x="17996" y="3966"/>
                  </a:cubicBezTo>
                  <a:cubicBezTo>
                    <a:pt x="18122" y="4493"/>
                    <a:pt x="17971" y="5070"/>
                    <a:pt x="17996" y="5598"/>
                  </a:cubicBezTo>
                  <a:cubicBezTo>
                    <a:pt x="18072" y="6074"/>
                    <a:pt x="18197" y="6526"/>
                    <a:pt x="18373" y="6978"/>
                  </a:cubicBezTo>
                  <a:cubicBezTo>
                    <a:pt x="18498" y="7455"/>
                    <a:pt x="18674" y="7957"/>
                    <a:pt x="18900" y="8409"/>
                  </a:cubicBezTo>
                  <a:cubicBezTo>
                    <a:pt x="19126" y="8860"/>
                    <a:pt x="19226" y="9337"/>
                    <a:pt x="19402" y="9789"/>
                  </a:cubicBezTo>
                  <a:cubicBezTo>
                    <a:pt x="19628" y="10241"/>
                    <a:pt x="19753" y="10743"/>
                    <a:pt x="19778" y="11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2526542" y="4151850"/>
              <a:ext cx="608841" cy="539596"/>
            </a:xfrm>
            <a:custGeom>
              <a:avLst/>
              <a:gdLst/>
              <a:ahLst/>
              <a:cxnLst/>
              <a:rect l="l" t="t" r="r" b="b"/>
              <a:pathLst>
                <a:path w="12802" h="11346" extrusionOk="0">
                  <a:moveTo>
                    <a:pt x="12801" y="9412"/>
                  </a:moveTo>
                  <a:cubicBezTo>
                    <a:pt x="12500" y="9739"/>
                    <a:pt x="12174" y="10065"/>
                    <a:pt x="11822" y="10341"/>
                  </a:cubicBezTo>
                  <a:cubicBezTo>
                    <a:pt x="11220" y="10893"/>
                    <a:pt x="10718" y="11345"/>
                    <a:pt x="10392" y="10416"/>
                  </a:cubicBezTo>
                  <a:cubicBezTo>
                    <a:pt x="10191" y="9714"/>
                    <a:pt x="9764" y="9086"/>
                    <a:pt x="9187" y="8634"/>
                  </a:cubicBezTo>
                  <a:cubicBezTo>
                    <a:pt x="7932" y="7706"/>
                    <a:pt x="6627" y="6877"/>
                    <a:pt x="5247" y="6175"/>
                  </a:cubicBezTo>
                  <a:cubicBezTo>
                    <a:pt x="4594" y="5823"/>
                    <a:pt x="3916" y="5623"/>
                    <a:pt x="3264" y="5346"/>
                  </a:cubicBezTo>
                  <a:cubicBezTo>
                    <a:pt x="2661" y="5095"/>
                    <a:pt x="2335" y="4644"/>
                    <a:pt x="1883" y="4217"/>
                  </a:cubicBezTo>
                  <a:cubicBezTo>
                    <a:pt x="1331" y="3690"/>
                    <a:pt x="704" y="3288"/>
                    <a:pt x="1" y="3037"/>
                  </a:cubicBezTo>
                  <a:cubicBezTo>
                    <a:pt x="152" y="2987"/>
                    <a:pt x="302" y="2912"/>
                    <a:pt x="478" y="2862"/>
                  </a:cubicBezTo>
                  <a:cubicBezTo>
                    <a:pt x="1934" y="2385"/>
                    <a:pt x="3339" y="1908"/>
                    <a:pt x="4694" y="1180"/>
                  </a:cubicBezTo>
                  <a:cubicBezTo>
                    <a:pt x="5422" y="753"/>
                    <a:pt x="7129" y="0"/>
                    <a:pt x="7782" y="879"/>
                  </a:cubicBezTo>
                  <a:cubicBezTo>
                    <a:pt x="7982" y="1130"/>
                    <a:pt x="8108" y="1431"/>
                    <a:pt x="8284" y="1682"/>
                  </a:cubicBezTo>
                  <a:cubicBezTo>
                    <a:pt x="8635" y="2134"/>
                    <a:pt x="9112" y="2510"/>
                    <a:pt x="9488" y="2962"/>
                  </a:cubicBezTo>
                  <a:cubicBezTo>
                    <a:pt x="9764" y="3313"/>
                    <a:pt x="9639" y="3464"/>
                    <a:pt x="9714" y="3866"/>
                  </a:cubicBezTo>
                  <a:cubicBezTo>
                    <a:pt x="9815" y="4167"/>
                    <a:pt x="9990" y="4443"/>
                    <a:pt x="10216" y="4644"/>
                  </a:cubicBezTo>
                  <a:cubicBezTo>
                    <a:pt x="10618" y="5095"/>
                    <a:pt x="10969" y="5597"/>
                    <a:pt x="11220" y="6150"/>
                  </a:cubicBezTo>
                  <a:cubicBezTo>
                    <a:pt x="11421" y="6526"/>
                    <a:pt x="11647" y="6928"/>
                    <a:pt x="11898" y="7279"/>
                  </a:cubicBezTo>
                  <a:cubicBezTo>
                    <a:pt x="12199" y="7806"/>
                    <a:pt x="12274" y="8383"/>
                    <a:pt x="12550" y="8910"/>
                  </a:cubicBezTo>
                  <a:cubicBezTo>
                    <a:pt x="12651" y="9086"/>
                    <a:pt x="12751" y="9237"/>
                    <a:pt x="12801" y="9412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1722043" y="4147142"/>
              <a:ext cx="750850" cy="485808"/>
            </a:xfrm>
            <a:custGeom>
              <a:avLst/>
              <a:gdLst/>
              <a:ahLst/>
              <a:cxnLst/>
              <a:rect l="l" t="t" r="r" b="b"/>
              <a:pathLst>
                <a:path w="15788" h="10215" extrusionOk="0">
                  <a:moveTo>
                    <a:pt x="14021" y="1"/>
                  </a:moveTo>
                  <a:cubicBezTo>
                    <a:pt x="13768" y="1"/>
                    <a:pt x="13523" y="45"/>
                    <a:pt x="13278" y="150"/>
                  </a:cubicBezTo>
                  <a:cubicBezTo>
                    <a:pt x="13052" y="300"/>
                    <a:pt x="12876" y="526"/>
                    <a:pt x="12650" y="677"/>
                  </a:cubicBezTo>
                  <a:cubicBezTo>
                    <a:pt x="11972" y="1154"/>
                    <a:pt x="11345" y="1706"/>
                    <a:pt x="10692" y="2208"/>
                  </a:cubicBezTo>
                  <a:cubicBezTo>
                    <a:pt x="10291" y="2484"/>
                    <a:pt x="9939" y="2835"/>
                    <a:pt x="9563" y="3136"/>
                  </a:cubicBezTo>
                  <a:cubicBezTo>
                    <a:pt x="8810" y="3764"/>
                    <a:pt x="7881" y="4115"/>
                    <a:pt x="7103" y="4693"/>
                  </a:cubicBezTo>
                  <a:cubicBezTo>
                    <a:pt x="5974" y="5521"/>
                    <a:pt x="4970" y="6500"/>
                    <a:pt x="3765" y="7253"/>
                  </a:cubicBezTo>
                  <a:cubicBezTo>
                    <a:pt x="2862" y="7805"/>
                    <a:pt x="1908" y="8257"/>
                    <a:pt x="954" y="8658"/>
                  </a:cubicBezTo>
                  <a:cubicBezTo>
                    <a:pt x="778" y="8708"/>
                    <a:pt x="628" y="8784"/>
                    <a:pt x="477" y="8909"/>
                  </a:cubicBezTo>
                  <a:lnTo>
                    <a:pt x="0" y="10164"/>
                  </a:lnTo>
                  <a:cubicBezTo>
                    <a:pt x="0" y="10164"/>
                    <a:pt x="0" y="10189"/>
                    <a:pt x="0" y="10214"/>
                  </a:cubicBezTo>
                  <a:cubicBezTo>
                    <a:pt x="527" y="10064"/>
                    <a:pt x="1054" y="9863"/>
                    <a:pt x="1531" y="9612"/>
                  </a:cubicBezTo>
                  <a:cubicBezTo>
                    <a:pt x="2134" y="9361"/>
                    <a:pt x="2786" y="9135"/>
                    <a:pt x="3414" y="8809"/>
                  </a:cubicBezTo>
                  <a:cubicBezTo>
                    <a:pt x="4669" y="8156"/>
                    <a:pt x="5798" y="7227"/>
                    <a:pt x="6953" y="6500"/>
                  </a:cubicBezTo>
                  <a:cubicBezTo>
                    <a:pt x="8183" y="5722"/>
                    <a:pt x="9463" y="4918"/>
                    <a:pt x="10718" y="4191"/>
                  </a:cubicBezTo>
                  <a:cubicBezTo>
                    <a:pt x="11972" y="3463"/>
                    <a:pt x="13403" y="3036"/>
                    <a:pt x="14859" y="2961"/>
                  </a:cubicBezTo>
                  <a:cubicBezTo>
                    <a:pt x="15072" y="2943"/>
                    <a:pt x="15297" y="2925"/>
                    <a:pt x="15518" y="2925"/>
                  </a:cubicBezTo>
                  <a:cubicBezTo>
                    <a:pt x="15609" y="2925"/>
                    <a:pt x="15699" y="2928"/>
                    <a:pt x="15787" y="2936"/>
                  </a:cubicBezTo>
                  <a:cubicBezTo>
                    <a:pt x="15687" y="2710"/>
                    <a:pt x="15562" y="2459"/>
                    <a:pt x="15486" y="2233"/>
                  </a:cubicBezTo>
                  <a:cubicBezTo>
                    <a:pt x="15336" y="1856"/>
                    <a:pt x="15135" y="1455"/>
                    <a:pt x="14934" y="1103"/>
                  </a:cubicBezTo>
                  <a:cubicBezTo>
                    <a:pt x="14708" y="777"/>
                    <a:pt x="14357" y="451"/>
                    <a:pt x="14357" y="24"/>
                  </a:cubicBezTo>
                  <a:cubicBezTo>
                    <a:pt x="14243" y="9"/>
                    <a:pt x="14131" y="1"/>
                    <a:pt x="14021" y="1"/>
                  </a:cubicBezTo>
                  <a:close/>
                </a:path>
              </a:pathLst>
            </a:cu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62"/>
            <p:cNvGrpSpPr/>
            <p:nvPr/>
          </p:nvGrpSpPr>
          <p:grpSpPr>
            <a:xfrm>
              <a:off x="820811" y="3390294"/>
              <a:ext cx="1024216" cy="1372728"/>
              <a:chOff x="1301729" y="2130324"/>
              <a:chExt cx="1342178" cy="1798883"/>
            </a:xfrm>
          </p:grpSpPr>
          <p:sp>
            <p:nvSpPr>
              <p:cNvPr id="1465" name="Google Shape;1465;p62"/>
              <p:cNvSpPr/>
              <p:nvPr/>
            </p:nvSpPr>
            <p:spPr>
              <a:xfrm>
                <a:off x="1570776" y="2242942"/>
                <a:ext cx="1073131" cy="1681586"/>
              </a:xfrm>
              <a:custGeom>
                <a:avLst/>
                <a:gdLst/>
                <a:ahLst/>
                <a:cxnLst/>
                <a:rect l="l" t="t" r="r" b="b"/>
                <a:pathLst>
                  <a:path w="17219" h="26982" extrusionOk="0">
                    <a:moveTo>
                      <a:pt x="15537" y="17243"/>
                    </a:moveTo>
                    <a:cubicBezTo>
                      <a:pt x="15462" y="18272"/>
                      <a:pt x="15662" y="19251"/>
                      <a:pt x="15662" y="20255"/>
                    </a:cubicBezTo>
                    <a:cubicBezTo>
                      <a:pt x="15662" y="21259"/>
                      <a:pt x="15512" y="22288"/>
                      <a:pt x="15662" y="23292"/>
                    </a:cubicBezTo>
                    <a:cubicBezTo>
                      <a:pt x="15788" y="24522"/>
                      <a:pt x="15863" y="25752"/>
                      <a:pt x="15838" y="26982"/>
                    </a:cubicBezTo>
                    <a:lnTo>
                      <a:pt x="1" y="26982"/>
                    </a:lnTo>
                    <a:cubicBezTo>
                      <a:pt x="1" y="26982"/>
                      <a:pt x="1180" y="26404"/>
                      <a:pt x="1582" y="26153"/>
                    </a:cubicBezTo>
                    <a:cubicBezTo>
                      <a:pt x="2511" y="25501"/>
                      <a:pt x="3515" y="24974"/>
                      <a:pt x="4318" y="24146"/>
                    </a:cubicBezTo>
                    <a:cubicBezTo>
                      <a:pt x="4795" y="23669"/>
                      <a:pt x="5221" y="23116"/>
                      <a:pt x="5573" y="22539"/>
                    </a:cubicBezTo>
                    <a:cubicBezTo>
                      <a:pt x="5824" y="22163"/>
                      <a:pt x="6075" y="21786"/>
                      <a:pt x="6275" y="21385"/>
                    </a:cubicBezTo>
                    <a:cubicBezTo>
                      <a:pt x="6451" y="20858"/>
                      <a:pt x="6577" y="20305"/>
                      <a:pt x="6652" y="19753"/>
                    </a:cubicBezTo>
                    <a:cubicBezTo>
                      <a:pt x="6978" y="18197"/>
                      <a:pt x="7304" y="16616"/>
                      <a:pt x="7756" y="15085"/>
                    </a:cubicBezTo>
                    <a:cubicBezTo>
                      <a:pt x="8233" y="13479"/>
                      <a:pt x="8660" y="11872"/>
                      <a:pt x="9086" y="10266"/>
                    </a:cubicBezTo>
                    <a:cubicBezTo>
                      <a:pt x="9337" y="9287"/>
                      <a:pt x="9413" y="8333"/>
                      <a:pt x="9588" y="7354"/>
                    </a:cubicBezTo>
                    <a:cubicBezTo>
                      <a:pt x="9839" y="6376"/>
                      <a:pt x="10166" y="5422"/>
                      <a:pt x="10567" y="4518"/>
                    </a:cubicBezTo>
                    <a:cubicBezTo>
                      <a:pt x="10894" y="3690"/>
                      <a:pt x="11170" y="2862"/>
                      <a:pt x="11521" y="2034"/>
                    </a:cubicBezTo>
                    <a:cubicBezTo>
                      <a:pt x="11797" y="1381"/>
                      <a:pt x="12073" y="678"/>
                      <a:pt x="12324" y="1"/>
                    </a:cubicBezTo>
                    <a:cubicBezTo>
                      <a:pt x="12952" y="553"/>
                      <a:pt x="13780" y="427"/>
                      <a:pt x="14433" y="829"/>
                    </a:cubicBezTo>
                    <a:cubicBezTo>
                      <a:pt x="15010" y="1205"/>
                      <a:pt x="15512" y="2034"/>
                      <a:pt x="15763" y="2661"/>
                    </a:cubicBezTo>
                    <a:cubicBezTo>
                      <a:pt x="16089" y="3439"/>
                      <a:pt x="15838" y="4443"/>
                      <a:pt x="16089" y="5296"/>
                    </a:cubicBezTo>
                    <a:cubicBezTo>
                      <a:pt x="16215" y="5698"/>
                      <a:pt x="16365" y="6074"/>
                      <a:pt x="16516" y="6476"/>
                    </a:cubicBezTo>
                    <a:cubicBezTo>
                      <a:pt x="16641" y="6802"/>
                      <a:pt x="16917" y="7154"/>
                      <a:pt x="16993" y="7505"/>
                    </a:cubicBezTo>
                    <a:cubicBezTo>
                      <a:pt x="17118" y="7505"/>
                      <a:pt x="17143" y="7555"/>
                      <a:pt x="17218" y="7580"/>
                    </a:cubicBezTo>
                    <a:cubicBezTo>
                      <a:pt x="16742" y="9162"/>
                      <a:pt x="16415" y="10768"/>
                      <a:pt x="16215" y="12424"/>
                    </a:cubicBezTo>
                    <a:cubicBezTo>
                      <a:pt x="16014" y="13755"/>
                      <a:pt x="15763" y="15135"/>
                      <a:pt x="15612" y="16465"/>
                    </a:cubicBezTo>
                    <a:cubicBezTo>
                      <a:pt x="15562" y="16741"/>
                      <a:pt x="15562" y="16992"/>
                      <a:pt x="15537" y="172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62"/>
              <p:cNvSpPr/>
              <p:nvPr/>
            </p:nvSpPr>
            <p:spPr>
              <a:xfrm>
                <a:off x="2101080" y="3270645"/>
                <a:ext cx="456824" cy="65388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10492" extrusionOk="0">
                    <a:moveTo>
                      <a:pt x="7329" y="10492"/>
                    </a:moveTo>
                    <a:lnTo>
                      <a:pt x="0" y="10492"/>
                    </a:lnTo>
                    <a:cubicBezTo>
                      <a:pt x="25" y="10366"/>
                      <a:pt x="76" y="10266"/>
                      <a:pt x="151" y="10165"/>
                    </a:cubicBezTo>
                    <a:cubicBezTo>
                      <a:pt x="226" y="10015"/>
                      <a:pt x="427" y="9839"/>
                      <a:pt x="502" y="9663"/>
                    </a:cubicBezTo>
                    <a:cubicBezTo>
                      <a:pt x="552" y="9488"/>
                      <a:pt x="427" y="9287"/>
                      <a:pt x="452" y="9086"/>
                    </a:cubicBezTo>
                    <a:cubicBezTo>
                      <a:pt x="502" y="8710"/>
                      <a:pt x="653" y="8358"/>
                      <a:pt x="904" y="8057"/>
                    </a:cubicBezTo>
                    <a:cubicBezTo>
                      <a:pt x="1105" y="7781"/>
                      <a:pt x="1356" y="7555"/>
                      <a:pt x="1581" y="7279"/>
                    </a:cubicBezTo>
                    <a:cubicBezTo>
                      <a:pt x="1858" y="6903"/>
                      <a:pt x="2134" y="6476"/>
                      <a:pt x="2359" y="6049"/>
                    </a:cubicBezTo>
                    <a:cubicBezTo>
                      <a:pt x="2811" y="5321"/>
                      <a:pt x="3288" y="4619"/>
                      <a:pt x="3815" y="3966"/>
                    </a:cubicBezTo>
                    <a:cubicBezTo>
                      <a:pt x="4242" y="3414"/>
                      <a:pt x="4920" y="2937"/>
                      <a:pt x="5196" y="2284"/>
                    </a:cubicBezTo>
                    <a:cubicBezTo>
                      <a:pt x="5271" y="2109"/>
                      <a:pt x="5246" y="1933"/>
                      <a:pt x="5371" y="1757"/>
                    </a:cubicBezTo>
                    <a:cubicBezTo>
                      <a:pt x="5447" y="1657"/>
                      <a:pt x="5622" y="1607"/>
                      <a:pt x="5698" y="1481"/>
                    </a:cubicBezTo>
                    <a:cubicBezTo>
                      <a:pt x="5924" y="1155"/>
                      <a:pt x="5647" y="854"/>
                      <a:pt x="5949" y="578"/>
                    </a:cubicBezTo>
                    <a:cubicBezTo>
                      <a:pt x="6175" y="402"/>
                      <a:pt x="6702" y="226"/>
                      <a:pt x="7103" y="0"/>
                    </a:cubicBezTo>
                    <a:cubicBezTo>
                      <a:pt x="7053" y="251"/>
                      <a:pt x="7053" y="502"/>
                      <a:pt x="7028" y="753"/>
                    </a:cubicBezTo>
                    <a:cubicBezTo>
                      <a:pt x="6953" y="1782"/>
                      <a:pt x="7153" y="2761"/>
                      <a:pt x="7153" y="3765"/>
                    </a:cubicBezTo>
                    <a:cubicBezTo>
                      <a:pt x="7153" y="4769"/>
                      <a:pt x="7003" y="5823"/>
                      <a:pt x="7153" y="6827"/>
                    </a:cubicBezTo>
                    <a:cubicBezTo>
                      <a:pt x="7279" y="8032"/>
                      <a:pt x="7329" y="9262"/>
                      <a:pt x="7329" y="104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2"/>
              <p:cNvSpPr/>
              <p:nvPr/>
            </p:nvSpPr>
            <p:spPr>
              <a:xfrm>
                <a:off x="1431547" y="2130324"/>
                <a:ext cx="955840" cy="463056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7430" extrusionOk="0">
                    <a:moveTo>
                      <a:pt x="15336" y="2385"/>
                    </a:moveTo>
                    <a:cubicBezTo>
                      <a:pt x="15186" y="2335"/>
                      <a:pt x="15186" y="2159"/>
                      <a:pt x="15085" y="2033"/>
                    </a:cubicBezTo>
                    <a:cubicBezTo>
                      <a:pt x="14960" y="1908"/>
                      <a:pt x="14809" y="1808"/>
                      <a:pt x="14684" y="1707"/>
                    </a:cubicBezTo>
                    <a:cubicBezTo>
                      <a:pt x="14408" y="1506"/>
                      <a:pt x="14081" y="1381"/>
                      <a:pt x="13805" y="1180"/>
                    </a:cubicBezTo>
                    <a:cubicBezTo>
                      <a:pt x="13303" y="779"/>
                      <a:pt x="12852" y="0"/>
                      <a:pt x="12149" y="201"/>
                    </a:cubicBezTo>
                    <a:cubicBezTo>
                      <a:pt x="11797" y="277"/>
                      <a:pt x="11672" y="553"/>
                      <a:pt x="11446" y="829"/>
                    </a:cubicBezTo>
                    <a:cubicBezTo>
                      <a:pt x="11195" y="1080"/>
                      <a:pt x="10894" y="1306"/>
                      <a:pt x="10542" y="1456"/>
                    </a:cubicBezTo>
                    <a:cubicBezTo>
                      <a:pt x="10015" y="1782"/>
                      <a:pt x="9564" y="2209"/>
                      <a:pt x="9162" y="2711"/>
                    </a:cubicBezTo>
                    <a:cubicBezTo>
                      <a:pt x="8886" y="3012"/>
                      <a:pt x="8585" y="3288"/>
                      <a:pt x="8309" y="3615"/>
                    </a:cubicBezTo>
                    <a:cubicBezTo>
                      <a:pt x="8083" y="3866"/>
                      <a:pt x="7932" y="4167"/>
                      <a:pt x="7556" y="4142"/>
                    </a:cubicBezTo>
                    <a:cubicBezTo>
                      <a:pt x="7179" y="4142"/>
                      <a:pt x="6953" y="3790"/>
                      <a:pt x="6702" y="3564"/>
                    </a:cubicBezTo>
                    <a:cubicBezTo>
                      <a:pt x="6577" y="3464"/>
                      <a:pt x="6426" y="3238"/>
                      <a:pt x="6276" y="3163"/>
                    </a:cubicBezTo>
                    <a:cubicBezTo>
                      <a:pt x="6150" y="3113"/>
                      <a:pt x="5924" y="3188"/>
                      <a:pt x="5749" y="3113"/>
                    </a:cubicBezTo>
                    <a:cubicBezTo>
                      <a:pt x="5673" y="2686"/>
                      <a:pt x="5673" y="2310"/>
                      <a:pt x="5221" y="2209"/>
                    </a:cubicBezTo>
                    <a:cubicBezTo>
                      <a:pt x="4795" y="2134"/>
                      <a:pt x="4393" y="2109"/>
                      <a:pt x="3967" y="2033"/>
                    </a:cubicBezTo>
                    <a:cubicBezTo>
                      <a:pt x="3188" y="1908"/>
                      <a:pt x="2385" y="2008"/>
                      <a:pt x="1683" y="1682"/>
                    </a:cubicBezTo>
                    <a:cubicBezTo>
                      <a:pt x="854" y="1306"/>
                      <a:pt x="453" y="2410"/>
                      <a:pt x="377" y="3062"/>
                    </a:cubicBezTo>
                    <a:cubicBezTo>
                      <a:pt x="327" y="3715"/>
                      <a:pt x="252" y="4368"/>
                      <a:pt x="152" y="5020"/>
                    </a:cubicBezTo>
                    <a:cubicBezTo>
                      <a:pt x="51" y="5447"/>
                      <a:pt x="1" y="5899"/>
                      <a:pt x="26" y="6350"/>
                    </a:cubicBezTo>
                    <a:cubicBezTo>
                      <a:pt x="101" y="7003"/>
                      <a:pt x="779" y="7103"/>
                      <a:pt x="1331" y="7204"/>
                    </a:cubicBezTo>
                    <a:cubicBezTo>
                      <a:pt x="2435" y="7430"/>
                      <a:pt x="3515" y="7229"/>
                      <a:pt x="4619" y="7179"/>
                    </a:cubicBezTo>
                    <a:cubicBezTo>
                      <a:pt x="5949" y="7078"/>
                      <a:pt x="7254" y="6903"/>
                      <a:pt x="8585" y="6677"/>
                    </a:cubicBezTo>
                    <a:cubicBezTo>
                      <a:pt x="9287" y="6576"/>
                      <a:pt x="10015" y="6426"/>
                      <a:pt x="10718" y="6200"/>
                    </a:cubicBezTo>
                    <a:cubicBezTo>
                      <a:pt x="11822" y="5723"/>
                      <a:pt x="12927" y="5196"/>
                      <a:pt x="13981" y="4619"/>
                    </a:cubicBezTo>
                    <a:cubicBezTo>
                      <a:pt x="14458" y="4393"/>
                      <a:pt x="14759" y="4242"/>
                      <a:pt x="14985" y="37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62"/>
              <p:cNvSpPr/>
              <p:nvPr/>
            </p:nvSpPr>
            <p:spPr>
              <a:xfrm>
                <a:off x="1301729" y="2277344"/>
                <a:ext cx="1141935" cy="1646747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26423" extrusionOk="0">
                    <a:moveTo>
                      <a:pt x="17319" y="1"/>
                    </a:moveTo>
                    <a:cubicBezTo>
                      <a:pt x="16942" y="252"/>
                      <a:pt x="16742" y="754"/>
                      <a:pt x="16440" y="1080"/>
                    </a:cubicBezTo>
                    <a:cubicBezTo>
                      <a:pt x="16139" y="1431"/>
                      <a:pt x="15763" y="1707"/>
                      <a:pt x="15361" y="1908"/>
                    </a:cubicBezTo>
                    <a:cubicBezTo>
                      <a:pt x="14985" y="2159"/>
                      <a:pt x="14583" y="2360"/>
                      <a:pt x="14156" y="2511"/>
                    </a:cubicBezTo>
                    <a:cubicBezTo>
                      <a:pt x="13846" y="2542"/>
                      <a:pt x="13536" y="2563"/>
                      <a:pt x="13226" y="2563"/>
                    </a:cubicBezTo>
                    <a:cubicBezTo>
                      <a:pt x="13034" y="2563"/>
                      <a:pt x="12842" y="2555"/>
                      <a:pt x="12651" y="2536"/>
                    </a:cubicBezTo>
                    <a:cubicBezTo>
                      <a:pt x="12048" y="2536"/>
                      <a:pt x="11822" y="2787"/>
                      <a:pt x="11295" y="3038"/>
                    </a:cubicBezTo>
                    <a:cubicBezTo>
                      <a:pt x="10843" y="3213"/>
                      <a:pt x="10291" y="3364"/>
                      <a:pt x="9839" y="3540"/>
                    </a:cubicBezTo>
                    <a:cubicBezTo>
                      <a:pt x="9426" y="3701"/>
                      <a:pt x="8928" y="4051"/>
                      <a:pt x="8461" y="4051"/>
                    </a:cubicBezTo>
                    <a:cubicBezTo>
                      <a:pt x="8418" y="4051"/>
                      <a:pt x="8376" y="4048"/>
                      <a:pt x="8334" y="4042"/>
                    </a:cubicBezTo>
                    <a:cubicBezTo>
                      <a:pt x="7832" y="3941"/>
                      <a:pt x="7380" y="3238"/>
                      <a:pt x="7079" y="2862"/>
                    </a:cubicBezTo>
                    <a:cubicBezTo>
                      <a:pt x="6928" y="2711"/>
                      <a:pt x="6878" y="2360"/>
                      <a:pt x="6727" y="2235"/>
                    </a:cubicBezTo>
                    <a:cubicBezTo>
                      <a:pt x="6648" y="2155"/>
                      <a:pt x="6577" y="2123"/>
                      <a:pt x="6510" y="2123"/>
                    </a:cubicBezTo>
                    <a:cubicBezTo>
                      <a:pt x="6346" y="2123"/>
                      <a:pt x="6210" y="2317"/>
                      <a:pt x="6050" y="2460"/>
                    </a:cubicBezTo>
                    <a:cubicBezTo>
                      <a:pt x="5497" y="2962"/>
                      <a:pt x="4769" y="2987"/>
                      <a:pt x="4067" y="3063"/>
                    </a:cubicBezTo>
                    <a:cubicBezTo>
                      <a:pt x="3489" y="3138"/>
                      <a:pt x="2611" y="3264"/>
                      <a:pt x="2134" y="3665"/>
                    </a:cubicBezTo>
                    <a:cubicBezTo>
                      <a:pt x="1808" y="3991"/>
                      <a:pt x="1582" y="4393"/>
                      <a:pt x="1431" y="4820"/>
                    </a:cubicBezTo>
                    <a:cubicBezTo>
                      <a:pt x="1331" y="5196"/>
                      <a:pt x="1281" y="5573"/>
                      <a:pt x="1256" y="5949"/>
                    </a:cubicBezTo>
                    <a:cubicBezTo>
                      <a:pt x="1180" y="6627"/>
                      <a:pt x="1055" y="7254"/>
                      <a:pt x="954" y="7932"/>
                    </a:cubicBezTo>
                    <a:cubicBezTo>
                      <a:pt x="678" y="9563"/>
                      <a:pt x="553" y="11195"/>
                      <a:pt x="352" y="12851"/>
                    </a:cubicBezTo>
                    <a:cubicBezTo>
                      <a:pt x="101" y="14683"/>
                      <a:pt x="1" y="16566"/>
                      <a:pt x="101" y="18448"/>
                    </a:cubicBezTo>
                    <a:cubicBezTo>
                      <a:pt x="126" y="18925"/>
                      <a:pt x="126" y="19402"/>
                      <a:pt x="126" y="19879"/>
                    </a:cubicBezTo>
                    <a:cubicBezTo>
                      <a:pt x="101" y="20908"/>
                      <a:pt x="151" y="21962"/>
                      <a:pt x="302" y="22991"/>
                    </a:cubicBezTo>
                    <a:cubicBezTo>
                      <a:pt x="402" y="23769"/>
                      <a:pt x="678" y="24497"/>
                      <a:pt x="1130" y="25150"/>
                    </a:cubicBezTo>
                    <a:cubicBezTo>
                      <a:pt x="1256" y="25300"/>
                      <a:pt x="1431" y="25451"/>
                      <a:pt x="1532" y="25601"/>
                    </a:cubicBezTo>
                    <a:cubicBezTo>
                      <a:pt x="1632" y="25727"/>
                      <a:pt x="1632" y="26078"/>
                      <a:pt x="1833" y="26129"/>
                    </a:cubicBezTo>
                    <a:cubicBezTo>
                      <a:pt x="1965" y="26150"/>
                      <a:pt x="2520" y="26423"/>
                      <a:pt x="2690" y="26423"/>
                    </a:cubicBezTo>
                    <a:cubicBezTo>
                      <a:pt x="2714" y="26423"/>
                      <a:pt x="2730" y="26417"/>
                      <a:pt x="2736" y="26405"/>
                    </a:cubicBezTo>
                    <a:lnTo>
                      <a:pt x="3540" y="26354"/>
                    </a:lnTo>
                    <a:cubicBezTo>
                      <a:pt x="3841" y="26379"/>
                      <a:pt x="4148" y="26392"/>
                      <a:pt x="4459" y="26392"/>
                    </a:cubicBezTo>
                    <a:cubicBezTo>
                      <a:pt x="4769" y="26392"/>
                      <a:pt x="5083" y="26379"/>
                      <a:pt x="5397" y="26354"/>
                    </a:cubicBezTo>
                    <a:cubicBezTo>
                      <a:pt x="5899" y="26279"/>
                      <a:pt x="6376" y="26078"/>
                      <a:pt x="6878" y="26003"/>
                    </a:cubicBezTo>
                    <a:cubicBezTo>
                      <a:pt x="7455" y="25928"/>
                      <a:pt x="7932" y="25953"/>
                      <a:pt x="8509" y="25752"/>
                    </a:cubicBezTo>
                    <a:cubicBezTo>
                      <a:pt x="9086" y="25526"/>
                      <a:pt x="9614" y="25150"/>
                      <a:pt x="10191" y="24924"/>
                    </a:cubicBezTo>
                    <a:cubicBezTo>
                      <a:pt x="10718" y="24748"/>
                      <a:pt x="11195" y="24497"/>
                      <a:pt x="11621" y="24146"/>
                    </a:cubicBezTo>
                    <a:cubicBezTo>
                      <a:pt x="11973" y="23794"/>
                      <a:pt x="12149" y="23217"/>
                      <a:pt x="12324" y="22765"/>
                    </a:cubicBezTo>
                    <a:cubicBezTo>
                      <a:pt x="13027" y="21084"/>
                      <a:pt x="13880" y="19452"/>
                      <a:pt x="14508" y="17720"/>
                    </a:cubicBezTo>
                    <a:cubicBezTo>
                      <a:pt x="14633" y="17319"/>
                      <a:pt x="14784" y="16942"/>
                      <a:pt x="14935" y="16566"/>
                    </a:cubicBezTo>
                    <a:cubicBezTo>
                      <a:pt x="15110" y="16089"/>
                      <a:pt x="15311" y="15612"/>
                      <a:pt x="15487" y="15160"/>
                    </a:cubicBezTo>
                    <a:cubicBezTo>
                      <a:pt x="15763" y="14407"/>
                      <a:pt x="16240" y="13730"/>
                      <a:pt x="16491" y="12977"/>
                    </a:cubicBezTo>
                    <a:cubicBezTo>
                      <a:pt x="16942" y="11747"/>
                      <a:pt x="17294" y="10467"/>
                      <a:pt x="17570" y="9187"/>
                    </a:cubicBezTo>
                    <a:cubicBezTo>
                      <a:pt x="17771" y="8057"/>
                      <a:pt x="18222" y="6978"/>
                      <a:pt x="18222" y="5773"/>
                    </a:cubicBezTo>
                    <a:cubicBezTo>
                      <a:pt x="18222" y="4719"/>
                      <a:pt x="18323" y="3740"/>
                      <a:pt x="18222" y="2711"/>
                    </a:cubicBezTo>
                    <a:cubicBezTo>
                      <a:pt x="18172" y="2209"/>
                      <a:pt x="18022" y="1733"/>
                      <a:pt x="17771" y="1331"/>
                    </a:cubicBezTo>
                    <a:cubicBezTo>
                      <a:pt x="17545" y="904"/>
                      <a:pt x="17394" y="478"/>
                      <a:pt x="1731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62"/>
              <p:cNvSpPr/>
              <p:nvPr/>
            </p:nvSpPr>
            <p:spPr>
              <a:xfrm>
                <a:off x="1308024" y="3193988"/>
                <a:ext cx="924492" cy="735219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11797" extrusionOk="0">
                    <a:moveTo>
                      <a:pt x="14834" y="1858"/>
                    </a:moveTo>
                    <a:cubicBezTo>
                      <a:pt x="14683" y="2234"/>
                      <a:pt x="14532" y="2611"/>
                      <a:pt x="14407" y="3012"/>
                    </a:cubicBezTo>
                    <a:cubicBezTo>
                      <a:pt x="13779" y="4744"/>
                      <a:pt x="12926" y="6376"/>
                      <a:pt x="12223" y="8057"/>
                    </a:cubicBezTo>
                    <a:cubicBezTo>
                      <a:pt x="12048" y="8509"/>
                      <a:pt x="11872" y="9086"/>
                      <a:pt x="11520" y="9438"/>
                    </a:cubicBezTo>
                    <a:cubicBezTo>
                      <a:pt x="11094" y="9789"/>
                      <a:pt x="10617" y="10040"/>
                      <a:pt x="10090" y="10216"/>
                    </a:cubicBezTo>
                    <a:cubicBezTo>
                      <a:pt x="9513" y="10442"/>
                      <a:pt x="9011" y="10818"/>
                      <a:pt x="8408" y="11044"/>
                    </a:cubicBezTo>
                    <a:cubicBezTo>
                      <a:pt x="7831" y="11245"/>
                      <a:pt x="7354" y="11220"/>
                      <a:pt x="6777" y="11295"/>
                    </a:cubicBezTo>
                    <a:cubicBezTo>
                      <a:pt x="6275" y="11370"/>
                      <a:pt x="5798" y="11571"/>
                      <a:pt x="5296" y="11646"/>
                    </a:cubicBezTo>
                    <a:cubicBezTo>
                      <a:pt x="4668" y="11697"/>
                      <a:pt x="4041" y="11697"/>
                      <a:pt x="3439" y="11646"/>
                    </a:cubicBezTo>
                    <a:lnTo>
                      <a:pt x="2635" y="11697"/>
                    </a:lnTo>
                    <a:cubicBezTo>
                      <a:pt x="2585" y="11797"/>
                      <a:pt x="1883" y="11446"/>
                      <a:pt x="1732" y="11421"/>
                    </a:cubicBezTo>
                    <a:cubicBezTo>
                      <a:pt x="1531" y="11370"/>
                      <a:pt x="1531" y="11019"/>
                      <a:pt x="1431" y="10893"/>
                    </a:cubicBezTo>
                    <a:cubicBezTo>
                      <a:pt x="1330" y="10743"/>
                      <a:pt x="1155" y="10592"/>
                      <a:pt x="1054" y="10442"/>
                    </a:cubicBezTo>
                    <a:cubicBezTo>
                      <a:pt x="577" y="9789"/>
                      <a:pt x="301" y="9061"/>
                      <a:pt x="201" y="8283"/>
                    </a:cubicBezTo>
                    <a:cubicBezTo>
                      <a:pt x="50" y="7254"/>
                      <a:pt x="0" y="6200"/>
                      <a:pt x="25" y="5171"/>
                    </a:cubicBezTo>
                    <a:lnTo>
                      <a:pt x="226" y="5045"/>
                    </a:lnTo>
                    <a:cubicBezTo>
                      <a:pt x="628" y="4845"/>
                      <a:pt x="1029" y="4493"/>
                      <a:pt x="1481" y="4343"/>
                    </a:cubicBezTo>
                    <a:cubicBezTo>
                      <a:pt x="2033" y="4142"/>
                      <a:pt x="2635" y="4016"/>
                      <a:pt x="3188" y="3790"/>
                    </a:cubicBezTo>
                    <a:cubicBezTo>
                      <a:pt x="3665" y="3540"/>
                      <a:pt x="4192" y="3364"/>
                      <a:pt x="4719" y="3238"/>
                    </a:cubicBezTo>
                    <a:cubicBezTo>
                      <a:pt x="5070" y="3163"/>
                      <a:pt x="5396" y="3038"/>
                      <a:pt x="5698" y="2837"/>
                    </a:cubicBezTo>
                    <a:cubicBezTo>
                      <a:pt x="6375" y="2410"/>
                      <a:pt x="7003" y="1933"/>
                      <a:pt x="7705" y="1532"/>
                    </a:cubicBezTo>
                    <a:cubicBezTo>
                      <a:pt x="8132" y="1281"/>
                      <a:pt x="8534" y="1005"/>
                      <a:pt x="8910" y="678"/>
                    </a:cubicBezTo>
                    <a:cubicBezTo>
                      <a:pt x="9236" y="402"/>
                      <a:pt x="9462" y="26"/>
                      <a:pt x="9889" y="1"/>
                    </a:cubicBezTo>
                    <a:cubicBezTo>
                      <a:pt x="10090" y="1"/>
                      <a:pt x="10291" y="26"/>
                      <a:pt x="10466" y="51"/>
                    </a:cubicBezTo>
                    <a:cubicBezTo>
                      <a:pt x="10617" y="101"/>
                      <a:pt x="10717" y="252"/>
                      <a:pt x="10843" y="327"/>
                    </a:cubicBezTo>
                    <a:cubicBezTo>
                      <a:pt x="11169" y="452"/>
                      <a:pt x="11546" y="352"/>
                      <a:pt x="11872" y="402"/>
                    </a:cubicBezTo>
                    <a:cubicBezTo>
                      <a:pt x="12198" y="477"/>
                      <a:pt x="12349" y="779"/>
                      <a:pt x="12650" y="829"/>
                    </a:cubicBezTo>
                    <a:cubicBezTo>
                      <a:pt x="12926" y="854"/>
                      <a:pt x="13353" y="452"/>
                      <a:pt x="13629" y="553"/>
                    </a:cubicBezTo>
                    <a:cubicBezTo>
                      <a:pt x="13704" y="578"/>
                      <a:pt x="13855" y="879"/>
                      <a:pt x="13905" y="954"/>
                    </a:cubicBezTo>
                    <a:cubicBezTo>
                      <a:pt x="13980" y="1030"/>
                      <a:pt x="14131" y="1180"/>
                      <a:pt x="14256" y="1281"/>
                    </a:cubicBezTo>
                    <a:cubicBezTo>
                      <a:pt x="14432" y="1456"/>
                      <a:pt x="14633" y="1657"/>
                      <a:pt x="14834" y="18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62"/>
            <p:cNvSpPr/>
            <p:nvPr/>
          </p:nvSpPr>
          <p:spPr>
            <a:xfrm>
              <a:off x="2472848" y="4709284"/>
              <a:ext cx="1137595" cy="57498"/>
            </a:xfrm>
            <a:custGeom>
              <a:avLst/>
              <a:gdLst/>
              <a:ahLst/>
              <a:cxnLst/>
              <a:rect l="l" t="t" r="r" b="b"/>
              <a:pathLst>
                <a:path w="23920" h="1209" extrusionOk="0">
                  <a:moveTo>
                    <a:pt x="3665" y="1"/>
                  </a:moveTo>
                  <a:cubicBezTo>
                    <a:pt x="3665" y="1"/>
                    <a:pt x="0" y="402"/>
                    <a:pt x="1632" y="603"/>
                  </a:cubicBezTo>
                  <a:cubicBezTo>
                    <a:pt x="3288" y="829"/>
                    <a:pt x="7179" y="954"/>
                    <a:pt x="5121" y="1130"/>
                  </a:cubicBezTo>
                  <a:cubicBezTo>
                    <a:pt x="4443" y="1189"/>
                    <a:pt x="5486" y="1208"/>
                    <a:pt x="7256" y="1208"/>
                  </a:cubicBezTo>
                  <a:cubicBezTo>
                    <a:pt x="10796" y="1208"/>
                    <a:pt x="17243" y="1130"/>
                    <a:pt x="18649" y="1130"/>
                  </a:cubicBezTo>
                  <a:cubicBezTo>
                    <a:pt x="20732" y="1130"/>
                    <a:pt x="15060" y="829"/>
                    <a:pt x="17118" y="603"/>
                  </a:cubicBezTo>
                  <a:cubicBezTo>
                    <a:pt x="19151" y="402"/>
                    <a:pt x="23920" y="1"/>
                    <a:pt x="23920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1113248" y="4746284"/>
              <a:ext cx="1233092" cy="40900"/>
            </a:xfrm>
            <a:custGeom>
              <a:avLst/>
              <a:gdLst/>
              <a:ahLst/>
              <a:cxnLst/>
              <a:rect l="l" t="t" r="r" b="b"/>
              <a:pathLst>
                <a:path w="25928" h="860" extrusionOk="0">
                  <a:moveTo>
                    <a:pt x="3967" y="1"/>
                  </a:moveTo>
                  <a:cubicBezTo>
                    <a:pt x="3967" y="1"/>
                    <a:pt x="1" y="277"/>
                    <a:pt x="1783" y="427"/>
                  </a:cubicBezTo>
                  <a:cubicBezTo>
                    <a:pt x="3565" y="603"/>
                    <a:pt x="7782" y="678"/>
                    <a:pt x="5548" y="804"/>
                  </a:cubicBezTo>
                  <a:cubicBezTo>
                    <a:pt x="4803" y="846"/>
                    <a:pt x="5930" y="860"/>
                    <a:pt x="7848" y="860"/>
                  </a:cubicBezTo>
                  <a:cubicBezTo>
                    <a:pt x="11683" y="860"/>
                    <a:pt x="18683" y="804"/>
                    <a:pt x="20205" y="804"/>
                  </a:cubicBezTo>
                  <a:cubicBezTo>
                    <a:pt x="22464" y="804"/>
                    <a:pt x="16340" y="578"/>
                    <a:pt x="18549" y="427"/>
                  </a:cubicBezTo>
                  <a:cubicBezTo>
                    <a:pt x="20733" y="302"/>
                    <a:pt x="25928" y="1"/>
                    <a:pt x="25928" y="1"/>
                  </a:cubicBezTo>
                  <a:close/>
                </a:path>
              </a:pathLst>
            </a:custGeom>
            <a:solidFill>
              <a:srgbClr val="FFFFFF">
                <a:alpha val="6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62"/>
          <p:cNvGrpSpPr/>
          <p:nvPr/>
        </p:nvGrpSpPr>
        <p:grpSpPr>
          <a:xfrm flipH="1">
            <a:off x="6416263" y="3619909"/>
            <a:ext cx="2417202" cy="1164137"/>
            <a:chOff x="4751254" y="3523813"/>
            <a:chExt cx="2417202" cy="1164137"/>
          </a:xfrm>
        </p:grpSpPr>
        <p:sp>
          <p:nvSpPr>
            <p:cNvPr id="1473" name="Google Shape;1473;p62"/>
            <p:cNvSpPr/>
            <p:nvPr/>
          </p:nvSpPr>
          <p:spPr>
            <a:xfrm>
              <a:off x="4857950" y="4059950"/>
              <a:ext cx="1714500" cy="539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BAFBD"/>
                </a:gs>
                <a:gs pos="100000">
                  <a:srgbClr val="FFFFFF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4" name="Google Shape;1474;p62"/>
            <p:cNvGrpSpPr/>
            <p:nvPr/>
          </p:nvGrpSpPr>
          <p:grpSpPr>
            <a:xfrm>
              <a:off x="4751254" y="3523813"/>
              <a:ext cx="2417202" cy="1164137"/>
              <a:chOff x="1812379" y="3730075"/>
              <a:chExt cx="2417202" cy="1164137"/>
            </a:xfrm>
          </p:grpSpPr>
          <p:grpSp>
            <p:nvGrpSpPr>
              <p:cNvPr id="1475" name="Google Shape;1475;p62"/>
              <p:cNvGrpSpPr/>
              <p:nvPr/>
            </p:nvGrpSpPr>
            <p:grpSpPr>
              <a:xfrm>
                <a:off x="3146869" y="4158626"/>
                <a:ext cx="1082712" cy="735586"/>
                <a:chOff x="4150188" y="2937467"/>
                <a:chExt cx="1418834" cy="963944"/>
              </a:xfrm>
            </p:grpSpPr>
            <p:sp>
              <p:nvSpPr>
                <p:cNvPr id="1476" name="Google Shape;1476;p62"/>
                <p:cNvSpPr/>
                <p:nvPr/>
              </p:nvSpPr>
              <p:spPr>
                <a:xfrm>
                  <a:off x="4153304" y="3114153"/>
                  <a:ext cx="1415718" cy="78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12632" extrusionOk="0">
                      <a:moveTo>
                        <a:pt x="20648" y="0"/>
                      </a:moveTo>
                      <a:cubicBezTo>
                        <a:pt x="20341" y="0"/>
                        <a:pt x="19820" y="307"/>
                        <a:pt x="19578" y="428"/>
                      </a:cubicBezTo>
                      <a:cubicBezTo>
                        <a:pt x="17947" y="1131"/>
                        <a:pt x="16441" y="2235"/>
                        <a:pt x="14859" y="3038"/>
                      </a:cubicBezTo>
                      <a:cubicBezTo>
                        <a:pt x="13379" y="3817"/>
                        <a:pt x="12023" y="4745"/>
                        <a:pt x="10743" y="5799"/>
                      </a:cubicBezTo>
                      <a:cubicBezTo>
                        <a:pt x="10166" y="6301"/>
                        <a:pt x="9538" y="6753"/>
                        <a:pt x="8936" y="7255"/>
                      </a:cubicBezTo>
                      <a:cubicBezTo>
                        <a:pt x="8484" y="7657"/>
                        <a:pt x="8133" y="8159"/>
                        <a:pt x="7656" y="8535"/>
                      </a:cubicBezTo>
                      <a:cubicBezTo>
                        <a:pt x="6401" y="9514"/>
                        <a:pt x="5046" y="10367"/>
                        <a:pt x="3615" y="11045"/>
                      </a:cubicBezTo>
                      <a:cubicBezTo>
                        <a:pt x="2703" y="11501"/>
                        <a:pt x="1196" y="12255"/>
                        <a:pt x="144" y="12255"/>
                      </a:cubicBezTo>
                      <a:cubicBezTo>
                        <a:pt x="95" y="12255"/>
                        <a:pt x="47" y="12253"/>
                        <a:pt x="1" y="12250"/>
                      </a:cubicBezTo>
                      <a:lnTo>
                        <a:pt x="1" y="12250"/>
                      </a:lnTo>
                      <a:lnTo>
                        <a:pt x="1632" y="12601"/>
                      </a:lnTo>
                      <a:cubicBezTo>
                        <a:pt x="1755" y="12622"/>
                        <a:pt x="1885" y="12631"/>
                        <a:pt x="2020" y="12631"/>
                      </a:cubicBezTo>
                      <a:cubicBezTo>
                        <a:pt x="2848" y="12631"/>
                        <a:pt x="3860" y="12282"/>
                        <a:pt x="4594" y="12174"/>
                      </a:cubicBezTo>
                      <a:cubicBezTo>
                        <a:pt x="5849" y="11949"/>
                        <a:pt x="7254" y="11974"/>
                        <a:pt x="8534" y="11949"/>
                      </a:cubicBezTo>
                      <a:cubicBezTo>
                        <a:pt x="9614" y="11898"/>
                        <a:pt x="10618" y="11748"/>
                        <a:pt x="11722" y="11723"/>
                      </a:cubicBezTo>
                      <a:cubicBezTo>
                        <a:pt x="11853" y="11720"/>
                        <a:pt x="11984" y="11719"/>
                        <a:pt x="12116" y="11719"/>
                      </a:cubicBezTo>
                      <a:cubicBezTo>
                        <a:pt x="12794" y="11719"/>
                        <a:pt x="13472" y="11751"/>
                        <a:pt x="14143" y="11751"/>
                      </a:cubicBezTo>
                      <a:cubicBezTo>
                        <a:pt x="14458" y="11751"/>
                        <a:pt x="14773" y="11744"/>
                        <a:pt x="15085" y="11723"/>
                      </a:cubicBezTo>
                      <a:cubicBezTo>
                        <a:pt x="16541" y="11622"/>
                        <a:pt x="17947" y="11321"/>
                        <a:pt x="19402" y="11271"/>
                      </a:cubicBezTo>
                      <a:cubicBezTo>
                        <a:pt x="19478" y="11273"/>
                        <a:pt x="19554" y="11274"/>
                        <a:pt x="19630" y="11274"/>
                      </a:cubicBezTo>
                      <a:cubicBezTo>
                        <a:pt x="20457" y="11274"/>
                        <a:pt x="21283" y="11149"/>
                        <a:pt x="22088" y="10920"/>
                      </a:cubicBezTo>
                      <a:cubicBezTo>
                        <a:pt x="22514" y="9916"/>
                        <a:pt x="22615" y="8309"/>
                        <a:pt x="22640" y="7230"/>
                      </a:cubicBezTo>
                      <a:cubicBezTo>
                        <a:pt x="22715" y="5222"/>
                        <a:pt x="22590" y="3239"/>
                        <a:pt x="21762" y="1432"/>
                      </a:cubicBezTo>
                      <a:cubicBezTo>
                        <a:pt x="21536" y="930"/>
                        <a:pt x="21335" y="77"/>
                        <a:pt x="20682" y="2"/>
                      </a:cubicBezTo>
                      <a:cubicBezTo>
                        <a:pt x="20671" y="1"/>
                        <a:pt x="20660" y="0"/>
                        <a:pt x="206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BAFBD"/>
                    </a:gs>
                    <a:gs pos="100000">
                      <a:srgbClr val="FFFFFF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62"/>
                <p:cNvSpPr/>
                <p:nvPr/>
              </p:nvSpPr>
              <p:spPr>
                <a:xfrm>
                  <a:off x="4150188" y="2937467"/>
                  <a:ext cx="1382874" cy="9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9" h="15060" extrusionOk="0">
                      <a:moveTo>
                        <a:pt x="22188" y="3966"/>
                      </a:moveTo>
                      <a:cubicBezTo>
                        <a:pt x="21460" y="4192"/>
                        <a:pt x="20782" y="4644"/>
                        <a:pt x="20080" y="4945"/>
                      </a:cubicBezTo>
                      <a:cubicBezTo>
                        <a:pt x="19427" y="5271"/>
                        <a:pt x="18800" y="5648"/>
                        <a:pt x="18197" y="6099"/>
                      </a:cubicBezTo>
                      <a:cubicBezTo>
                        <a:pt x="17670" y="6451"/>
                        <a:pt x="17143" y="6727"/>
                        <a:pt x="16716" y="7204"/>
                      </a:cubicBezTo>
                      <a:cubicBezTo>
                        <a:pt x="16390" y="7580"/>
                        <a:pt x="16164" y="8007"/>
                        <a:pt x="15788" y="8383"/>
                      </a:cubicBezTo>
                      <a:cubicBezTo>
                        <a:pt x="15361" y="8835"/>
                        <a:pt x="14934" y="9337"/>
                        <a:pt x="14533" y="9839"/>
                      </a:cubicBezTo>
                      <a:cubicBezTo>
                        <a:pt x="14156" y="10366"/>
                        <a:pt x="13855" y="10416"/>
                        <a:pt x="13253" y="10517"/>
                      </a:cubicBezTo>
                      <a:cubicBezTo>
                        <a:pt x="12299" y="10667"/>
                        <a:pt x="11320" y="10893"/>
                        <a:pt x="10366" y="11194"/>
                      </a:cubicBezTo>
                      <a:cubicBezTo>
                        <a:pt x="9714" y="11420"/>
                        <a:pt x="9086" y="11747"/>
                        <a:pt x="8434" y="11998"/>
                      </a:cubicBezTo>
                      <a:cubicBezTo>
                        <a:pt x="7530" y="12324"/>
                        <a:pt x="6652" y="12625"/>
                        <a:pt x="5798" y="13027"/>
                      </a:cubicBezTo>
                      <a:cubicBezTo>
                        <a:pt x="5071" y="13378"/>
                        <a:pt x="4368" y="13830"/>
                        <a:pt x="3715" y="14307"/>
                      </a:cubicBezTo>
                      <a:cubicBezTo>
                        <a:pt x="3364" y="14558"/>
                        <a:pt x="2987" y="14758"/>
                        <a:pt x="2561" y="14884"/>
                      </a:cubicBezTo>
                      <a:cubicBezTo>
                        <a:pt x="2335" y="14934"/>
                        <a:pt x="2109" y="15009"/>
                        <a:pt x="1883" y="15035"/>
                      </a:cubicBezTo>
                      <a:cubicBezTo>
                        <a:pt x="1582" y="15060"/>
                        <a:pt x="1306" y="15035"/>
                        <a:pt x="1005" y="14959"/>
                      </a:cubicBezTo>
                      <a:cubicBezTo>
                        <a:pt x="703" y="14909"/>
                        <a:pt x="302" y="15035"/>
                        <a:pt x="1" y="14959"/>
                      </a:cubicBezTo>
                      <a:cubicBezTo>
                        <a:pt x="252" y="14583"/>
                        <a:pt x="678" y="14382"/>
                        <a:pt x="1005" y="14106"/>
                      </a:cubicBezTo>
                      <a:cubicBezTo>
                        <a:pt x="1356" y="13805"/>
                        <a:pt x="1707" y="13478"/>
                        <a:pt x="2009" y="13127"/>
                      </a:cubicBezTo>
                      <a:cubicBezTo>
                        <a:pt x="2335" y="12751"/>
                        <a:pt x="2586" y="12274"/>
                        <a:pt x="2887" y="11872"/>
                      </a:cubicBezTo>
                      <a:cubicBezTo>
                        <a:pt x="3238" y="11420"/>
                        <a:pt x="3640" y="11094"/>
                        <a:pt x="3841" y="10517"/>
                      </a:cubicBezTo>
                      <a:cubicBezTo>
                        <a:pt x="3941" y="10115"/>
                        <a:pt x="4016" y="9689"/>
                        <a:pt x="4042" y="9262"/>
                      </a:cubicBezTo>
                      <a:cubicBezTo>
                        <a:pt x="4117" y="8810"/>
                        <a:pt x="4217" y="8358"/>
                        <a:pt x="4343" y="7906"/>
                      </a:cubicBezTo>
                      <a:cubicBezTo>
                        <a:pt x="4468" y="7480"/>
                        <a:pt x="4518" y="7028"/>
                        <a:pt x="4619" y="6626"/>
                      </a:cubicBezTo>
                      <a:cubicBezTo>
                        <a:pt x="4694" y="6375"/>
                        <a:pt x="4769" y="5472"/>
                        <a:pt x="4845" y="5472"/>
                      </a:cubicBezTo>
                      <a:cubicBezTo>
                        <a:pt x="6200" y="5522"/>
                        <a:pt x="7681" y="4242"/>
                        <a:pt x="8835" y="3590"/>
                      </a:cubicBezTo>
                      <a:cubicBezTo>
                        <a:pt x="9312" y="3313"/>
                        <a:pt x="9764" y="3037"/>
                        <a:pt x="10241" y="2761"/>
                      </a:cubicBezTo>
                      <a:cubicBezTo>
                        <a:pt x="10919" y="2360"/>
                        <a:pt x="11596" y="1958"/>
                        <a:pt x="12249" y="1557"/>
                      </a:cubicBezTo>
                      <a:cubicBezTo>
                        <a:pt x="13152" y="1055"/>
                        <a:pt x="14131" y="0"/>
                        <a:pt x="15211" y="25"/>
                      </a:cubicBezTo>
                      <a:cubicBezTo>
                        <a:pt x="15738" y="51"/>
                        <a:pt x="16114" y="377"/>
                        <a:pt x="16641" y="427"/>
                      </a:cubicBezTo>
                      <a:cubicBezTo>
                        <a:pt x="17168" y="477"/>
                        <a:pt x="17771" y="327"/>
                        <a:pt x="18247" y="578"/>
                      </a:cubicBezTo>
                      <a:cubicBezTo>
                        <a:pt x="19051" y="1029"/>
                        <a:pt x="19678" y="1808"/>
                        <a:pt x="20406" y="2385"/>
                      </a:cubicBezTo>
                      <a:cubicBezTo>
                        <a:pt x="21059" y="2887"/>
                        <a:pt x="21837" y="3238"/>
                        <a:pt x="22188" y="39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  <a:alpha val="64130"/>
                      </a:srgbClr>
                    </a:gs>
                    <a:gs pos="34000">
                      <a:schemeClr val="accent1">
                        <a:alpha val="64130"/>
                      </a:schemeClr>
                    </a:gs>
                    <a:gs pos="100000">
                      <a:schemeClr val="accent1">
                        <a:alpha val="6413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62"/>
                <p:cNvSpPr/>
                <p:nvPr/>
              </p:nvSpPr>
              <p:spPr>
                <a:xfrm>
                  <a:off x="4151746" y="3107983"/>
                  <a:ext cx="639865" cy="767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7" h="12308" extrusionOk="0">
                      <a:moveTo>
                        <a:pt x="10266" y="0"/>
                      </a:moveTo>
                      <a:cubicBezTo>
                        <a:pt x="9789" y="301"/>
                        <a:pt x="9312" y="577"/>
                        <a:pt x="8836" y="854"/>
                      </a:cubicBezTo>
                      <a:cubicBezTo>
                        <a:pt x="7703" y="1494"/>
                        <a:pt x="6257" y="2737"/>
                        <a:pt x="4899" y="2737"/>
                      </a:cubicBezTo>
                      <a:cubicBezTo>
                        <a:pt x="4873" y="2737"/>
                        <a:pt x="4846" y="2737"/>
                        <a:pt x="4820" y="2736"/>
                      </a:cubicBezTo>
                      <a:cubicBezTo>
                        <a:pt x="4770" y="2736"/>
                        <a:pt x="4669" y="3639"/>
                        <a:pt x="4619" y="3865"/>
                      </a:cubicBezTo>
                      <a:cubicBezTo>
                        <a:pt x="4519" y="4292"/>
                        <a:pt x="4468" y="4744"/>
                        <a:pt x="4343" y="5170"/>
                      </a:cubicBezTo>
                      <a:cubicBezTo>
                        <a:pt x="4217" y="5597"/>
                        <a:pt x="4117" y="6049"/>
                        <a:pt x="4042" y="6501"/>
                      </a:cubicBezTo>
                      <a:cubicBezTo>
                        <a:pt x="3991" y="6927"/>
                        <a:pt x="3941" y="7354"/>
                        <a:pt x="3841" y="7781"/>
                      </a:cubicBezTo>
                      <a:cubicBezTo>
                        <a:pt x="3640" y="8333"/>
                        <a:pt x="3239" y="8684"/>
                        <a:pt x="2887" y="9136"/>
                      </a:cubicBezTo>
                      <a:cubicBezTo>
                        <a:pt x="2586" y="9538"/>
                        <a:pt x="2335" y="10015"/>
                        <a:pt x="1984" y="10391"/>
                      </a:cubicBezTo>
                      <a:cubicBezTo>
                        <a:pt x="1682" y="10742"/>
                        <a:pt x="1356" y="11069"/>
                        <a:pt x="1005" y="11345"/>
                      </a:cubicBezTo>
                      <a:cubicBezTo>
                        <a:pt x="653" y="11621"/>
                        <a:pt x="227" y="11847"/>
                        <a:pt x="1" y="12223"/>
                      </a:cubicBezTo>
                      <a:cubicBezTo>
                        <a:pt x="64" y="12239"/>
                        <a:pt x="131" y="12245"/>
                        <a:pt x="201" y="12245"/>
                      </a:cubicBezTo>
                      <a:cubicBezTo>
                        <a:pt x="390" y="12245"/>
                        <a:pt x="595" y="12202"/>
                        <a:pt x="792" y="12202"/>
                      </a:cubicBezTo>
                      <a:cubicBezTo>
                        <a:pt x="865" y="12202"/>
                        <a:pt x="936" y="12207"/>
                        <a:pt x="1005" y="12223"/>
                      </a:cubicBezTo>
                      <a:cubicBezTo>
                        <a:pt x="1212" y="12280"/>
                        <a:pt x="1433" y="12308"/>
                        <a:pt x="1658" y="12308"/>
                      </a:cubicBezTo>
                      <a:cubicBezTo>
                        <a:pt x="1733" y="12308"/>
                        <a:pt x="1808" y="12305"/>
                        <a:pt x="1883" y="12299"/>
                      </a:cubicBezTo>
                      <a:cubicBezTo>
                        <a:pt x="2109" y="12248"/>
                        <a:pt x="2335" y="12198"/>
                        <a:pt x="2561" y="12123"/>
                      </a:cubicBezTo>
                      <a:cubicBezTo>
                        <a:pt x="2636" y="12048"/>
                        <a:pt x="2737" y="11972"/>
                        <a:pt x="2812" y="11897"/>
                      </a:cubicBezTo>
                      <a:cubicBezTo>
                        <a:pt x="3590" y="11320"/>
                        <a:pt x="4142" y="10617"/>
                        <a:pt x="4970" y="10015"/>
                      </a:cubicBezTo>
                      <a:cubicBezTo>
                        <a:pt x="5773" y="9412"/>
                        <a:pt x="6727" y="9211"/>
                        <a:pt x="7530" y="8609"/>
                      </a:cubicBezTo>
                      <a:cubicBezTo>
                        <a:pt x="8610" y="7781"/>
                        <a:pt x="9011" y="6375"/>
                        <a:pt x="9237" y="5170"/>
                      </a:cubicBezTo>
                      <a:cubicBezTo>
                        <a:pt x="9488" y="3715"/>
                        <a:pt x="9714" y="1657"/>
                        <a:pt x="102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BAFBD">
                        <a:alpha val="64130"/>
                      </a:srgbClr>
                    </a:gs>
                    <a:gs pos="100000">
                      <a:srgbClr val="FFFFFF">
                        <a:alpha val="6413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9" name="Google Shape;1479;p62"/>
              <p:cNvSpPr/>
              <p:nvPr/>
            </p:nvSpPr>
            <p:spPr>
              <a:xfrm>
                <a:off x="2497506" y="3855440"/>
                <a:ext cx="870207" cy="397533"/>
              </a:xfrm>
              <a:custGeom>
                <a:avLst/>
                <a:gdLst/>
                <a:ahLst/>
                <a:cxnLst/>
                <a:rect l="l" t="t" r="r" b="b"/>
                <a:pathLst>
                  <a:path w="18298" h="8359" extrusionOk="0">
                    <a:moveTo>
                      <a:pt x="18298" y="6124"/>
                    </a:moveTo>
                    <a:cubicBezTo>
                      <a:pt x="17721" y="5723"/>
                      <a:pt x="17294" y="4869"/>
                      <a:pt x="16918" y="4292"/>
                    </a:cubicBezTo>
                    <a:cubicBezTo>
                      <a:pt x="16692" y="3991"/>
                      <a:pt x="16390" y="3790"/>
                      <a:pt x="16165" y="3464"/>
                    </a:cubicBezTo>
                    <a:cubicBezTo>
                      <a:pt x="16014" y="3238"/>
                      <a:pt x="15888" y="2987"/>
                      <a:pt x="15713" y="2761"/>
                    </a:cubicBezTo>
                    <a:cubicBezTo>
                      <a:pt x="15537" y="2535"/>
                      <a:pt x="15386" y="2410"/>
                      <a:pt x="15236" y="2259"/>
                    </a:cubicBezTo>
                    <a:cubicBezTo>
                      <a:pt x="14960" y="1983"/>
                      <a:pt x="14910" y="1958"/>
                      <a:pt x="14508" y="2033"/>
                    </a:cubicBezTo>
                    <a:cubicBezTo>
                      <a:pt x="14282" y="2109"/>
                      <a:pt x="14031" y="2109"/>
                      <a:pt x="13780" y="2033"/>
                    </a:cubicBezTo>
                    <a:cubicBezTo>
                      <a:pt x="13529" y="1908"/>
                      <a:pt x="13479" y="1682"/>
                      <a:pt x="13303" y="1506"/>
                    </a:cubicBezTo>
                    <a:cubicBezTo>
                      <a:pt x="13102" y="1305"/>
                      <a:pt x="12902" y="1305"/>
                      <a:pt x="12751" y="1155"/>
                    </a:cubicBezTo>
                    <a:cubicBezTo>
                      <a:pt x="12626" y="954"/>
                      <a:pt x="12500" y="753"/>
                      <a:pt x="12400" y="552"/>
                    </a:cubicBezTo>
                    <a:cubicBezTo>
                      <a:pt x="12048" y="0"/>
                      <a:pt x="11822" y="226"/>
                      <a:pt x="11320" y="502"/>
                    </a:cubicBezTo>
                    <a:cubicBezTo>
                      <a:pt x="10818" y="778"/>
                      <a:pt x="10266" y="979"/>
                      <a:pt x="9714" y="1105"/>
                    </a:cubicBezTo>
                    <a:cubicBezTo>
                      <a:pt x="9463" y="1180"/>
                      <a:pt x="9187" y="1230"/>
                      <a:pt x="8936" y="1255"/>
                    </a:cubicBezTo>
                    <a:cubicBezTo>
                      <a:pt x="8710" y="1230"/>
                      <a:pt x="8484" y="1054"/>
                      <a:pt x="8258" y="1080"/>
                    </a:cubicBezTo>
                    <a:cubicBezTo>
                      <a:pt x="7782" y="1105"/>
                      <a:pt x="7355" y="1632"/>
                      <a:pt x="7003" y="1933"/>
                    </a:cubicBezTo>
                    <a:cubicBezTo>
                      <a:pt x="6652" y="2234"/>
                      <a:pt x="6200" y="2410"/>
                      <a:pt x="5723" y="2460"/>
                    </a:cubicBezTo>
                    <a:cubicBezTo>
                      <a:pt x="5498" y="2535"/>
                      <a:pt x="5247" y="2535"/>
                      <a:pt x="5021" y="2510"/>
                    </a:cubicBezTo>
                    <a:cubicBezTo>
                      <a:pt x="4795" y="2460"/>
                      <a:pt x="4619" y="2259"/>
                      <a:pt x="4343" y="2284"/>
                    </a:cubicBezTo>
                    <a:cubicBezTo>
                      <a:pt x="3640" y="2309"/>
                      <a:pt x="3716" y="2962"/>
                      <a:pt x="3540" y="3439"/>
                    </a:cubicBezTo>
                    <a:cubicBezTo>
                      <a:pt x="3113" y="4393"/>
                      <a:pt x="2134" y="4869"/>
                      <a:pt x="1356" y="5472"/>
                    </a:cubicBezTo>
                    <a:cubicBezTo>
                      <a:pt x="930" y="5773"/>
                      <a:pt x="578" y="6150"/>
                      <a:pt x="327" y="6601"/>
                    </a:cubicBezTo>
                    <a:cubicBezTo>
                      <a:pt x="126" y="7003"/>
                      <a:pt x="1" y="7480"/>
                      <a:pt x="402" y="7630"/>
                    </a:cubicBezTo>
                    <a:cubicBezTo>
                      <a:pt x="804" y="7756"/>
                      <a:pt x="1507" y="7605"/>
                      <a:pt x="2009" y="7731"/>
                    </a:cubicBezTo>
                    <a:cubicBezTo>
                      <a:pt x="2385" y="7831"/>
                      <a:pt x="2712" y="8057"/>
                      <a:pt x="3113" y="8157"/>
                    </a:cubicBezTo>
                    <a:cubicBezTo>
                      <a:pt x="3941" y="8358"/>
                      <a:pt x="4895" y="8132"/>
                      <a:pt x="5723" y="8107"/>
                    </a:cubicBezTo>
                    <a:cubicBezTo>
                      <a:pt x="7706" y="8032"/>
                      <a:pt x="9714" y="8233"/>
                      <a:pt x="11672" y="7856"/>
                    </a:cubicBezTo>
                    <a:cubicBezTo>
                      <a:pt x="13128" y="7580"/>
                      <a:pt x="14608" y="7229"/>
                      <a:pt x="16064" y="7003"/>
                    </a:cubicBezTo>
                    <a:cubicBezTo>
                      <a:pt x="16717" y="6902"/>
                      <a:pt x="17294" y="7078"/>
                      <a:pt x="17921" y="7078"/>
                    </a:cubicBezTo>
                    <a:close/>
                  </a:path>
                </a:pathLst>
              </a:custGeom>
              <a:solidFill>
                <a:srgbClr val="D0E8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62"/>
              <p:cNvSpPr/>
              <p:nvPr/>
            </p:nvSpPr>
            <p:spPr>
              <a:xfrm>
                <a:off x="1900695" y="3730075"/>
                <a:ext cx="1045694" cy="521706"/>
              </a:xfrm>
              <a:custGeom>
                <a:avLst/>
                <a:gdLst/>
                <a:ahLst/>
                <a:cxnLst/>
                <a:rect l="l" t="t" r="r" b="b"/>
                <a:pathLst>
                  <a:path w="21988" h="10970" extrusionOk="0">
                    <a:moveTo>
                      <a:pt x="21661" y="5698"/>
                    </a:moveTo>
                    <a:cubicBezTo>
                      <a:pt x="21334" y="5447"/>
                      <a:pt x="21109" y="5146"/>
                      <a:pt x="20933" y="4795"/>
                    </a:cubicBezTo>
                    <a:cubicBezTo>
                      <a:pt x="20657" y="4393"/>
                      <a:pt x="20356" y="4042"/>
                      <a:pt x="20004" y="3741"/>
                    </a:cubicBezTo>
                    <a:cubicBezTo>
                      <a:pt x="19603" y="3339"/>
                      <a:pt x="19327" y="2862"/>
                      <a:pt x="19126" y="2335"/>
                    </a:cubicBezTo>
                    <a:cubicBezTo>
                      <a:pt x="19000" y="2034"/>
                      <a:pt x="18800" y="1381"/>
                      <a:pt x="18423" y="1381"/>
                    </a:cubicBezTo>
                    <a:cubicBezTo>
                      <a:pt x="17896" y="1381"/>
                      <a:pt x="17971" y="2009"/>
                      <a:pt x="17394" y="1607"/>
                    </a:cubicBezTo>
                    <a:cubicBezTo>
                      <a:pt x="16967" y="1331"/>
                      <a:pt x="16666" y="1181"/>
                      <a:pt x="16189" y="1381"/>
                    </a:cubicBezTo>
                    <a:cubicBezTo>
                      <a:pt x="15712" y="1607"/>
                      <a:pt x="15210" y="1758"/>
                      <a:pt x="14683" y="1858"/>
                    </a:cubicBezTo>
                    <a:cubicBezTo>
                      <a:pt x="14181" y="1959"/>
                      <a:pt x="13654" y="2134"/>
                      <a:pt x="13152" y="2210"/>
                    </a:cubicBezTo>
                    <a:cubicBezTo>
                      <a:pt x="12675" y="2260"/>
                      <a:pt x="12199" y="2360"/>
                      <a:pt x="11747" y="2511"/>
                    </a:cubicBezTo>
                    <a:cubicBezTo>
                      <a:pt x="11596" y="2084"/>
                      <a:pt x="11370" y="1657"/>
                      <a:pt x="11094" y="1306"/>
                    </a:cubicBezTo>
                    <a:cubicBezTo>
                      <a:pt x="10868" y="955"/>
                      <a:pt x="10542" y="654"/>
                      <a:pt x="10191" y="428"/>
                    </a:cubicBezTo>
                    <a:cubicBezTo>
                      <a:pt x="9262" y="1"/>
                      <a:pt x="8032" y="980"/>
                      <a:pt x="7078" y="955"/>
                    </a:cubicBezTo>
                    <a:cubicBezTo>
                      <a:pt x="6601" y="905"/>
                      <a:pt x="6175" y="779"/>
                      <a:pt x="5748" y="578"/>
                    </a:cubicBezTo>
                    <a:cubicBezTo>
                      <a:pt x="5196" y="428"/>
                      <a:pt x="4619" y="453"/>
                      <a:pt x="4066" y="679"/>
                    </a:cubicBezTo>
                    <a:cubicBezTo>
                      <a:pt x="3715" y="779"/>
                      <a:pt x="3389" y="1030"/>
                      <a:pt x="3063" y="1155"/>
                    </a:cubicBezTo>
                    <a:cubicBezTo>
                      <a:pt x="2786" y="1256"/>
                      <a:pt x="2535" y="1256"/>
                      <a:pt x="2284" y="1331"/>
                    </a:cubicBezTo>
                    <a:cubicBezTo>
                      <a:pt x="1858" y="1457"/>
                      <a:pt x="1431" y="1657"/>
                      <a:pt x="1004" y="1808"/>
                    </a:cubicBezTo>
                    <a:cubicBezTo>
                      <a:pt x="452" y="1984"/>
                      <a:pt x="176" y="2059"/>
                      <a:pt x="101" y="2687"/>
                    </a:cubicBezTo>
                    <a:cubicBezTo>
                      <a:pt x="0" y="3866"/>
                      <a:pt x="477" y="5021"/>
                      <a:pt x="603" y="6175"/>
                    </a:cubicBezTo>
                    <a:cubicBezTo>
                      <a:pt x="653" y="6677"/>
                      <a:pt x="728" y="7154"/>
                      <a:pt x="854" y="7631"/>
                    </a:cubicBezTo>
                    <a:cubicBezTo>
                      <a:pt x="904" y="7982"/>
                      <a:pt x="979" y="8309"/>
                      <a:pt x="1105" y="8635"/>
                    </a:cubicBezTo>
                    <a:cubicBezTo>
                      <a:pt x="1582" y="9513"/>
                      <a:pt x="3113" y="9564"/>
                      <a:pt x="3941" y="9614"/>
                    </a:cubicBezTo>
                    <a:cubicBezTo>
                      <a:pt x="5020" y="9664"/>
                      <a:pt x="6100" y="9463"/>
                      <a:pt x="7179" y="9564"/>
                    </a:cubicBezTo>
                    <a:cubicBezTo>
                      <a:pt x="7957" y="9639"/>
                      <a:pt x="8710" y="9764"/>
                      <a:pt x="9463" y="9990"/>
                    </a:cubicBezTo>
                    <a:cubicBezTo>
                      <a:pt x="10216" y="10166"/>
                      <a:pt x="10918" y="10367"/>
                      <a:pt x="11671" y="10492"/>
                    </a:cubicBezTo>
                    <a:cubicBezTo>
                      <a:pt x="13730" y="10819"/>
                      <a:pt x="15813" y="10969"/>
                      <a:pt x="17921" y="10919"/>
                    </a:cubicBezTo>
                    <a:cubicBezTo>
                      <a:pt x="19151" y="10919"/>
                      <a:pt x="20280" y="10241"/>
                      <a:pt x="20807" y="9112"/>
                    </a:cubicBezTo>
                    <a:cubicBezTo>
                      <a:pt x="21033" y="8660"/>
                      <a:pt x="21259" y="8208"/>
                      <a:pt x="21485" y="7731"/>
                    </a:cubicBezTo>
                    <a:cubicBezTo>
                      <a:pt x="21585" y="7480"/>
                      <a:pt x="21862" y="6602"/>
                      <a:pt x="21987" y="65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62"/>
              <p:cNvSpPr/>
              <p:nvPr/>
            </p:nvSpPr>
            <p:spPr>
              <a:xfrm>
                <a:off x="1812379" y="3825573"/>
                <a:ext cx="1629368" cy="1018254"/>
              </a:xfrm>
              <a:custGeom>
                <a:avLst/>
                <a:gdLst/>
                <a:ahLst/>
                <a:cxnLst/>
                <a:rect l="l" t="t" r="r" b="b"/>
                <a:pathLst>
                  <a:path w="34261" h="21411" extrusionOk="0">
                    <a:moveTo>
                      <a:pt x="34260" y="10492"/>
                    </a:moveTo>
                    <a:cubicBezTo>
                      <a:pt x="34260" y="11220"/>
                      <a:pt x="34084" y="11923"/>
                      <a:pt x="33733" y="12550"/>
                    </a:cubicBezTo>
                    <a:cubicBezTo>
                      <a:pt x="33331" y="13429"/>
                      <a:pt x="33281" y="14131"/>
                      <a:pt x="33256" y="15060"/>
                    </a:cubicBezTo>
                    <a:cubicBezTo>
                      <a:pt x="33231" y="15437"/>
                      <a:pt x="33156" y="15788"/>
                      <a:pt x="33080" y="16139"/>
                    </a:cubicBezTo>
                    <a:cubicBezTo>
                      <a:pt x="33030" y="16491"/>
                      <a:pt x="33181" y="16867"/>
                      <a:pt x="33030" y="17168"/>
                    </a:cubicBezTo>
                    <a:cubicBezTo>
                      <a:pt x="32855" y="17470"/>
                      <a:pt x="32378" y="17695"/>
                      <a:pt x="32152" y="17946"/>
                    </a:cubicBezTo>
                    <a:cubicBezTo>
                      <a:pt x="31951" y="18197"/>
                      <a:pt x="31800" y="18474"/>
                      <a:pt x="31625" y="18750"/>
                    </a:cubicBezTo>
                    <a:cubicBezTo>
                      <a:pt x="31449" y="19001"/>
                      <a:pt x="31248" y="19226"/>
                      <a:pt x="31022" y="19452"/>
                    </a:cubicBezTo>
                    <a:cubicBezTo>
                      <a:pt x="30721" y="19804"/>
                      <a:pt x="30395" y="20105"/>
                      <a:pt x="30043" y="20406"/>
                    </a:cubicBezTo>
                    <a:cubicBezTo>
                      <a:pt x="29441" y="20933"/>
                      <a:pt x="28939" y="21410"/>
                      <a:pt x="28613" y="20456"/>
                    </a:cubicBezTo>
                    <a:cubicBezTo>
                      <a:pt x="28462" y="20005"/>
                      <a:pt x="28236" y="19553"/>
                      <a:pt x="27910" y="19176"/>
                    </a:cubicBezTo>
                    <a:cubicBezTo>
                      <a:pt x="27759" y="19001"/>
                      <a:pt x="27584" y="18825"/>
                      <a:pt x="27408" y="18699"/>
                    </a:cubicBezTo>
                    <a:cubicBezTo>
                      <a:pt x="26153" y="17771"/>
                      <a:pt x="24848" y="16942"/>
                      <a:pt x="23468" y="16240"/>
                    </a:cubicBezTo>
                    <a:cubicBezTo>
                      <a:pt x="22815" y="15888"/>
                      <a:pt x="22137" y="15688"/>
                      <a:pt x="21485" y="15411"/>
                    </a:cubicBezTo>
                    <a:cubicBezTo>
                      <a:pt x="20882" y="15160"/>
                      <a:pt x="20556" y="14709"/>
                      <a:pt x="20104" y="14282"/>
                    </a:cubicBezTo>
                    <a:cubicBezTo>
                      <a:pt x="19552" y="13755"/>
                      <a:pt x="18925" y="13353"/>
                      <a:pt x="18222" y="13102"/>
                    </a:cubicBezTo>
                    <a:cubicBezTo>
                      <a:pt x="17845" y="13002"/>
                      <a:pt x="17469" y="12927"/>
                      <a:pt x="17092" y="12902"/>
                    </a:cubicBezTo>
                    <a:cubicBezTo>
                      <a:pt x="16791" y="12876"/>
                      <a:pt x="16465" y="12876"/>
                      <a:pt x="16139" y="12902"/>
                    </a:cubicBezTo>
                    <a:cubicBezTo>
                      <a:pt x="14708" y="13002"/>
                      <a:pt x="13303" y="13404"/>
                      <a:pt x="12023" y="14131"/>
                    </a:cubicBezTo>
                    <a:lnTo>
                      <a:pt x="12023" y="14131"/>
                    </a:lnTo>
                    <a:cubicBezTo>
                      <a:pt x="10768" y="14859"/>
                      <a:pt x="9488" y="15662"/>
                      <a:pt x="8258" y="16441"/>
                    </a:cubicBezTo>
                    <a:cubicBezTo>
                      <a:pt x="7078" y="17168"/>
                      <a:pt x="5949" y="18097"/>
                      <a:pt x="4719" y="18750"/>
                    </a:cubicBezTo>
                    <a:cubicBezTo>
                      <a:pt x="4091" y="19076"/>
                      <a:pt x="3439" y="19302"/>
                      <a:pt x="2836" y="19553"/>
                    </a:cubicBezTo>
                    <a:cubicBezTo>
                      <a:pt x="2334" y="19804"/>
                      <a:pt x="1832" y="20005"/>
                      <a:pt x="1305" y="20155"/>
                    </a:cubicBezTo>
                    <a:cubicBezTo>
                      <a:pt x="1079" y="20180"/>
                      <a:pt x="879" y="20205"/>
                      <a:pt x="678" y="20180"/>
                    </a:cubicBezTo>
                    <a:lnTo>
                      <a:pt x="477" y="19302"/>
                    </a:lnTo>
                    <a:cubicBezTo>
                      <a:pt x="226" y="19176"/>
                      <a:pt x="151" y="18323"/>
                      <a:pt x="126" y="18047"/>
                    </a:cubicBezTo>
                    <a:lnTo>
                      <a:pt x="126" y="17921"/>
                    </a:lnTo>
                    <a:cubicBezTo>
                      <a:pt x="0" y="16114"/>
                      <a:pt x="126" y="14232"/>
                      <a:pt x="126" y="12450"/>
                    </a:cubicBezTo>
                    <a:cubicBezTo>
                      <a:pt x="151" y="11019"/>
                      <a:pt x="527" y="9689"/>
                      <a:pt x="854" y="8309"/>
                    </a:cubicBezTo>
                    <a:cubicBezTo>
                      <a:pt x="1155" y="7003"/>
                      <a:pt x="1330" y="5598"/>
                      <a:pt x="1581" y="4268"/>
                    </a:cubicBezTo>
                    <a:cubicBezTo>
                      <a:pt x="1682" y="3615"/>
                      <a:pt x="1807" y="2461"/>
                      <a:pt x="2560" y="2184"/>
                    </a:cubicBezTo>
                    <a:cubicBezTo>
                      <a:pt x="2937" y="2034"/>
                      <a:pt x="3263" y="2385"/>
                      <a:pt x="3614" y="2260"/>
                    </a:cubicBezTo>
                    <a:cubicBezTo>
                      <a:pt x="3966" y="2134"/>
                      <a:pt x="3916" y="1708"/>
                      <a:pt x="4367" y="1657"/>
                    </a:cubicBezTo>
                    <a:cubicBezTo>
                      <a:pt x="4694" y="1632"/>
                      <a:pt x="5095" y="2009"/>
                      <a:pt x="5447" y="1984"/>
                    </a:cubicBezTo>
                    <a:cubicBezTo>
                      <a:pt x="5798" y="1959"/>
                      <a:pt x="5923" y="1758"/>
                      <a:pt x="6174" y="1482"/>
                    </a:cubicBezTo>
                    <a:cubicBezTo>
                      <a:pt x="6400" y="1256"/>
                      <a:pt x="6601" y="955"/>
                      <a:pt x="6702" y="653"/>
                    </a:cubicBezTo>
                    <a:cubicBezTo>
                      <a:pt x="6802" y="352"/>
                      <a:pt x="6752" y="1"/>
                      <a:pt x="7229" y="26"/>
                    </a:cubicBezTo>
                    <a:cubicBezTo>
                      <a:pt x="7229" y="679"/>
                      <a:pt x="7429" y="1306"/>
                      <a:pt x="7756" y="1883"/>
                    </a:cubicBezTo>
                    <a:cubicBezTo>
                      <a:pt x="8007" y="2285"/>
                      <a:pt x="8207" y="3038"/>
                      <a:pt x="8659" y="3314"/>
                    </a:cubicBezTo>
                    <a:cubicBezTo>
                      <a:pt x="9111" y="3590"/>
                      <a:pt x="9111" y="3239"/>
                      <a:pt x="9488" y="3188"/>
                    </a:cubicBezTo>
                    <a:cubicBezTo>
                      <a:pt x="9789" y="3163"/>
                      <a:pt x="9990" y="3439"/>
                      <a:pt x="10240" y="3540"/>
                    </a:cubicBezTo>
                    <a:cubicBezTo>
                      <a:pt x="10968" y="3841"/>
                      <a:pt x="11119" y="3264"/>
                      <a:pt x="11797" y="3213"/>
                    </a:cubicBezTo>
                    <a:cubicBezTo>
                      <a:pt x="11847" y="3464"/>
                      <a:pt x="11922" y="3690"/>
                      <a:pt x="11997" y="3941"/>
                    </a:cubicBezTo>
                    <a:cubicBezTo>
                      <a:pt x="12073" y="4268"/>
                      <a:pt x="11897" y="4719"/>
                      <a:pt x="11997" y="5021"/>
                    </a:cubicBezTo>
                    <a:cubicBezTo>
                      <a:pt x="11997" y="5046"/>
                      <a:pt x="11997" y="5046"/>
                      <a:pt x="12023" y="5071"/>
                    </a:cubicBezTo>
                    <a:cubicBezTo>
                      <a:pt x="12123" y="5322"/>
                      <a:pt x="12399" y="5397"/>
                      <a:pt x="12575" y="5623"/>
                    </a:cubicBezTo>
                    <a:cubicBezTo>
                      <a:pt x="12976" y="6125"/>
                      <a:pt x="13052" y="6627"/>
                      <a:pt x="13830" y="6552"/>
                    </a:cubicBezTo>
                    <a:cubicBezTo>
                      <a:pt x="14181" y="6501"/>
                      <a:pt x="14307" y="6376"/>
                      <a:pt x="14708" y="6451"/>
                    </a:cubicBezTo>
                    <a:cubicBezTo>
                      <a:pt x="14984" y="6527"/>
                      <a:pt x="15260" y="6552"/>
                      <a:pt x="15536" y="6552"/>
                    </a:cubicBezTo>
                    <a:cubicBezTo>
                      <a:pt x="16264" y="6476"/>
                      <a:pt x="16691" y="5899"/>
                      <a:pt x="17419" y="5723"/>
                    </a:cubicBezTo>
                    <a:cubicBezTo>
                      <a:pt x="18122" y="5573"/>
                      <a:pt x="18699" y="6100"/>
                      <a:pt x="19477" y="5999"/>
                    </a:cubicBezTo>
                    <a:cubicBezTo>
                      <a:pt x="20255" y="5924"/>
                      <a:pt x="20581" y="4745"/>
                      <a:pt x="21359" y="4845"/>
                    </a:cubicBezTo>
                    <a:cubicBezTo>
                      <a:pt x="21560" y="4870"/>
                      <a:pt x="21937" y="5196"/>
                      <a:pt x="22188" y="5272"/>
                    </a:cubicBezTo>
                    <a:cubicBezTo>
                      <a:pt x="22690" y="5397"/>
                      <a:pt x="22664" y="5297"/>
                      <a:pt x="23116" y="5121"/>
                    </a:cubicBezTo>
                    <a:cubicBezTo>
                      <a:pt x="24045" y="4770"/>
                      <a:pt x="24371" y="5397"/>
                      <a:pt x="24346" y="6250"/>
                    </a:cubicBezTo>
                    <a:cubicBezTo>
                      <a:pt x="24999" y="5698"/>
                      <a:pt x="25601" y="5598"/>
                      <a:pt x="26429" y="5472"/>
                    </a:cubicBezTo>
                    <a:cubicBezTo>
                      <a:pt x="27232" y="5347"/>
                      <a:pt x="27785" y="4795"/>
                      <a:pt x="28512" y="5447"/>
                    </a:cubicBezTo>
                    <a:cubicBezTo>
                      <a:pt x="28688" y="5598"/>
                      <a:pt x="28914" y="6050"/>
                      <a:pt x="29115" y="6100"/>
                    </a:cubicBezTo>
                    <a:cubicBezTo>
                      <a:pt x="29215" y="6125"/>
                      <a:pt x="29818" y="5924"/>
                      <a:pt x="30018" y="5924"/>
                    </a:cubicBezTo>
                    <a:cubicBezTo>
                      <a:pt x="30169" y="5924"/>
                      <a:pt x="30520" y="5849"/>
                      <a:pt x="30646" y="5924"/>
                    </a:cubicBezTo>
                    <a:cubicBezTo>
                      <a:pt x="30796" y="5974"/>
                      <a:pt x="30771" y="6276"/>
                      <a:pt x="30872" y="6351"/>
                    </a:cubicBezTo>
                    <a:cubicBezTo>
                      <a:pt x="31148" y="6552"/>
                      <a:pt x="31499" y="6627"/>
                      <a:pt x="31851" y="6527"/>
                    </a:cubicBezTo>
                    <a:cubicBezTo>
                      <a:pt x="32127" y="6401"/>
                      <a:pt x="32152" y="5899"/>
                      <a:pt x="32553" y="5899"/>
                    </a:cubicBezTo>
                    <a:cubicBezTo>
                      <a:pt x="32955" y="5899"/>
                      <a:pt x="32980" y="6250"/>
                      <a:pt x="33080" y="6552"/>
                    </a:cubicBezTo>
                    <a:cubicBezTo>
                      <a:pt x="33306" y="7279"/>
                      <a:pt x="33131" y="8133"/>
                      <a:pt x="33532" y="8785"/>
                    </a:cubicBezTo>
                    <a:cubicBezTo>
                      <a:pt x="33884" y="9413"/>
                      <a:pt x="34260" y="9714"/>
                      <a:pt x="34260" y="104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62"/>
              <p:cNvSpPr/>
              <p:nvPr/>
            </p:nvSpPr>
            <p:spPr>
              <a:xfrm>
                <a:off x="1812379" y="3827903"/>
                <a:ext cx="575351" cy="860743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8099" extrusionOk="0">
                    <a:moveTo>
                      <a:pt x="7179" y="1"/>
                    </a:moveTo>
                    <a:cubicBezTo>
                      <a:pt x="6732" y="1"/>
                      <a:pt x="6799" y="339"/>
                      <a:pt x="6702" y="630"/>
                    </a:cubicBezTo>
                    <a:cubicBezTo>
                      <a:pt x="6576" y="931"/>
                      <a:pt x="6400" y="1232"/>
                      <a:pt x="6174" y="1458"/>
                    </a:cubicBezTo>
                    <a:cubicBezTo>
                      <a:pt x="5923" y="1734"/>
                      <a:pt x="5773" y="1935"/>
                      <a:pt x="5422" y="1960"/>
                    </a:cubicBezTo>
                    <a:cubicBezTo>
                      <a:pt x="5410" y="1961"/>
                      <a:pt x="5399" y="1961"/>
                      <a:pt x="5387" y="1961"/>
                    </a:cubicBezTo>
                    <a:cubicBezTo>
                      <a:pt x="5057" y="1961"/>
                      <a:pt x="4707" y="1632"/>
                      <a:pt x="4376" y="1632"/>
                    </a:cubicBezTo>
                    <a:cubicBezTo>
                      <a:pt x="4365" y="1632"/>
                      <a:pt x="4354" y="1633"/>
                      <a:pt x="4342" y="1633"/>
                    </a:cubicBezTo>
                    <a:cubicBezTo>
                      <a:pt x="3916" y="1684"/>
                      <a:pt x="3966" y="2110"/>
                      <a:pt x="3614" y="2236"/>
                    </a:cubicBezTo>
                    <a:cubicBezTo>
                      <a:pt x="3559" y="2256"/>
                      <a:pt x="3504" y="2263"/>
                      <a:pt x="3449" y="2263"/>
                    </a:cubicBezTo>
                    <a:cubicBezTo>
                      <a:pt x="3217" y="2263"/>
                      <a:pt x="2985" y="2122"/>
                      <a:pt x="2753" y="2122"/>
                    </a:cubicBezTo>
                    <a:cubicBezTo>
                      <a:pt x="2688" y="2122"/>
                      <a:pt x="2624" y="2133"/>
                      <a:pt x="2560" y="2161"/>
                    </a:cubicBezTo>
                    <a:cubicBezTo>
                      <a:pt x="1807" y="2437"/>
                      <a:pt x="1682" y="3591"/>
                      <a:pt x="1556" y="4244"/>
                    </a:cubicBezTo>
                    <a:cubicBezTo>
                      <a:pt x="1305" y="5574"/>
                      <a:pt x="1155" y="6979"/>
                      <a:pt x="854" y="8285"/>
                    </a:cubicBezTo>
                    <a:cubicBezTo>
                      <a:pt x="527" y="9665"/>
                      <a:pt x="151" y="10995"/>
                      <a:pt x="126" y="12426"/>
                    </a:cubicBezTo>
                    <a:cubicBezTo>
                      <a:pt x="126" y="14208"/>
                      <a:pt x="0" y="16090"/>
                      <a:pt x="126" y="17897"/>
                    </a:cubicBezTo>
                    <a:lnTo>
                      <a:pt x="1481" y="18098"/>
                    </a:lnTo>
                    <a:cubicBezTo>
                      <a:pt x="1883" y="17772"/>
                      <a:pt x="2309" y="17471"/>
                      <a:pt x="2736" y="17195"/>
                    </a:cubicBezTo>
                    <a:cubicBezTo>
                      <a:pt x="3614" y="16592"/>
                      <a:pt x="4418" y="15890"/>
                      <a:pt x="5120" y="15111"/>
                    </a:cubicBezTo>
                    <a:cubicBezTo>
                      <a:pt x="5522" y="14685"/>
                      <a:pt x="5848" y="14208"/>
                      <a:pt x="6225" y="13781"/>
                    </a:cubicBezTo>
                    <a:cubicBezTo>
                      <a:pt x="6601" y="13430"/>
                      <a:pt x="6953" y="13028"/>
                      <a:pt x="7254" y="12627"/>
                    </a:cubicBezTo>
                    <a:cubicBezTo>
                      <a:pt x="7530" y="12225"/>
                      <a:pt x="7856" y="11824"/>
                      <a:pt x="8157" y="11447"/>
                    </a:cubicBezTo>
                    <a:cubicBezTo>
                      <a:pt x="8534" y="10995"/>
                      <a:pt x="9011" y="10669"/>
                      <a:pt x="9312" y="10192"/>
                    </a:cubicBezTo>
                    <a:cubicBezTo>
                      <a:pt x="10266" y="8586"/>
                      <a:pt x="10893" y="6854"/>
                      <a:pt x="11897" y="5323"/>
                    </a:cubicBezTo>
                    <a:cubicBezTo>
                      <a:pt x="11947" y="5223"/>
                      <a:pt x="11997" y="5122"/>
                      <a:pt x="12048" y="5022"/>
                    </a:cubicBezTo>
                    <a:cubicBezTo>
                      <a:pt x="12023" y="4997"/>
                      <a:pt x="12023" y="4972"/>
                      <a:pt x="12023" y="4946"/>
                    </a:cubicBezTo>
                    <a:cubicBezTo>
                      <a:pt x="11922" y="4645"/>
                      <a:pt x="12098" y="4219"/>
                      <a:pt x="11997" y="3892"/>
                    </a:cubicBezTo>
                    <a:cubicBezTo>
                      <a:pt x="11922" y="3641"/>
                      <a:pt x="11847" y="3415"/>
                      <a:pt x="11797" y="3164"/>
                    </a:cubicBezTo>
                    <a:cubicBezTo>
                      <a:pt x="11258" y="3204"/>
                      <a:pt x="11052" y="3577"/>
                      <a:pt x="10625" y="3577"/>
                    </a:cubicBezTo>
                    <a:cubicBezTo>
                      <a:pt x="10515" y="3577"/>
                      <a:pt x="10390" y="3553"/>
                      <a:pt x="10240" y="3491"/>
                    </a:cubicBezTo>
                    <a:cubicBezTo>
                      <a:pt x="10000" y="3395"/>
                      <a:pt x="9806" y="3138"/>
                      <a:pt x="9526" y="3138"/>
                    </a:cubicBezTo>
                    <a:cubicBezTo>
                      <a:pt x="9513" y="3138"/>
                      <a:pt x="9501" y="3138"/>
                      <a:pt x="9488" y="3139"/>
                    </a:cubicBezTo>
                    <a:cubicBezTo>
                      <a:pt x="9215" y="3176"/>
                      <a:pt x="9140" y="3370"/>
                      <a:pt x="8948" y="3370"/>
                    </a:cubicBezTo>
                    <a:cubicBezTo>
                      <a:pt x="8875" y="3370"/>
                      <a:pt x="8784" y="3341"/>
                      <a:pt x="8659" y="3265"/>
                    </a:cubicBezTo>
                    <a:cubicBezTo>
                      <a:pt x="8207" y="2989"/>
                      <a:pt x="8007" y="2236"/>
                      <a:pt x="7756" y="1834"/>
                    </a:cubicBezTo>
                    <a:cubicBezTo>
                      <a:pt x="7429" y="1257"/>
                      <a:pt x="7229" y="630"/>
                      <a:pt x="7229" y="2"/>
                    </a:cubicBezTo>
                    <a:cubicBezTo>
                      <a:pt x="7212" y="1"/>
                      <a:pt x="7195" y="1"/>
                      <a:pt x="71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62"/>
              <p:cNvSpPr/>
              <p:nvPr/>
            </p:nvSpPr>
            <p:spPr>
              <a:xfrm>
                <a:off x="2678942" y="4304250"/>
                <a:ext cx="608831" cy="539587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1346" extrusionOk="0">
                    <a:moveTo>
                      <a:pt x="12801" y="9412"/>
                    </a:moveTo>
                    <a:cubicBezTo>
                      <a:pt x="12500" y="9739"/>
                      <a:pt x="12174" y="10065"/>
                      <a:pt x="11822" y="10341"/>
                    </a:cubicBezTo>
                    <a:cubicBezTo>
                      <a:pt x="11220" y="10893"/>
                      <a:pt x="10718" y="11345"/>
                      <a:pt x="10392" y="10416"/>
                    </a:cubicBezTo>
                    <a:cubicBezTo>
                      <a:pt x="10191" y="9714"/>
                      <a:pt x="9764" y="9086"/>
                      <a:pt x="9187" y="8634"/>
                    </a:cubicBezTo>
                    <a:cubicBezTo>
                      <a:pt x="7932" y="7706"/>
                      <a:pt x="6627" y="6877"/>
                      <a:pt x="5247" y="6175"/>
                    </a:cubicBezTo>
                    <a:cubicBezTo>
                      <a:pt x="4594" y="5823"/>
                      <a:pt x="3916" y="5623"/>
                      <a:pt x="3264" y="5346"/>
                    </a:cubicBezTo>
                    <a:cubicBezTo>
                      <a:pt x="2661" y="5095"/>
                      <a:pt x="2335" y="4644"/>
                      <a:pt x="1883" y="4217"/>
                    </a:cubicBezTo>
                    <a:cubicBezTo>
                      <a:pt x="1331" y="3690"/>
                      <a:pt x="704" y="3288"/>
                      <a:pt x="1" y="3037"/>
                    </a:cubicBezTo>
                    <a:cubicBezTo>
                      <a:pt x="152" y="2987"/>
                      <a:pt x="302" y="2912"/>
                      <a:pt x="478" y="2862"/>
                    </a:cubicBezTo>
                    <a:cubicBezTo>
                      <a:pt x="1934" y="2385"/>
                      <a:pt x="3339" y="1908"/>
                      <a:pt x="4694" y="1180"/>
                    </a:cubicBezTo>
                    <a:cubicBezTo>
                      <a:pt x="5422" y="753"/>
                      <a:pt x="7129" y="0"/>
                      <a:pt x="7782" y="879"/>
                    </a:cubicBezTo>
                    <a:cubicBezTo>
                      <a:pt x="7982" y="1130"/>
                      <a:pt x="8108" y="1431"/>
                      <a:pt x="8284" y="1682"/>
                    </a:cubicBezTo>
                    <a:cubicBezTo>
                      <a:pt x="8635" y="2134"/>
                      <a:pt x="9112" y="2510"/>
                      <a:pt x="9488" y="2962"/>
                    </a:cubicBezTo>
                    <a:cubicBezTo>
                      <a:pt x="9764" y="3313"/>
                      <a:pt x="9639" y="3464"/>
                      <a:pt x="9714" y="3866"/>
                    </a:cubicBezTo>
                    <a:cubicBezTo>
                      <a:pt x="9815" y="4167"/>
                      <a:pt x="9990" y="4443"/>
                      <a:pt x="10216" y="4644"/>
                    </a:cubicBezTo>
                    <a:cubicBezTo>
                      <a:pt x="10618" y="5095"/>
                      <a:pt x="10969" y="5597"/>
                      <a:pt x="11220" y="6150"/>
                    </a:cubicBezTo>
                    <a:cubicBezTo>
                      <a:pt x="11421" y="6526"/>
                      <a:pt x="11647" y="6928"/>
                      <a:pt x="11898" y="7279"/>
                    </a:cubicBezTo>
                    <a:cubicBezTo>
                      <a:pt x="12199" y="7806"/>
                      <a:pt x="12274" y="8383"/>
                      <a:pt x="12550" y="8910"/>
                    </a:cubicBezTo>
                    <a:cubicBezTo>
                      <a:pt x="12651" y="9086"/>
                      <a:pt x="12751" y="9237"/>
                      <a:pt x="12801" y="94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AFBD"/>
                  </a:gs>
                  <a:gs pos="100000">
                    <a:srgbClr val="FFFFFF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40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9"/>
    </mc:Choice>
    <mc:Fallback>
      <p:transition spd="slow" advTm="5139"/>
    </mc:Fallback>
  </mc:AlternateContent>
  <p:extLst>
    <p:ext uri="{E180D4A7-C9FB-4DFB-919C-405C955672EB}">
      <p14:showEvtLst xmlns:p14="http://schemas.microsoft.com/office/powerpoint/2010/main">
        <p14:playEvt time="69" objId="3"/>
        <p14:stopEvt time="5095" objId="3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subTitle" idx="8"/>
          </p:nvPr>
        </p:nvSpPr>
        <p:spPr>
          <a:xfrm>
            <a:off x="1061555" y="860493"/>
            <a:ext cx="7596775" cy="3305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b="0">
              <a:solidFill>
                <a:srgbClr val="004C6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u="none" strike="noStrike">
                <a:solidFill>
                  <a:srgbClr val="004C60"/>
                </a:solidFill>
                <a:effectLst/>
              </a:rPr>
              <a:t>Descripción</a:t>
            </a:r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:</a:t>
            </a:r>
            <a:r>
              <a:rPr lang="es-MX" sz="1200">
                <a:solidFill>
                  <a:srgbClr val="004C60"/>
                </a:solidFill>
              </a:rPr>
              <a:t> </a:t>
            </a:r>
            <a:endParaRPr lang="es-MX" sz="1200" b="0" i="0" u="none" strike="noStrike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marL="596900" lvl="1" indent="0"/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Como usuario, quiero poder buscar los datos altimétricos de Chile para encontrar los datos de una región en particular.</a:t>
            </a:r>
          </a:p>
          <a:p>
            <a:pPr marL="596900" lvl="1" indent="0"/>
            <a:endParaRPr lang="es-MX" sz="1200" b="0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b="1" i="0">
                <a:solidFill>
                  <a:srgbClr val="004C60"/>
                </a:solidFill>
                <a:effectLst/>
              </a:rPr>
              <a:t>Conversación</a:t>
            </a:r>
            <a:endParaRPr lang="es-ES" sz="1600" b="1" i="0">
              <a:solidFill>
                <a:srgbClr val="FFFFFF"/>
              </a:solidFill>
              <a:effectLst/>
            </a:endParaRPr>
          </a:p>
          <a:p>
            <a:pPr marL="596900" lvl="1" indent="0"/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Cada usuario puede conectarse a la página web para ver un mapa de Chile.</a:t>
            </a:r>
          </a:p>
          <a:p>
            <a:pPr marL="596900" lvl="1" indent="0" fontAlgn="base"/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Si el usuario quiere tener acceso a los datos de una región en particular, puede buscarla en la barra de búsquedas, o seleccionarla directamente en el mapa.</a:t>
            </a:r>
          </a:p>
          <a:p>
            <a:pPr marL="596900" lvl="1" indent="0" fontAlgn="base"/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Eso va a permitir la visualización de los datos de esta región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i="0" u="none" strike="noStrike">
              <a:solidFill>
                <a:srgbClr val="004C60"/>
              </a:solidFill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200" b="1">
                <a:solidFill>
                  <a:srgbClr val="004C60"/>
                </a:solidFill>
              </a:rPr>
              <a:t>Criterios de aceptación</a:t>
            </a:r>
            <a:r>
              <a:rPr lang="es-MX" sz="1200" b="1" i="0" u="none" strike="noStrike">
                <a:solidFill>
                  <a:srgbClr val="004C60"/>
                </a:solidFill>
                <a:effectLst/>
              </a:rPr>
              <a:t> :</a:t>
            </a:r>
            <a:endParaRPr lang="es-MX" sz="1200" b="1">
              <a:solidFill>
                <a:srgbClr val="004C60"/>
              </a:solidFill>
              <a:effectLst/>
            </a:endParaRPr>
          </a:p>
          <a:p>
            <a:pPr marL="596900" lvl="1" indent="0" fontAlgn="base"/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Dado un usuario que quiere tener acceso al mapa de una región en particular, cuando hace clic en el mapa en un área específica</a:t>
            </a:r>
            <a:r>
              <a:rPr lang="es-MX" sz="1200">
                <a:solidFill>
                  <a:srgbClr val="004C60"/>
                </a:solidFill>
              </a:rPr>
              <a:t> o busca la región en la barra de búsquedas</a:t>
            </a:r>
            <a:r>
              <a:rPr lang="es-MX" sz="1200" b="0" i="0" u="none" strike="noStrike">
                <a:solidFill>
                  <a:srgbClr val="004C60"/>
                </a:solidFill>
                <a:effectLst/>
              </a:rPr>
              <a:t>, entonces el sistema acerca el mapa en esa área y muestra los datos disponibles de esta región.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4C60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824" name="Google Shape;824;p42"/>
          <p:cNvGrpSpPr/>
          <p:nvPr/>
        </p:nvGrpSpPr>
        <p:grpSpPr>
          <a:xfrm>
            <a:off x="5647775" y="2513476"/>
            <a:ext cx="3496363" cy="2630127"/>
            <a:chOff x="5647775" y="2513476"/>
            <a:chExt cx="3496363" cy="2630127"/>
          </a:xfrm>
        </p:grpSpPr>
        <p:sp>
          <p:nvSpPr>
            <p:cNvPr id="825" name="Google Shape;825;p42"/>
            <p:cNvSpPr/>
            <p:nvPr/>
          </p:nvSpPr>
          <p:spPr>
            <a:xfrm>
              <a:off x="6129125" y="2513476"/>
              <a:ext cx="3015012" cy="2630127"/>
            </a:xfrm>
            <a:custGeom>
              <a:avLst/>
              <a:gdLst/>
              <a:ahLst/>
              <a:cxnLst/>
              <a:rect l="l" t="t" r="r" b="b"/>
              <a:pathLst>
                <a:path w="192039" h="167524" extrusionOk="0">
                  <a:moveTo>
                    <a:pt x="192039" y="0"/>
                  </a:moveTo>
                  <a:lnTo>
                    <a:pt x="183587" y="21901"/>
                  </a:lnTo>
                  <a:lnTo>
                    <a:pt x="182700" y="34439"/>
                  </a:lnTo>
                  <a:lnTo>
                    <a:pt x="173944" y="58534"/>
                  </a:lnTo>
                  <a:lnTo>
                    <a:pt x="161616" y="78800"/>
                  </a:lnTo>
                  <a:lnTo>
                    <a:pt x="145342" y="93113"/>
                  </a:lnTo>
                  <a:lnTo>
                    <a:pt x="123278" y="105464"/>
                  </a:lnTo>
                  <a:lnTo>
                    <a:pt x="105440" y="138058"/>
                  </a:lnTo>
                  <a:lnTo>
                    <a:pt x="81999" y="148261"/>
                  </a:lnTo>
                  <a:lnTo>
                    <a:pt x="60635" y="148261"/>
                  </a:lnTo>
                  <a:lnTo>
                    <a:pt x="0" y="167523"/>
                  </a:lnTo>
                  <a:lnTo>
                    <a:pt x="192039" y="167523"/>
                  </a:lnTo>
                  <a:lnTo>
                    <a:pt x="19203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586571" y="4217933"/>
              <a:ext cx="2557546" cy="925593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5647775" y="4708150"/>
              <a:ext cx="671300" cy="241100"/>
            </a:xfrm>
            <a:custGeom>
              <a:avLst/>
              <a:gdLst/>
              <a:ahLst/>
              <a:cxnLst/>
              <a:rect l="l" t="t" r="r" b="b"/>
              <a:pathLst>
                <a:path w="26852" h="9644" extrusionOk="0">
                  <a:moveTo>
                    <a:pt x="13753" y="0"/>
                  </a:moveTo>
                  <a:lnTo>
                    <a:pt x="11278" y="1681"/>
                  </a:lnTo>
                  <a:lnTo>
                    <a:pt x="5161" y="4296"/>
                  </a:lnTo>
                  <a:lnTo>
                    <a:pt x="1" y="9643"/>
                  </a:lnTo>
                  <a:lnTo>
                    <a:pt x="26851" y="9643"/>
                  </a:lnTo>
                  <a:lnTo>
                    <a:pt x="23256" y="4390"/>
                  </a:lnTo>
                  <a:lnTo>
                    <a:pt x="18936" y="3806"/>
                  </a:lnTo>
                  <a:lnTo>
                    <a:pt x="1375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94;p49">
            <a:extLst>
              <a:ext uri="{FF2B5EF4-FFF2-40B4-BE49-F238E27FC236}">
                <a16:creationId xmlns:a16="http://schemas.microsoft.com/office/drawing/2014/main" id="{0611352C-BE87-F4C9-66FE-3D3BB09B243E}"/>
              </a:ext>
            </a:extLst>
          </p:cNvPr>
          <p:cNvSpPr/>
          <p:nvPr/>
        </p:nvSpPr>
        <p:spPr>
          <a:xfrm>
            <a:off x="378445" y="402139"/>
            <a:ext cx="683110" cy="66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02;p49">
            <a:extLst>
              <a:ext uri="{FF2B5EF4-FFF2-40B4-BE49-F238E27FC236}">
                <a16:creationId xmlns:a16="http://schemas.microsoft.com/office/drawing/2014/main" id="{EA416A3D-B420-C0FA-C5E0-9A9780B99550}"/>
              </a:ext>
            </a:extLst>
          </p:cNvPr>
          <p:cNvSpPr txBox="1">
            <a:spLocks/>
          </p:cNvSpPr>
          <p:nvPr/>
        </p:nvSpPr>
        <p:spPr>
          <a:xfrm>
            <a:off x="336000" y="472111"/>
            <a:ext cx="7680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480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0C0C11-9099-D461-06B5-8D6597A08AFC}"/>
              </a:ext>
            </a:extLst>
          </p:cNvPr>
          <p:cNvSpPr txBox="1"/>
          <p:nvPr/>
        </p:nvSpPr>
        <p:spPr>
          <a:xfrm>
            <a:off x="1139638" y="593286"/>
            <a:ext cx="68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>
                <a:solidFill>
                  <a:srgbClr val="004C60"/>
                </a:solidFill>
                <a:effectLst/>
                <a:latin typeface="Arial" panose="020B0604020202020204" pitchFamily="34" charset="0"/>
              </a:rPr>
              <a:t>Visualizar un mapa de los datos altimétricos de Chile</a:t>
            </a:r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1507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33"/>
    </mc:Choice>
    <mc:Fallback>
      <p:transition spd="slow" advTm="45733"/>
    </mc:Fallback>
  </mc:AlternateContent>
  <p:extLst>
    <p:ext uri="{E180D4A7-C9FB-4DFB-919C-405C955672EB}">
      <p14:showEvtLst xmlns:p14="http://schemas.microsoft.com/office/powerpoint/2010/main">
        <p14:playEvt time="39" objId="22"/>
        <p14:stopEvt time="45075" objId="2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subTitle" idx="8"/>
          </p:nvPr>
        </p:nvSpPr>
        <p:spPr>
          <a:xfrm>
            <a:off x="1061555" y="860493"/>
            <a:ext cx="7596775" cy="3305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b="0">
              <a:solidFill>
                <a:srgbClr val="004C6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200" b="1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Descripción</a:t>
            </a:r>
            <a:r>
              <a:rPr lang="es-MX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: </a:t>
            </a: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Como usuario, quiero descargar los datos de mapas para visualizarlos sin acceso a Internet.</a:t>
            </a:r>
          </a:p>
          <a:p>
            <a:pPr marL="596900" lvl="1" indent="0"/>
            <a:endParaRPr lang="es-MX" sz="1200" b="0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b="1" i="0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Conversación</a:t>
            </a:r>
            <a:endParaRPr lang="es-ES" sz="1600" b="1" i="0">
              <a:solidFill>
                <a:srgbClr val="FFFFFF"/>
              </a:solidFill>
              <a:effectLst/>
              <a:latin typeface="Montserrat Medium" panose="00000600000000000000" pitchFamily="2" charset="0"/>
            </a:endParaRP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Cada mapa de regiones puede ser descargado por los usuarios.</a:t>
            </a:r>
          </a:p>
          <a:p>
            <a:pPr marL="596900" lvl="1" indent="0"/>
            <a:r>
              <a:rPr lang="es-ES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Cuando el usuario seleccione un área, se le presentará un menú desde el cual podrá descargar los datos.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MX" sz="1200" i="0" u="none" strike="noStrike">
              <a:solidFill>
                <a:srgbClr val="004C60"/>
              </a:solidFill>
              <a:latin typeface="Montserrat Medium" panose="000006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200" b="1">
                <a:solidFill>
                  <a:srgbClr val="004C60"/>
                </a:solidFill>
                <a:latin typeface="Montserrat Medium" panose="00000600000000000000" pitchFamily="2" charset="0"/>
              </a:rPr>
              <a:t>Criterios de aceptación</a:t>
            </a:r>
            <a:r>
              <a:rPr lang="es-MX" sz="1200" b="1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 :</a:t>
            </a:r>
            <a:endParaRPr lang="es-MX" sz="1200" b="1">
              <a:solidFill>
                <a:srgbClr val="004C60"/>
              </a:solidFill>
              <a:effectLst/>
              <a:latin typeface="Montserrat Medium" panose="00000600000000000000" pitchFamily="2" charset="0"/>
            </a:endParaRPr>
          </a:p>
          <a:p>
            <a:pPr marL="596900" lvl="1" indent="0" fontAlgn="base"/>
            <a:r>
              <a:rPr lang="es-MX" sz="1200" b="0" i="0" u="none" strike="noStrike">
                <a:solidFill>
                  <a:srgbClr val="004C60"/>
                </a:solidFill>
                <a:effectLst/>
                <a:latin typeface="Montserrat Medium" panose="00000600000000000000" pitchFamily="2" charset="0"/>
              </a:rPr>
              <a:t>Dado un usuario quiere tener acceso a los mapas sin conexión a Internet, cuando pulse el botón “Descargar” en el menú de una región, entonces los mapas (regiones) se descargan en el dispositivo del usuario.</a:t>
            </a:r>
            <a:endParaRPr lang="es-MX" sz="1200">
              <a:solidFill>
                <a:srgbClr val="004C60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824" name="Google Shape;824;p42"/>
          <p:cNvGrpSpPr/>
          <p:nvPr/>
        </p:nvGrpSpPr>
        <p:grpSpPr>
          <a:xfrm>
            <a:off x="5647775" y="2513476"/>
            <a:ext cx="3496363" cy="2630127"/>
            <a:chOff x="5647775" y="2513476"/>
            <a:chExt cx="3496363" cy="2630127"/>
          </a:xfrm>
        </p:grpSpPr>
        <p:sp>
          <p:nvSpPr>
            <p:cNvPr id="825" name="Google Shape;825;p42"/>
            <p:cNvSpPr/>
            <p:nvPr/>
          </p:nvSpPr>
          <p:spPr>
            <a:xfrm>
              <a:off x="6129125" y="2513476"/>
              <a:ext cx="3015012" cy="2630127"/>
            </a:xfrm>
            <a:custGeom>
              <a:avLst/>
              <a:gdLst/>
              <a:ahLst/>
              <a:cxnLst/>
              <a:rect l="l" t="t" r="r" b="b"/>
              <a:pathLst>
                <a:path w="192039" h="167524" extrusionOk="0">
                  <a:moveTo>
                    <a:pt x="192039" y="0"/>
                  </a:moveTo>
                  <a:lnTo>
                    <a:pt x="183587" y="21901"/>
                  </a:lnTo>
                  <a:lnTo>
                    <a:pt x="182700" y="34439"/>
                  </a:lnTo>
                  <a:lnTo>
                    <a:pt x="173944" y="58534"/>
                  </a:lnTo>
                  <a:lnTo>
                    <a:pt x="161616" y="78800"/>
                  </a:lnTo>
                  <a:lnTo>
                    <a:pt x="145342" y="93113"/>
                  </a:lnTo>
                  <a:lnTo>
                    <a:pt x="123278" y="105464"/>
                  </a:lnTo>
                  <a:lnTo>
                    <a:pt x="105440" y="138058"/>
                  </a:lnTo>
                  <a:lnTo>
                    <a:pt x="81999" y="148261"/>
                  </a:lnTo>
                  <a:lnTo>
                    <a:pt x="60635" y="148261"/>
                  </a:lnTo>
                  <a:lnTo>
                    <a:pt x="0" y="167523"/>
                  </a:lnTo>
                  <a:lnTo>
                    <a:pt x="192039" y="167523"/>
                  </a:lnTo>
                  <a:lnTo>
                    <a:pt x="19203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586571" y="4217933"/>
              <a:ext cx="2557546" cy="925593"/>
            </a:xfrm>
            <a:custGeom>
              <a:avLst/>
              <a:gdLst/>
              <a:ahLst/>
              <a:cxnLst/>
              <a:rect l="l" t="t" r="r" b="b"/>
              <a:pathLst>
                <a:path w="162901" h="58955" extrusionOk="0">
                  <a:moveTo>
                    <a:pt x="133132" y="0"/>
                  </a:moveTo>
                  <a:lnTo>
                    <a:pt x="118259" y="7308"/>
                  </a:lnTo>
                  <a:lnTo>
                    <a:pt x="106795" y="18982"/>
                  </a:lnTo>
                  <a:lnTo>
                    <a:pt x="83821" y="26267"/>
                  </a:lnTo>
                  <a:lnTo>
                    <a:pt x="56176" y="44945"/>
                  </a:lnTo>
                  <a:lnTo>
                    <a:pt x="26711" y="49919"/>
                  </a:lnTo>
                  <a:lnTo>
                    <a:pt x="1" y="58954"/>
                  </a:lnTo>
                  <a:lnTo>
                    <a:pt x="162901" y="58954"/>
                  </a:lnTo>
                  <a:lnTo>
                    <a:pt x="162901" y="304"/>
                  </a:lnTo>
                  <a:lnTo>
                    <a:pt x="13313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5647775" y="4708150"/>
              <a:ext cx="671300" cy="241100"/>
            </a:xfrm>
            <a:custGeom>
              <a:avLst/>
              <a:gdLst/>
              <a:ahLst/>
              <a:cxnLst/>
              <a:rect l="l" t="t" r="r" b="b"/>
              <a:pathLst>
                <a:path w="26852" h="9644" extrusionOk="0">
                  <a:moveTo>
                    <a:pt x="13753" y="0"/>
                  </a:moveTo>
                  <a:lnTo>
                    <a:pt x="11278" y="1681"/>
                  </a:lnTo>
                  <a:lnTo>
                    <a:pt x="5161" y="4296"/>
                  </a:lnTo>
                  <a:lnTo>
                    <a:pt x="1" y="9643"/>
                  </a:lnTo>
                  <a:lnTo>
                    <a:pt x="26851" y="9643"/>
                  </a:lnTo>
                  <a:lnTo>
                    <a:pt x="23256" y="4390"/>
                  </a:lnTo>
                  <a:lnTo>
                    <a:pt x="18936" y="3806"/>
                  </a:lnTo>
                  <a:lnTo>
                    <a:pt x="1375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94;p49">
            <a:extLst>
              <a:ext uri="{FF2B5EF4-FFF2-40B4-BE49-F238E27FC236}">
                <a16:creationId xmlns:a16="http://schemas.microsoft.com/office/drawing/2014/main" id="{0611352C-BE87-F4C9-66FE-3D3BB09B243E}"/>
              </a:ext>
            </a:extLst>
          </p:cNvPr>
          <p:cNvSpPr/>
          <p:nvPr/>
        </p:nvSpPr>
        <p:spPr>
          <a:xfrm>
            <a:off x="378445" y="402139"/>
            <a:ext cx="683110" cy="66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02;p49">
            <a:extLst>
              <a:ext uri="{FF2B5EF4-FFF2-40B4-BE49-F238E27FC236}">
                <a16:creationId xmlns:a16="http://schemas.microsoft.com/office/drawing/2014/main" id="{EA416A3D-B420-C0FA-C5E0-9A9780B99550}"/>
              </a:ext>
            </a:extLst>
          </p:cNvPr>
          <p:cNvSpPr txBox="1">
            <a:spLocks/>
          </p:cNvSpPr>
          <p:nvPr/>
        </p:nvSpPr>
        <p:spPr>
          <a:xfrm>
            <a:off x="336000" y="472111"/>
            <a:ext cx="768000" cy="5274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480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0C0C11-9099-D461-06B5-8D6597A08AFC}"/>
              </a:ext>
            </a:extLst>
          </p:cNvPr>
          <p:cNvSpPr txBox="1"/>
          <p:nvPr/>
        </p:nvSpPr>
        <p:spPr>
          <a:xfrm>
            <a:off x="1146445" y="535756"/>
            <a:ext cx="68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>
                <a:solidFill>
                  <a:srgbClr val="004C60"/>
                </a:solidFill>
                <a:effectLst/>
                <a:latin typeface="Arial" panose="020B0604020202020204" pitchFamily="34" charset="0"/>
              </a:rPr>
              <a:t>Descargar datos de mapas particulares</a:t>
            </a:r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6725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49"/>
    </mc:Choice>
    <mc:Fallback>
      <p:transition spd="slow" advTm="21049"/>
    </mc:Fallback>
  </mc:AlternateContent>
  <p:extLst>
    <p:ext uri="{E180D4A7-C9FB-4DFB-919C-405C955672EB}">
      <p14:showEvtLst xmlns:p14="http://schemas.microsoft.com/office/powerpoint/2010/main">
        <p14:playEvt time="51" objId="4"/>
        <p14:stopEvt time="20422" objId="4"/>
      </p14:showEvtLst>
    </p:ext>
  </p:extLst>
</p:sld>
</file>

<file path=ppt/theme/theme1.xml><?xml version="1.0" encoding="utf-8"?>
<a:theme xmlns:a="http://schemas.openxmlformats.org/drawingml/2006/main" name="Natural Landmarks In South America Geography Class by Slidesgo">
  <a:themeElements>
    <a:clrScheme name="Simple Light">
      <a:dk1>
        <a:srgbClr val="004C60"/>
      </a:dk1>
      <a:lt1>
        <a:srgbClr val="FEF7EB"/>
      </a:lt1>
      <a:dk2>
        <a:srgbClr val="C99C62"/>
      </a:dk2>
      <a:lt2>
        <a:srgbClr val="A46644"/>
      </a:lt2>
      <a:accent1>
        <a:srgbClr val="A1D1DB"/>
      </a:accent1>
      <a:accent2>
        <a:srgbClr val="8BDC5A"/>
      </a:accent2>
      <a:accent3>
        <a:srgbClr val="6CB24C"/>
      </a:accent3>
      <a:accent4>
        <a:srgbClr val="F8D39F"/>
      </a:accent4>
      <a:accent5>
        <a:srgbClr val="467A3A"/>
      </a:accent5>
      <a:accent6>
        <a:srgbClr val="BC7F5E"/>
      </a:accent6>
      <a:hlink>
        <a:srgbClr val="004C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7" ma:contentTypeDescription="Crear nuevo documento." ma:contentTypeScope="" ma:versionID="b965b41efb5ce5048c085cb5c5c21d23">
  <xsd:schema xmlns:xsd="http://www.w3.org/2001/XMLSchema" xmlns:xs="http://www.w3.org/2001/XMLSchema" xmlns:p="http://schemas.microsoft.com/office/2006/metadata/properties" xmlns:ns3="f19e3217-a665-4b27-994f-da5dd979666e" xmlns:ns4="3ecebc85-b0f0-441b-86c2-d3face5ec8eb" targetNamespace="http://schemas.microsoft.com/office/2006/metadata/properties" ma:root="true" ma:fieldsID="9097f6c44214773467b6f9171dbb1de2" ns3:_="" ns4:_="">
    <xsd:import namespace="f19e3217-a665-4b27-994f-da5dd979666e"/>
    <xsd:import namespace="3ecebc85-b0f0-441b-86c2-d3face5ec8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ebc85-b0f0-441b-86c2-d3face5ec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F9E6B5-8E5F-41BE-8893-38C9F08B1B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A6E6F8-1BFB-4A2B-A5C7-78567E83DF51}">
  <ds:schemaRefs>
    <ds:schemaRef ds:uri="3ecebc85-b0f0-441b-86c2-d3face5ec8eb"/>
    <ds:schemaRef ds:uri="f19e3217-a665-4b27-994f-da5dd97966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3D1215-73BB-471A-9E40-75E1D63B343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f19e3217-a665-4b27-994f-da5dd979666e"/>
    <ds:schemaRef ds:uri="http://purl.org/dc/dcmitype/"/>
    <ds:schemaRef ds:uri="http://schemas.openxmlformats.org/package/2006/metadata/core-properties"/>
    <ds:schemaRef ds:uri="3ecebc85-b0f0-441b-86c2-d3face5ec8e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Presentación en pantalla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Aharoni</vt:lpstr>
      <vt:lpstr>Algerian</vt:lpstr>
      <vt:lpstr>Anek Devanagari SemiBold</vt:lpstr>
      <vt:lpstr>Arial</vt:lpstr>
      <vt:lpstr>Calibri</vt:lpstr>
      <vt:lpstr>Fredoka One</vt:lpstr>
      <vt:lpstr>Montserrat Medium</vt:lpstr>
      <vt:lpstr>Palanquin Dark</vt:lpstr>
      <vt:lpstr>Natural Landmarks In South America Geography Class by Slidesgo</vt:lpstr>
      <vt:lpstr>Chile 3D</vt:lpstr>
      <vt:lpstr>Contexto</vt:lpstr>
      <vt:lpstr>Procesos importantes</vt:lpstr>
      <vt:lpstr>Impulsores de negocio</vt:lpstr>
      <vt:lpstr>Stakeholders</vt:lpstr>
      <vt:lpstr>Misión</vt:lpstr>
      <vt:lpstr>Historias de usuario</vt:lpstr>
      <vt:lpstr>Presentación de PowerPoint</vt:lpstr>
      <vt:lpstr>Presentación de PowerPoint</vt:lpstr>
      <vt:lpstr>Presentación de PowerPoint</vt:lpstr>
      <vt:lpstr>Presentación de PowerPoint</vt:lpstr>
      <vt:lpstr>Requisitos extra-funcionales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GEOGRAFÍA SOBRE  LOS PARAJES NATURALES DE AMÉRICA DEL SUR</dc:title>
  <dc:creator>Dino</dc:creator>
  <cp:lastModifiedBy>Jorge Vicuña Jiménez</cp:lastModifiedBy>
  <cp:revision>2</cp:revision>
  <dcterms:modified xsi:type="dcterms:W3CDTF">2023-04-28T03:10:36Z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