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4c77b8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4c77b8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4c77b8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4c77b8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4c77b8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4c77b8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8ae6fc24128ea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8ae6fc24128ea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4c77b8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4c77b8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4c77b8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4c77b8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4c77b8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4c77b8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4c77b8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4c77b8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4c77b8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4c77b8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4c77b8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4c77b8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4c77b8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4c77b8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4c77b8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4c77b8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0"/>
            <a:ext cx="85206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Trashy Trucks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4350"/>
            <a:ext cx="85206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COP290 TASK3 </a:t>
            </a:r>
            <a:endParaRPr sz="2400"/>
          </a:p>
        </p:txBody>
      </p:sp>
      <p:sp>
        <p:nvSpPr>
          <p:cNvPr id="66" name="Google Shape;66;p13"/>
          <p:cNvSpPr txBox="1"/>
          <p:nvPr/>
        </p:nvSpPr>
        <p:spPr>
          <a:xfrm>
            <a:off x="3406825" y="4080225"/>
            <a:ext cx="54969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Vidit Jain  						</a:t>
            </a:r>
            <a:r>
              <a:rPr lang="en" sz="1800">
                <a:solidFill>
                  <a:srgbClr val="FFFFFF"/>
                </a:solidFill>
              </a:rPr>
              <a:t>2017CS10389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Ashish R Nair 					2017CS50521	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game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149375" y="114975"/>
            <a:ext cx="4839600" cy="4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Trashy Trucks</a:t>
            </a:r>
            <a:r>
              <a:rPr lang="en" sz="1800"/>
              <a:t> is a multiplayer, arena based 2D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trucks ,while moving, must collect the garbage elements which pop up randomly in the arena.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 garbage truck gets near a garbage element, it is automatically collected by the truck.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soon as the element is picked up, it must be sorted as either a ‘blue’ element, or a ‘green’ element by left and right swipes respectively.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the truck picks up more and more trash, the consumption rate of fuel increases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253125" y="500925"/>
            <a:ext cx="4557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multiple blue and green dustbins near the boundary of the arena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trucks, when in close proximity of these dustbins, automatically empty the trash. This results in awarding of points, as well as replenishment of fuel.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round lasts for a fixed amount of time. The aim is to not run out of fuel, and maximise your points obtained.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features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244475" y="500925"/>
            <a:ext cx="4566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on which the game is based on is widely popular in the multiplayer world, as seen through games like agar.io, and slither.io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game successfully incorporates a very relevant social cause, without making a trade-off on the ‘fun’ element of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game has a minimalist user interface, having basic commands like tapping, and left-right swipe for classification, thereby making the game easy to pick up.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227000" y="1527275"/>
            <a:ext cx="6425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presentation 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Motivation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choices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Elements present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Overview of the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Notable features (basically why we should be given more marks)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game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country, over the past few years, has started becoming increasingly sensitised about the waste generated and its proper disposal.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aim to spread awareness about blue versus green waste through our game while having an element of light competitive fun.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59875" y="107600"/>
            <a:ext cx="4689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Trashy Trucks</a:t>
            </a:r>
            <a:r>
              <a:rPr lang="en" sz="1700"/>
              <a:t> is a 2D arena based game.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a multiplayer game which can easily be scaled to </a:t>
            </a:r>
            <a:r>
              <a:rPr lang="en" sz="1700"/>
              <a:t>accommodate</a:t>
            </a:r>
            <a:r>
              <a:rPr lang="en" sz="1700"/>
              <a:t> over 20 people. However, for the purposes of demonstration the current model of the game will support 4-5 players.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game will be built using the Unity game engine and will be scripted in C#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target devices for the game are all Android based phones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target audience for the game isn’t very well defined, however, we hope it will provide a very nice replacement for PUBG.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UI is kept minimalististic (as discussed later)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the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following entities are present in the game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2D arena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Garbage collection trucks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Garbage Elements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Garbage bins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 Dimensional Arena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environment for the game.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confined 2D space, having a well defined boundary.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 trucks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296500"/>
            <a:ext cx="4166400" cy="4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player controls a garbage collection truck.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truck is continuously moving.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Its motion is controlled by the tapping on phone.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Its job is to collect is to collect garbage elements(discussed later in detail).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Runs on biofuel. As it moves, biofuel gets consumed.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Elements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garbage elements are many in number so as to inform the audience about a wide spectrum of materials and objects.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example: Aluminium cans, wood, jute bags, plastic bottles, etc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Bins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Collection place for all trash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Trucks deposit their collected garbage at garbage bins for biofuel and points(as discussed later)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