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81835EF0-84A9-9449-AB01-A7AA048F51F1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6343-377D-384A-802F-DFA26E5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81835EF0-84A9-9449-AB01-A7AA048F51F1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6343-377D-384A-802F-DFA26E5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81835EF0-84A9-9449-AB01-A7AA048F51F1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6343-377D-384A-802F-DFA26E5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81835EF0-84A9-9449-AB01-A7AA048F51F1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6343-377D-384A-802F-DFA26E5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81835EF0-84A9-9449-AB01-A7AA048F51F1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6343-377D-384A-802F-DFA26E5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81835EF0-84A9-9449-AB01-A7AA048F51F1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6343-377D-384A-802F-DFA26E5D2E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81835EF0-84A9-9449-AB01-A7AA048F51F1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6343-377D-384A-802F-DFA26E5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81835EF0-84A9-9449-AB01-A7AA048F51F1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6343-377D-384A-802F-DFA26E5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81835EF0-84A9-9449-AB01-A7AA048F51F1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6343-377D-384A-802F-DFA26E5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81835EF0-84A9-9449-AB01-A7AA048F51F1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356343-377D-384A-802F-DFA26E5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81835EF0-84A9-9449-AB01-A7AA048F51F1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6343-377D-384A-802F-DFA26E5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5356343-377D-384A-802F-DFA26E5D2E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Mario Kart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 Vieitez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7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2-10 at 9.09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530" y="-263317"/>
            <a:ext cx="9688071" cy="73071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Designed Kart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2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638695"/>
            <a:ext cx="7520940" cy="268959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Motion: </a:t>
            </a:r>
          </a:p>
          <a:p>
            <a:r>
              <a:rPr lang="en-US" sz="2000" dirty="0" smtClean="0"/>
              <a:t>took </a:t>
            </a:r>
            <a:r>
              <a:rPr lang="en-US" sz="2000" dirty="0"/>
              <a:t>a while to do motion based on yaw the camera movement was very choppy </a:t>
            </a:r>
            <a:r>
              <a:rPr lang="en-US" sz="2000" dirty="0" smtClean="0"/>
              <a:t>and could </a:t>
            </a:r>
            <a:r>
              <a:rPr lang="en-US" sz="2000" dirty="0"/>
              <a:t>not figure out why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A fun glitch a found was that the order of my code was making the difference. I </a:t>
            </a:r>
            <a:r>
              <a:rPr lang="en-US" sz="2000" dirty="0"/>
              <a:t>was updating the camera location, then I was updating the object </a:t>
            </a:r>
            <a:r>
              <a:rPr lang="en-US" sz="2000" dirty="0" smtClean="0"/>
              <a:t>location, causing it to be jumpy.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154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Dusted off Photoshop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570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making it so collisions occur (walls, </a:t>
            </a:r>
            <a:r>
              <a:rPr lang="en-US" sz="2000" dirty="0" err="1"/>
              <a:t>etc</a:t>
            </a:r>
            <a:r>
              <a:rPr lang="en-US" sz="2000" dirty="0"/>
              <a:t>) was time consuming and found there is no very easy way except hard coding the </a:t>
            </a:r>
            <a:r>
              <a:rPr lang="en-US" sz="2000" dirty="0" err="1" smtClean="0"/>
              <a:t>coords</a:t>
            </a:r>
            <a:r>
              <a:rPr lang="en-US" sz="2000" dirty="0"/>
              <a:t> </a:t>
            </a:r>
            <a:r>
              <a:rPr lang="en-US" sz="2000" dirty="0" smtClean="0"/>
              <a:t>without restructuring everything.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848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Shadows and Lighting was challenging but eventually it worked</a:t>
            </a:r>
          </a:p>
        </p:txBody>
      </p:sp>
    </p:spTree>
    <p:extLst>
      <p:ext uri="{BB962C8B-B14F-4D97-AF65-F5344CB8AC3E}">
        <p14:creationId xmlns:p14="http://schemas.microsoft.com/office/powerpoint/2010/main" val="136410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Cockpit </a:t>
            </a:r>
            <a:r>
              <a:rPr lang="en-US" dirty="0" err="1" smtClean="0"/>
              <a:t>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Created a different View.</a:t>
            </a:r>
          </a:p>
          <a:p>
            <a:r>
              <a:rPr lang="en-US" sz="2000" dirty="0" smtClean="0"/>
              <a:t>Was surprisingly challenging to get camera movement right, and at some angles it isn’t at 100%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8359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19</TotalTime>
  <Words>141</Words>
  <Application>Microsoft Macintosh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Mario Kart</vt:lpstr>
      <vt:lpstr>Designed Kart</vt:lpstr>
      <vt:lpstr>Some Features</vt:lpstr>
      <vt:lpstr>Background Scene</vt:lpstr>
      <vt:lpstr>Collisions </vt:lpstr>
      <vt:lpstr>Lighting</vt:lpstr>
      <vt:lpstr>Cockpit MOde</vt:lpstr>
    </vt:vector>
  </TitlesOfParts>
  <Company>Boomtown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 Kart</dc:title>
  <dc:creator>Jose Vieitez</dc:creator>
  <cp:lastModifiedBy>Jose Vieitez</cp:lastModifiedBy>
  <cp:revision>5</cp:revision>
  <dcterms:created xsi:type="dcterms:W3CDTF">2014-12-11T04:04:09Z</dcterms:created>
  <dcterms:modified xsi:type="dcterms:W3CDTF">2014-12-11T04:23:31Z</dcterms:modified>
</cp:coreProperties>
</file>