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8" r:id="rId4"/>
    <p:sldId id="28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139E9C-0BC1-4B85-BE53-0088EB37A33F}" v="105" dt="2024-03-07T23:14:33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23DA8-C94D-4897-B552-5A97DD614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F44FF0-A644-49E8-A91A-118BAB632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Haga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A632CB-A899-4AF7-B0D1-F33E6DBA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66D984-B803-435C-BCF5-4BBAC713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9692CF-9214-4B13-98B7-F4CAB957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657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DDAB7-A2E6-4A47-B278-99F8F531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751AE4-CA07-4AA4-955A-A3138A38F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94929E-898F-42A0-8E2D-6683777E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F1B5C4-7ED8-4576-B2E9-1DD6B2B6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B58ECE-66E6-4606-932A-AE549356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848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A4D404-B787-470F-ABF0-E69AAA747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9A8368-F5A5-4EAA-B0B8-837E8ABFB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2EBA72-9C6F-4B4D-A16A-C1DEB754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6C3164-13E1-4E73-82B8-CA01840D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366C00-207E-47BE-ABD1-6356D0ED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044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C90C1-DC12-4585-816B-7F995CA7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8525E8-17D2-4F44-B405-8A55ADE16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0486F8-0096-44BF-8ACB-12C814FD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04895C-BAB0-461C-A3A0-338DF827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8771D5-D349-4326-B034-BE55DDDD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6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043F6-9A64-47B0-AF08-C54FA3B5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72D7C8-2508-4D8D-B2DB-4EA1580B1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690BD-00EC-42F5-A4C1-8EFD0DCD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9856C7-3F2E-430D-9834-94A2A8EE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9F383C-5494-4803-9C41-4EEFDF77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757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638FC-0A5D-4409-B619-3EB915BF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68036A-CAD0-4976-A504-BC3F25FC0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BC9E81-15FC-4750-A089-AB8BF412C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A51CF2-5D6A-4DA8-AF6F-2E470AFD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94BFB0-B585-4357-8EFF-958C37EE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86D51F-6F6C-4188-9767-34F34D9C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72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5A965-D238-4B67-8CE2-6D0EFD679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B8313A-DF6A-47E7-B425-EE6A04F7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1DCF8F-BC50-4E05-B605-29848E81F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EDFE27-E71A-4DA2-BEAF-658115781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E64931-8BAA-49A4-AFAB-C5D979450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A508CE-8427-44A8-B7D2-EEBA668F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8959ECA-69BE-464E-B720-4BCEB7BF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B37764E-246D-4B22-82FA-CAE8A131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89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856CF-1265-44DC-BB56-9C3991ED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151EC7-483A-4E49-A831-C36D8CB2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0EACC7-AAA5-48FE-8F0E-051D6CD1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C5351D-2E3A-41E8-83ED-523CC5A3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227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8F00F79-9645-4996-A78C-D4830A3E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06438D-C7C0-40A6-860C-AF10CD2A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EAAF8D-15B1-435E-B343-EF328E59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16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C8C42-FE0E-417D-BB51-55A3CCC6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DFB6B5-C462-4288-8672-B8FC96981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2AF15A-B1A9-4076-B0A4-6A79B6DB7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F8C2B9-7F38-4B1A-82D3-FB9F4BD1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88F36D-F73A-45BC-A898-EDE45077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DE0F6D-84B2-40F2-85E8-A48A0411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923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4DA17-E930-481C-88EF-8890B17E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39A715-8380-48A3-A24B-A21477C83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9D6CB5-8A33-4ABE-BA5B-BD2981839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E713B2-5541-4301-8BB6-6A6A96FA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EDDF99-5D43-4BE8-AA45-5FB18AAD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5C0478-924B-4E0F-AD1D-73918CD8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258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84D2B0-C852-475E-B7EF-89C7B3280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C39D16-E731-44C3-9CEE-2BF3ECF8A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DFDE89-10F9-4D5C-8B1C-D3D1A6B49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7F27B-A933-4019-B579-D5B42C28646C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8F9778-059B-41E7-8BD0-AF199A749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B2C287-665D-482E-A12E-A4553C99E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783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750D7-24A8-49FA-A959-E247A4E3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31" y="5694377"/>
            <a:ext cx="12185276" cy="854916"/>
          </a:xfrm>
        </p:spPr>
        <p:txBody>
          <a:bodyPr>
            <a:noAutofit/>
          </a:bodyPr>
          <a:lstStyle/>
          <a:p>
            <a:r>
              <a:rPr lang="es-MX" sz="4800" b="1" dirty="0">
                <a:highlight>
                  <a:srgbClr val="808080"/>
                </a:highlight>
                <a:ea typeface="+mj-lt"/>
                <a:cs typeface="+mj-lt"/>
              </a:rPr>
              <a:t>desafio-evaluado-20-modelos-entidad-relacion-y-relacional Jonathan Viera</a:t>
            </a:r>
            <a:endParaRPr lang="es-MX" sz="4800" b="1" dirty="0">
              <a:highlight>
                <a:srgbClr val="808080"/>
              </a:highlight>
              <a:ea typeface="Calibri Light" panose="020F0302020204030204"/>
              <a:cs typeface="Calibri Light" panose="020F0302020204030204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93071D5-BCB1-4C09-7C89-2FFFDC235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1" y="63917"/>
            <a:ext cx="1762125" cy="590550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6EA12C3-BF26-ECA9-7032-8BE84E6DC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5290" y="69904"/>
            <a:ext cx="2654570" cy="67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7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93071D5-BCB1-4C09-7C89-2FFFDC235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1" y="63917"/>
            <a:ext cx="1762125" cy="590550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6EA12C3-BF26-ECA9-7032-8BE84E6DC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7935" y="69904"/>
            <a:ext cx="3971925" cy="100965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FC6D1F99-757C-1D0F-0CA3-DFD2BC0CC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00" y="-7003"/>
            <a:ext cx="8295155" cy="692803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D18FBB4-8FC5-3DFC-6BF3-9AA817826F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5325" y="-3641"/>
            <a:ext cx="4111998" cy="686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8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750D7-24A8-49FA-A959-E247A4E3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219" y="4258"/>
            <a:ext cx="9502894" cy="725763"/>
          </a:xfrm>
        </p:spPr>
        <p:txBody>
          <a:bodyPr>
            <a:noAutofit/>
          </a:bodyPr>
          <a:lstStyle/>
          <a:p>
            <a:r>
              <a:rPr lang="es-MX" sz="2800" dirty="0">
                <a:highlight>
                  <a:srgbClr val="808080"/>
                </a:highlight>
                <a:ea typeface="+mj-lt"/>
                <a:cs typeface="+mj-lt"/>
              </a:rPr>
              <a:t>modelos-entidad-</a:t>
            </a:r>
            <a:r>
              <a:rPr lang="es-MX" sz="2800" dirty="0" err="1">
                <a:highlight>
                  <a:srgbClr val="808080"/>
                </a:highlight>
                <a:ea typeface="+mj-lt"/>
                <a:cs typeface="+mj-lt"/>
              </a:rPr>
              <a:t>relacion</a:t>
            </a:r>
            <a:r>
              <a:rPr lang="es-MX" sz="2800" dirty="0">
                <a:highlight>
                  <a:srgbClr val="808080"/>
                </a:highlight>
                <a:ea typeface="+mj-lt"/>
                <a:cs typeface="+mj-lt"/>
              </a:rPr>
              <a:t>-y-relacional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93071D5-BCB1-4C09-7C89-2FFFDC235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1" y="63917"/>
            <a:ext cx="1762125" cy="590550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6EA12C3-BF26-ECA9-7032-8BE84E6DC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6917" y="69904"/>
            <a:ext cx="2292943" cy="58344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6C345FB-002C-D49C-78E0-532E5B125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48" y="705971"/>
            <a:ext cx="3368936" cy="615203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B1A41B0-6481-1C9E-C770-A03FC2F64F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2640" y="717175"/>
            <a:ext cx="3315103" cy="61408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41800F2-D011-0E64-BFD2-2CC4E00A97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0814" y="818029"/>
            <a:ext cx="3361432" cy="603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9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750D7-24A8-49FA-A959-E247A4E3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219" y="4258"/>
            <a:ext cx="9502894" cy="725763"/>
          </a:xfrm>
        </p:spPr>
        <p:txBody>
          <a:bodyPr>
            <a:noAutofit/>
          </a:bodyPr>
          <a:lstStyle/>
          <a:p>
            <a:r>
              <a:rPr lang="es-MX" sz="2800" dirty="0">
                <a:highlight>
                  <a:srgbClr val="808080"/>
                </a:highlight>
                <a:ea typeface="+mj-lt"/>
                <a:cs typeface="+mj-lt"/>
              </a:rPr>
              <a:t>modelos-entidad-</a:t>
            </a:r>
            <a:r>
              <a:rPr lang="es-MX" sz="2800" dirty="0" err="1">
                <a:highlight>
                  <a:srgbClr val="808080"/>
                </a:highlight>
                <a:ea typeface="+mj-lt"/>
                <a:cs typeface="+mj-lt"/>
              </a:rPr>
              <a:t>relacion</a:t>
            </a:r>
            <a:r>
              <a:rPr lang="es-MX" sz="2800" dirty="0">
                <a:highlight>
                  <a:srgbClr val="808080"/>
                </a:highlight>
                <a:ea typeface="+mj-lt"/>
                <a:cs typeface="+mj-lt"/>
              </a:rPr>
              <a:t>-y-relacional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93071D5-BCB1-4C09-7C89-2FFFDC235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1" y="63917"/>
            <a:ext cx="1762125" cy="590550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6EA12C3-BF26-ECA9-7032-8BE84E6DC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6917" y="69904"/>
            <a:ext cx="2292943" cy="58344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E8B6020-C5B4-1BEB-CCBB-62877BB15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23" y="840441"/>
            <a:ext cx="3261390" cy="596153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B70B82E-EC33-76B4-FA23-B643BA8FBB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7096" y="829235"/>
            <a:ext cx="3275956" cy="602876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041A9C3-02A6-6911-F6D9-314A4E9421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4728" y="818029"/>
            <a:ext cx="3345957" cy="603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6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desafio-evaluado-20-modelos-entidad-relacion-y-relacional Jonathan Viera</vt:lpstr>
      <vt:lpstr>Presentación de PowerPoint</vt:lpstr>
      <vt:lpstr>modelos-entidad-relacion-y-relacional</vt:lpstr>
      <vt:lpstr>modelos-entidad-relacion-y-relacional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272</cp:revision>
  <dcterms:created xsi:type="dcterms:W3CDTF">2024-03-03T18:02:06Z</dcterms:created>
  <dcterms:modified xsi:type="dcterms:W3CDTF">2024-03-07T23:14:58Z</dcterms:modified>
</cp:coreProperties>
</file>