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A382E-E6AC-4618-A572-4DCF4945A6E5}" v="126" dt="2024-03-09T04:01:51.403"/>
    <p1510:client id="{E0C12CF9-662E-429B-AB1C-37B8134370AD}" v="178" dt="2024-03-08T04:02:49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3DA8-C94D-4897-B552-5A97DD61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44FF0-A644-49E8-A91A-118BAB63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32CB-A899-4AF7-B0D1-F33E6DB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6D984-B803-435C-BCF5-4BBAC71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692CF-9214-4B13-98B7-F4CAB95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DAB7-A2E6-4A47-B278-99F8F5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751AE4-CA07-4AA4-955A-A3138A38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4929E-898F-42A0-8E2D-6683777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1B5C4-7ED8-4576-B2E9-1DD6B2B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58ECE-66E6-4606-932A-AE549356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4D404-B787-470F-ABF0-E69AAA74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9A8368-F5A5-4EAA-B0B8-837E8ABF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EBA72-9C6F-4B4D-A16A-C1DEB75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C3164-13E1-4E73-82B8-CA01840D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66C00-207E-47BE-ABD1-6356D0E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90C1-DC12-4585-816B-7F995CA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25E8-17D2-4F44-B405-8A55ADE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486F8-0096-44BF-8ACB-12C814F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4895C-BAB0-461C-A3A0-338DF827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771D5-D349-4326-B034-BE55DDD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43F6-9A64-47B0-AF08-C54FA3B5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2D7C8-2508-4D8D-B2DB-4EA1580B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690BD-00EC-42F5-A4C1-8EFD0DC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856C7-3F2E-430D-9834-94A2A8E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F383C-5494-4803-9C41-4EEFDF7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5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638FC-0A5D-4409-B619-3EB915B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8036A-CAD0-4976-A504-BC3F25FC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C9E81-15FC-4750-A089-AB8BF412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51CF2-5D6A-4DA8-AF6F-2E470A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94BFB0-B585-4357-8EFF-958C37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6D51F-6F6C-4188-9767-34F34D9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A965-D238-4B67-8CE2-6D0EFD6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313A-DF6A-47E7-B425-EE6A04F7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DCF8F-BC50-4E05-B605-29848E81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EDFE27-E71A-4DA2-BEAF-65811578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E64931-8BAA-49A4-AFAB-C5D97945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508CE-8427-44A8-B7D2-EEBA668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959ECA-69BE-464E-B720-4BCEB7BF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37764E-246D-4B22-82FA-CAE8A131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56CF-1265-44DC-BB56-9C3991ED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51EC7-483A-4E49-A831-C36D8CB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EACC7-AAA5-48FE-8F0E-051D6C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5351D-2E3A-41E8-83ED-523CC5A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00F79-9645-4996-A78C-D4830A3E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6438D-C7C0-40A6-860C-AF10CD2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EAAF8D-15B1-435E-B343-EF328E59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C8C42-FE0E-417D-BB51-55A3CCC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FB6B5-C462-4288-8672-B8FC9698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2AF15A-B1A9-4076-B0A4-6A79B6DB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8C2B9-7F38-4B1A-82D3-FB9F4BD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8F36D-F73A-45BC-A898-EDE45077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E0F6D-84B2-40F2-85E8-A48A0411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2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4DA17-E930-481C-88EF-8890B17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9A715-8380-48A3-A24B-A21477C8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D6CB5-8A33-4ABE-BA5B-BD298183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713B2-5541-4301-8BB6-6A6A96F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DDF99-5D43-4BE8-AA45-5FB18AA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C0478-924B-4E0F-AD1D-73918CD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84D2B0-C852-475E-B7EF-89C7B328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39D16-E731-44C3-9CEE-2BF3ECF8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FDE89-10F9-4D5C-8B1C-D3D1A6B49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F27B-A933-4019-B579-D5B42C28646C}" type="datetimeFigureOut">
              <a:rPr lang="es-MX" smtClean="0"/>
              <a:t>08/03/2024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F9778-059B-41E7-8BD0-AF199A74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2C287-665D-482E-A12E-A4553C99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8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1" y="5694377"/>
            <a:ext cx="12185276" cy="854916"/>
          </a:xfrm>
        </p:spPr>
        <p:txBody>
          <a:bodyPr>
            <a:noAutofit/>
          </a:bodyPr>
          <a:lstStyle/>
          <a:p>
            <a:r>
              <a:rPr lang="es-MX" sz="4800" dirty="0">
                <a:highlight>
                  <a:srgbClr val="808080"/>
                </a:highlight>
                <a:ea typeface="+mj-lt"/>
                <a:cs typeface="+mj-lt"/>
              </a:rPr>
              <a:t>desafio-evaluado-21-prueba-fundamentos_de_bases_de_datos_relacionales </a:t>
            </a:r>
            <a:r>
              <a:rPr lang="es-MX" sz="4800" b="1" dirty="0">
                <a:highlight>
                  <a:srgbClr val="808080"/>
                </a:highlight>
                <a:ea typeface="+mj-lt"/>
                <a:cs typeface="+mj-lt"/>
              </a:rPr>
              <a:t> Jonathan Viera</a:t>
            </a:r>
            <a:endParaRPr lang="es-MX" sz="4800" b="1" dirty="0">
              <a:highlight>
                <a:srgbClr val="808080"/>
              </a:highlight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3071D5-BCB1-4C09-7C89-2FFFDC23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1" y="63917"/>
            <a:ext cx="1762125" cy="59055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A12C3-BF26-ECA9-7032-8BE84E6D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995" y="69904"/>
            <a:ext cx="2452865" cy="5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" y="-871"/>
            <a:ext cx="12180716" cy="1067637"/>
          </a:xfrm>
        </p:spPr>
        <p:txBody>
          <a:bodyPr>
            <a:noAutofit/>
          </a:bodyPr>
          <a:lstStyle/>
          <a:p>
            <a:r>
              <a:rPr lang="es-MX" sz="1800" dirty="0">
                <a:highlight>
                  <a:srgbClr val="808080"/>
                </a:highlight>
                <a:ea typeface="+mj-lt"/>
                <a:cs typeface="+mj-lt"/>
              </a:rPr>
              <a:t>7. Por cada pregunta, en la tabla preguntas, cuenta cuántos usuarios tuvieron la respuesta correcta. </a:t>
            </a:r>
            <a:endParaRPr lang="es-MX" dirty="0">
              <a:ea typeface="+mj-lt"/>
              <a:cs typeface="+mj-lt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28DFEA-37A2-71F8-5A4D-9E3E243D0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" y="1005197"/>
            <a:ext cx="12191354" cy="5850125"/>
          </a:xfrm>
        </p:spPr>
      </p:pic>
    </p:spTree>
    <p:extLst>
      <p:ext uri="{BB962C8B-B14F-4D97-AF65-F5344CB8AC3E}">
        <p14:creationId xmlns:p14="http://schemas.microsoft.com/office/powerpoint/2010/main" val="244996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" y="-871"/>
            <a:ext cx="12180716" cy="1067637"/>
          </a:xfrm>
        </p:spPr>
        <p:txBody>
          <a:bodyPr>
            <a:noAutofit/>
          </a:bodyPr>
          <a:lstStyle/>
          <a:p>
            <a:r>
              <a:rPr lang="es-MX" sz="1800">
                <a:highlight>
                  <a:srgbClr val="808080"/>
                </a:highlight>
                <a:ea typeface="+mj-lt"/>
                <a:cs typeface="+mj-lt"/>
              </a:rPr>
              <a:t>8. Implementa borrado en cascada de las respuestas al borrar un usuario y borrar el primer usuario para probar la implementación.</a:t>
            </a:r>
            <a:endParaRPr lang="es-MX">
              <a:ea typeface="+mj-lt"/>
              <a:cs typeface="+mj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0A04F9D-77DE-4F63-A74A-25DC1CD74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8" y="3062033"/>
            <a:ext cx="12170689" cy="3337947"/>
          </a:xfrm>
        </p:spPr>
      </p:pic>
    </p:spTree>
    <p:extLst>
      <p:ext uri="{BB962C8B-B14F-4D97-AF65-F5344CB8AC3E}">
        <p14:creationId xmlns:p14="http://schemas.microsoft.com/office/powerpoint/2010/main" val="26444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" y="-871"/>
            <a:ext cx="12180716" cy="1067637"/>
          </a:xfrm>
        </p:spPr>
        <p:txBody>
          <a:bodyPr>
            <a:noAutofit/>
          </a:bodyPr>
          <a:lstStyle/>
          <a:p>
            <a:r>
              <a:rPr lang="es-MX" sz="1800" dirty="0">
                <a:highlight>
                  <a:srgbClr val="808080"/>
                </a:highlight>
                <a:ea typeface="+mj-lt"/>
                <a:cs typeface="+mj-lt"/>
              </a:rPr>
              <a:t>9. Crea una restricción que impida insertar usuarios menores de 18 años en la base de datos. .</a:t>
            </a:r>
            <a:endParaRPr lang="es-MX" dirty="0">
              <a:ea typeface="+mj-lt"/>
              <a:cs typeface="+mj-lt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E1A42EF-5A31-EDBE-EDAF-33BCA5BCE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3" y="3052748"/>
            <a:ext cx="12171497" cy="2129563"/>
          </a:xfrm>
        </p:spPr>
      </p:pic>
    </p:spTree>
    <p:extLst>
      <p:ext uri="{BB962C8B-B14F-4D97-AF65-F5344CB8AC3E}">
        <p14:creationId xmlns:p14="http://schemas.microsoft.com/office/powerpoint/2010/main" val="254825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" y="-871"/>
            <a:ext cx="12180716" cy="1067637"/>
          </a:xfrm>
        </p:spPr>
        <p:txBody>
          <a:bodyPr>
            <a:noAutofit/>
          </a:bodyPr>
          <a:lstStyle/>
          <a:p>
            <a:r>
              <a:rPr lang="es-MX" sz="1800" dirty="0">
                <a:highlight>
                  <a:srgbClr val="808080"/>
                </a:highlight>
                <a:ea typeface="+mj-lt"/>
                <a:cs typeface="+mj-lt"/>
              </a:rPr>
              <a:t>10. Altera la tabla existente de usuarios agregando el campo email con la restricción de único. </a:t>
            </a:r>
            <a:endParaRPr lang="es-MX" dirty="0">
              <a:ea typeface="+mj-lt"/>
              <a:cs typeface="+mj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8B41D0A-3208-2BA7-E162-8A39D7CED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852" y="3041932"/>
            <a:ext cx="12195874" cy="1453773"/>
          </a:xfrm>
        </p:spPr>
      </p:pic>
    </p:spTree>
    <p:extLst>
      <p:ext uri="{BB962C8B-B14F-4D97-AF65-F5344CB8AC3E}">
        <p14:creationId xmlns:p14="http://schemas.microsoft.com/office/powerpoint/2010/main" val="29700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3071D5-BCB1-4C09-7C89-2FFFDC23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1" y="63917"/>
            <a:ext cx="1762125" cy="59055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A12C3-BF26-ECA9-7032-8BE84E6D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935" y="69904"/>
            <a:ext cx="3971925" cy="100965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775FFAB-355D-B2C4-5C42-A2AC02A2A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" y="-59733"/>
            <a:ext cx="12188932" cy="69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3071D5-BCB1-4C09-7C89-2FFFDC23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1" y="63917"/>
            <a:ext cx="1762125" cy="59055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A12C3-BF26-ECA9-7032-8BE84E6D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935" y="69904"/>
            <a:ext cx="3971925" cy="10096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F9C4DC1-3A21-FCFF-2EEC-D08EB34DC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296" y="5489"/>
            <a:ext cx="12204592" cy="68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" y="144806"/>
            <a:ext cx="12124688" cy="70316"/>
          </a:xfrm>
        </p:spPr>
        <p:txBody>
          <a:bodyPr>
            <a:noAutofit/>
          </a:bodyPr>
          <a:lstStyle/>
          <a:p>
            <a:r>
              <a:rPr lang="es-MX" sz="1800" dirty="0">
                <a:highlight>
                  <a:srgbClr val="808080"/>
                </a:highlight>
                <a:ea typeface="+mj-lt"/>
                <a:cs typeface="+mj-lt"/>
              </a:rPr>
              <a:t>1. Crea el modelo (revisa bien cuál es el tipo de relación antes de crearlo), respeta las claves primarias, foráneas y tipos de datos. </a:t>
            </a:r>
            <a:endParaRPr lang="es-MX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C5252D-EE2E-023A-F0D9-E3F00197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" y="334863"/>
            <a:ext cx="12181668" cy="65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" y="77570"/>
            <a:ext cx="12169510" cy="406492"/>
          </a:xfrm>
        </p:spPr>
        <p:txBody>
          <a:bodyPr>
            <a:noAutofit/>
          </a:bodyPr>
          <a:lstStyle/>
          <a:p>
            <a:r>
              <a:rPr lang="es-MX" sz="1800" dirty="0">
                <a:highlight>
                  <a:srgbClr val="808080"/>
                </a:highlight>
                <a:ea typeface="+mj-lt"/>
                <a:cs typeface="+mj-lt"/>
              </a:rPr>
              <a:t>2. Inserta 5 películas y 5 tags, la primera película tiene que tener 3 tags asociados, la segunda película debe tener dos tags asociados.  </a:t>
            </a:r>
            <a:endParaRPr lang="es-MX" sz="1800">
              <a:ea typeface="Calibri Light"/>
              <a:cs typeface="Calibri Light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E8CD7F1-787B-4239-D4E8-BC3CB1796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1" y="553163"/>
            <a:ext cx="12169882" cy="6289244"/>
          </a:xfrm>
        </p:spPr>
      </p:pic>
    </p:spTree>
    <p:extLst>
      <p:ext uri="{BB962C8B-B14F-4D97-AF65-F5344CB8AC3E}">
        <p14:creationId xmlns:p14="http://schemas.microsoft.com/office/powerpoint/2010/main" val="9646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17" y="-871"/>
            <a:ext cx="12169510" cy="406492"/>
          </a:xfrm>
        </p:spPr>
        <p:txBody>
          <a:bodyPr>
            <a:noAutofit/>
          </a:bodyPr>
          <a:lstStyle/>
          <a:p>
            <a:r>
              <a:rPr lang="es-MX" sz="1800" dirty="0">
                <a:highlight>
                  <a:srgbClr val="808080"/>
                </a:highlight>
                <a:ea typeface="+mj-lt"/>
                <a:cs typeface="+mj-lt"/>
              </a:rPr>
              <a:t>3. Cuenta la cantidad de tags que tiene cada película. Si una película no tiene tags debe mostrar 0.  </a:t>
            </a:r>
            <a:endParaRPr lang="es-MX" sz="1800" dirty="0">
              <a:ea typeface="Calibri Light"/>
              <a:cs typeface="Calibri Light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B65701-4556-60BA-5913-91A5B646B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062" y="404314"/>
            <a:ext cx="11940959" cy="6457788"/>
          </a:xfrm>
        </p:spPr>
      </p:pic>
    </p:spTree>
    <p:extLst>
      <p:ext uri="{BB962C8B-B14F-4D97-AF65-F5344CB8AC3E}">
        <p14:creationId xmlns:p14="http://schemas.microsoft.com/office/powerpoint/2010/main" val="156108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17" y="-871"/>
            <a:ext cx="12169510" cy="406492"/>
          </a:xfrm>
        </p:spPr>
        <p:txBody>
          <a:bodyPr>
            <a:noAutofit/>
          </a:bodyPr>
          <a:lstStyle/>
          <a:p>
            <a:r>
              <a:rPr lang="es-MX" sz="1800" dirty="0">
                <a:highlight>
                  <a:srgbClr val="808080"/>
                </a:highlight>
                <a:ea typeface="+mj-lt"/>
                <a:cs typeface="+mj-lt"/>
              </a:rPr>
              <a:t>4. Crea las tablas respetando los nombres, tipos, claves primarias y foráneas y tipos de datos.   </a:t>
            </a:r>
            <a:endParaRPr lang="es-MX" sz="1800" dirty="0">
              <a:ea typeface="Calibri Light"/>
              <a:cs typeface="Calibri Ligh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202E1E2-41C3-DFA4-BEA0-B48138856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642" y="314540"/>
            <a:ext cx="9632852" cy="6546931"/>
          </a:xfrm>
        </p:spPr>
      </p:pic>
    </p:spTree>
    <p:extLst>
      <p:ext uri="{BB962C8B-B14F-4D97-AF65-F5344CB8AC3E}">
        <p14:creationId xmlns:p14="http://schemas.microsoft.com/office/powerpoint/2010/main" val="307990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" y="-871"/>
            <a:ext cx="12180716" cy="1067637"/>
          </a:xfrm>
        </p:spPr>
        <p:txBody>
          <a:bodyPr>
            <a:noAutofit/>
          </a:bodyPr>
          <a:lstStyle/>
          <a:p>
            <a:r>
              <a:rPr lang="es-MX" sz="1800" dirty="0">
                <a:highlight>
                  <a:srgbClr val="808080"/>
                </a:highlight>
                <a:ea typeface="+mj-lt"/>
                <a:cs typeface="+mj-lt"/>
              </a:rPr>
              <a:t>5. Agrega datos, 5 usuarios y 5 preguntas, la primera pregunta debe estar contestada dos veces correctamente por distintos usuarios, la pregunta 2 debe estar contestada correctamente sólo por un usuario, y las otras 2 respuestas deben estar incorrectas. a. Contestada correctamente significa que la respuesta indicada en la tabla respuestas es exactamente igual al texto indicado en la tabla de preguntas. </a:t>
            </a:r>
            <a:endParaRPr lang="es-MX" sz="1800" dirty="0">
              <a:ea typeface="Calibri Light"/>
              <a:cs typeface="Calibri Ligh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4DA3D9-FBD8-D00C-53AD-EB144E760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44" y="1101538"/>
            <a:ext cx="104775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" y="-871"/>
            <a:ext cx="12180716" cy="1067637"/>
          </a:xfrm>
        </p:spPr>
        <p:txBody>
          <a:bodyPr>
            <a:noAutofit/>
          </a:bodyPr>
          <a:lstStyle/>
          <a:p>
            <a:r>
              <a:rPr lang="es-MX" sz="1800" dirty="0">
                <a:highlight>
                  <a:srgbClr val="808080"/>
                </a:highlight>
                <a:ea typeface="+mj-lt"/>
                <a:cs typeface="+mj-lt"/>
              </a:rPr>
              <a:t>6. Cuenta la cantidad de respuestas correctas totales por usuario (independiente de la pregunta). </a:t>
            </a:r>
            <a:endParaRPr lang="es-MX" dirty="0">
              <a:ea typeface="+mj-lt"/>
              <a:cs typeface="+mj-l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E344FEB-D75B-8F4E-4F1F-8FB66B73E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4" y="674163"/>
            <a:ext cx="12100140" cy="5879346"/>
          </a:xfrm>
        </p:spPr>
      </p:pic>
    </p:spTree>
    <p:extLst>
      <p:ext uri="{BB962C8B-B14F-4D97-AF65-F5344CB8AC3E}">
        <p14:creationId xmlns:p14="http://schemas.microsoft.com/office/powerpoint/2010/main" val="1904672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desafio-evaluado-21-prueba-fundamentos_de_bases_de_datos_relacionales  Jonathan Viera</vt:lpstr>
      <vt:lpstr>Presentación de PowerPoint</vt:lpstr>
      <vt:lpstr>Presentación de PowerPoint</vt:lpstr>
      <vt:lpstr>1. Crea el modelo (revisa bien cuál es el tipo de relación antes de crearlo), respeta las claves primarias, foráneas y tipos de datos. </vt:lpstr>
      <vt:lpstr>2. Inserta 5 películas y 5 tags, la primera película tiene que tener 3 tags asociados, la segunda película debe tener dos tags asociados.  </vt:lpstr>
      <vt:lpstr>3. Cuenta la cantidad de tags que tiene cada película. Si una película no tiene tags debe mostrar 0.  </vt:lpstr>
      <vt:lpstr>4. Crea las tablas respetando los nombres, tipos, claves primarias y foráneas y tipos de datos.   </vt:lpstr>
      <vt:lpstr>5. Agrega datos, 5 usuarios y 5 preguntas, la primera pregunta debe estar contestada dos veces correctamente por distintos usuarios, la pregunta 2 debe estar contestada correctamente sólo por un usuario, y las otras 2 respuestas deben estar incorrectas. a. Contestada correctamente significa que la respuesta indicada en la tabla respuestas es exactamente igual al texto indicado en la tabla de preguntas. </vt:lpstr>
      <vt:lpstr>6. Cuenta la cantidad de respuestas correctas totales por usuario (independiente de la pregunta). </vt:lpstr>
      <vt:lpstr>7. Por cada pregunta, en la tabla preguntas, cuenta cuántos usuarios tuvieron la respuesta correcta. </vt:lpstr>
      <vt:lpstr>8. Implementa borrado en cascada de las respuestas al borrar un usuario y borrar el primer usuario para probar la implementación.</vt:lpstr>
      <vt:lpstr>9. Crea una restricción que impida insertar usuarios menores de 18 años en la base de datos. .</vt:lpstr>
      <vt:lpstr>10. Altera la tabla existente de usuarios agregando el campo email con la restricción de único.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437</cp:revision>
  <dcterms:created xsi:type="dcterms:W3CDTF">2024-03-03T18:02:06Z</dcterms:created>
  <dcterms:modified xsi:type="dcterms:W3CDTF">2024-03-09T04:02:49Z</dcterms:modified>
</cp:coreProperties>
</file>