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74" r:id="rId5"/>
    <p:sldId id="275" r:id="rId6"/>
    <p:sldId id="283" r:id="rId7"/>
    <p:sldId id="262" r:id="rId8"/>
    <p:sldId id="278" r:id="rId9"/>
    <p:sldId id="277" r:id="rId10"/>
    <p:sldId id="279" r:id="rId11"/>
    <p:sldId id="280" r:id="rId12"/>
    <p:sldId id="281" r:id="rId13"/>
    <p:sldId id="282" r:id="rId14"/>
    <p:sldId id="284" r:id="rId15"/>
    <p:sldId id="285" r:id="rId16"/>
    <p:sldId id="286" r:id="rId17"/>
    <p:sldId id="287" r:id="rId18"/>
    <p:sldId id="288" r:id="rId19"/>
    <p:sldId id="290" r:id="rId20"/>
    <p:sldId id="289" r:id="rId21"/>
    <p:sldId id="291" r:id="rId22"/>
    <p:sldId id="292" r:id="rId23"/>
    <p:sldId id="293" r:id="rId24"/>
    <p:sldId id="294" r:id="rId25"/>
    <p:sldId id="295" r:id="rId26"/>
  </p:sldIdLst>
  <p:sldSz cx="12192000" cy="6858000"/>
  <p:notesSz cx="6858000" cy="9144000"/>
  <p:custDataLst>
    <p:tags r:id="rId27"/>
  </p:custDataLst>
  <p:defaultText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82F39"/>
    <a:srgbClr val="000000"/>
    <a:srgbClr val="2A5082"/>
    <a:srgbClr val="00AAE5"/>
    <a:srgbClr val="E9EAEB"/>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snapToGrid="0">
      <p:cViewPr varScale="1">
        <p:scale>
          <a:sx n="64" d="100"/>
          <a:sy n="64" d="100"/>
        </p:scale>
        <p:origin x="222"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gs" Target="tags/tag1.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L"/>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L"/>
          </a:p>
        </p:txBody>
      </p:sp>
      <p:sp>
        <p:nvSpPr>
          <p:cNvPr id="4" name="Marcador de fecha 3"/>
          <p:cNvSpPr>
            <a:spLocks noGrp="1"/>
          </p:cNvSpPr>
          <p:nvPr>
            <p:ph type="dt" sz="half" idx="10"/>
          </p:nvPr>
        </p:nvSpPr>
        <p:spPr/>
        <p:txBody>
          <a:bodyPr/>
          <a:lstStyle/>
          <a:p>
            <a:fld id="{CE754D28-0065-4E3B-8554-9680FCAB8705}" type="datetimeFigureOut">
              <a:rPr lang="es-CL" smtClean="0"/>
              <a:t>09-05-2025</a:t>
            </a:fld>
            <a:endParaRPr lang="es-CL"/>
          </a:p>
        </p:txBody>
      </p:sp>
      <p:sp>
        <p:nvSpPr>
          <p:cNvPr id="5" name="Marcador de pie de página 4"/>
          <p:cNvSpPr>
            <a:spLocks noGrp="1"/>
          </p:cNvSpPr>
          <p:nvPr>
            <p:ph type="ftr" sz="quarter" idx="11"/>
          </p:nvPr>
        </p:nvSpPr>
        <p:spPr/>
        <p:txBody>
          <a:bodyPr/>
          <a:lstStyle/>
          <a:p>
            <a:endParaRPr lang="es-CL"/>
          </a:p>
        </p:txBody>
      </p:sp>
      <p:sp>
        <p:nvSpPr>
          <p:cNvPr id="6" name="Marcador de número de diapositiva 5"/>
          <p:cNvSpPr>
            <a:spLocks noGrp="1"/>
          </p:cNvSpPr>
          <p:nvPr>
            <p:ph type="sldNum" sz="quarter" idx="12"/>
          </p:nvPr>
        </p:nvSpPr>
        <p:spPr/>
        <p:txBody>
          <a:bodyPr/>
          <a:lstStyle/>
          <a:p>
            <a:fld id="{A0E3D1F9-3EB0-4996-A76D-7B2EFAA02B10}" type="slidenum">
              <a:rPr lang="es-CL" smtClean="0"/>
              <a:t>‹Nº›</a:t>
            </a:fld>
            <a:endParaRPr lang="es-CL"/>
          </a:p>
        </p:txBody>
      </p:sp>
    </p:spTree>
    <p:extLst>
      <p:ext uri="{BB962C8B-B14F-4D97-AF65-F5344CB8AC3E}">
        <p14:creationId xmlns:p14="http://schemas.microsoft.com/office/powerpoint/2010/main" val="18405241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L"/>
          </a:p>
        </p:txBody>
      </p:sp>
      <p:sp>
        <p:nvSpPr>
          <p:cNvPr id="3" name="Marcador de texto vertical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fecha 3"/>
          <p:cNvSpPr>
            <a:spLocks noGrp="1"/>
          </p:cNvSpPr>
          <p:nvPr>
            <p:ph type="dt" sz="half" idx="10"/>
          </p:nvPr>
        </p:nvSpPr>
        <p:spPr/>
        <p:txBody>
          <a:bodyPr/>
          <a:lstStyle/>
          <a:p>
            <a:fld id="{CE754D28-0065-4E3B-8554-9680FCAB8705}" type="datetimeFigureOut">
              <a:rPr lang="es-CL" smtClean="0"/>
              <a:t>09-05-2025</a:t>
            </a:fld>
            <a:endParaRPr lang="es-CL"/>
          </a:p>
        </p:txBody>
      </p:sp>
      <p:sp>
        <p:nvSpPr>
          <p:cNvPr id="5" name="Marcador de pie de página 4"/>
          <p:cNvSpPr>
            <a:spLocks noGrp="1"/>
          </p:cNvSpPr>
          <p:nvPr>
            <p:ph type="ftr" sz="quarter" idx="11"/>
          </p:nvPr>
        </p:nvSpPr>
        <p:spPr/>
        <p:txBody>
          <a:bodyPr/>
          <a:lstStyle/>
          <a:p>
            <a:endParaRPr lang="es-CL"/>
          </a:p>
        </p:txBody>
      </p:sp>
      <p:sp>
        <p:nvSpPr>
          <p:cNvPr id="6" name="Marcador de número de diapositiva 5"/>
          <p:cNvSpPr>
            <a:spLocks noGrp="1"/>
          </p:cNvSpPr>
          <p:nvPr>
            <p:ph type="sldNum" sz="quarter" idx="12"/>
          </p:nvPr>
        </p:nvSpPr>
        <p:spPr/>
        <p:txBody>
          <a:bodyPr/>
          <a:lstStyle/>
          <a:p>
            <a:fld id="{A0E3D1F9-3EB0-4996-A76D-7B2EFAA02B10}" type="slidenum">
              <a:rPr lang="es-CL" smtClean="0"/>
              <a:t>‹Nº›</a:t>
            </a:fld>
            <a:endParaRPr lang="es-CL"/>
          </a:p>
        </p:txBody>
      </p:sp>
    </p:spTree>
    <p:extLst>
      <p:ext uri="{BB962C8B-B14F-4D97-AF65-F5344CB8AC3E}">
        <p14:creationId xmlns:p14="http://schemas.microsoft.com/office/powerpoint/2010/main" val="8925951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L"/>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fecha 3"/>
          <p:cNvSpPr>
            <a:spLocks noGrp="1"/>
          </p:cNvSpPr>
          <p:nvPr>
            <p:ph type="dt" sz="half" idx="10"/>
          </p:nvPr>
        </p:nvSpPr>
        <p:spPr/>
        <p:txBody>
          <a:bodyPr/>
          <a:lstStyle/>
          <a:p>
            <a:fld id="{CE754D28-0065-4E3B-8554-9680FCAB8705}" type="datetimeFigureOut">
              <a:rPr lang="es-CL" smtClean="0"/>
              <a:t>09-05-2025</a:t>
            </a:fld>
            <a:endParaRPr lang="es-CL"/>
          </a:p>
        </p:txBody>
      </p:sp>
      <p:sp>
        <p:nvSpPr>
          <p:cNvPr id="5" name="Marcador de pie de página 4"/>
          <p:cNvSpPr>
            <a:spLocks noGrp="1"/>
          </p:cNvSpPr>
          <p:nvPr>
            <p:ph type="ftr" sz="quarter" idx="11"/>
          </p:nvPr>
        </p:nvSpPr>
        <p:spPr/>
        <p:txBody>
          <a:bodyPr/>
          <a:lstStyle/>
          <a:p>
            <a:endParaRPr lang="es-CL"/>
          </a:p>
        </p:txBody>
      </p:sp>
      <p:sp>
        <p:nvSpPr>
          <p:cNvPr id="6" name="Marcador de número de diapositiva 5"/>
          <p:cNvSpPr>
            <a:spLocks noGrp="1"/>
          </p:cNvSpPr>
          <p:nvPr>
            <p:ph type="sldNum" sz="quarter" idx="12"/>
          </p:nvPr>
        </p:nvSpPr>
        <p:spPr/>
        <p:txBody>
          <a:bodyPr/>
          <a:lstStyle/>
          <a:p>
            <a:fld id="{A0E3D1F9-3EB0-4996-A76D-7B2EFAA02B10}" type="slidenum">
              <a:rPr lang="es-CL" smtClean="0"/>
              <a:t>‹Nº›</a:t>
            </a:fld>
            <a:endParaRPr lang="es-CL"/>
          </a:p>
        </p:txBody>
      </p:sp>
    </p:spTree>
    <p:extLst>
      <p:ext uri="{BB962C8B-B14F-4D97-AF65-F5344CB8AC3E}">
        <p14:creationId xmlns:p14="http://schemas.microsoft.com/office/powerpoint/2010/main" val="14649757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L"/>
          </a:p>
        </p:txBody>
      </p:sp>
      <p:sp>
        <p:nvSpPr>
          <p:cNvPr id="3" name="Marcador de contenido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fecha 3"/>
          <p:cNvSpPr>
            <a:spLocks noGrp="1"/>
          </p:cNvSpPr>
          <p:nvPr>
            <p:ph type="dt" sz="half" idx="10"/>
          </p:nvPr>
        </p:nvSpPr>
        <p:spPr/>
        <p:txBody>
          <a:bodyPr/>
          <a:lstStyle/>
          <a:p>
            <a:fld id="{CE754D28-0065-4E3B-8554-9680FCAB8705}" type="datetimeFigureOut">
              <a:rPr lang="es-CL" smtClean="0"/>
              <a:t>09-05-2025</a:t>
            </a:fld>
            <a:endParaRPr lang="es-CL"/>
          </a:p>
        </p:txBody>
      </p:sp>
      <p:sp>
        <p:nvSpPr>
          <p:cNvPr id="5" name="Marcador de pie de página 4"/>
          <p:cNvSpPr>
            <a:spLocks noGrp="1"/>
          </p:cNvSpPr>
          <p:nvPr>
            <p:ph type="ftr" sz="quarter" idx="11"/>
          </p:nvPr>
        </p:nvSpPr>
        <p:spPr/>
        <p:txBody>
          <a:bodyPr/>
          <a:lstStyle/>
          <a:p>
            <a:endParaRPr lang="es-CL"/>
          </a:p>
        </p:txBody>
      </p:sp>
      <p:sp>
        <p:nvSpPr>
          <p:cNvPr id="6" name="Marcador de número de diapositiva 5"/>
          <p:cNvSpPr>
            <a:spLocks noGrp="1"/>
          </p:cNvSpPr>
          <p:nvPr>
            <p:ph type="sldNum" sz="quarter" idx="12"/>
          </p:nvPr>
        </p:nvSpPr>
        <p:spPr/>
        <p:txBody>
          <a:bodyPr/>
          <a:lstStyle/>
          <a:p>
            <a:fld id="{A0E3D1F9-3EB0-4996-A76D-7B2EFAA02B10}" type="slidenum">
              <a:rPr lang="es-CL" smtClean="0"/>
              <a:t>‹Nº›</a:t>
            </a:fld>
            <a:endParaRPr lang="es-CL"/>
          </a:p>
        </p:txBody>
      </p:sp>
    </p:spTree>
    <p:extLst>
      <p:ext uri="{BB962C8B-B14F-4D97-AF65-F5344CB8AC3E}">
        <p14:creationId xmlns:p14="http://schemas.microsoft.com/office/powerpoint/2010/main" val="28648042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L"/>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el estilo de texto del patrón</a:t>
            </a:r>
          </a:p>
        </p:txBody>
      </p:sp>
      <p:sp>
        <p:nvSpPr>
          <p:cNvPr id="4" name="Marcador de fecha 3"/>
          <p:cNvSpPr>
            <a:spLocks noGrp="1"/>
          </p:cNvSpPr>
          <p:nvPr>
            <p:ph type="dt" sz="half" idx="10"/>
          </p:nvPr>
        </p:nvSpPr>
        <p:spPr/>
        <p:txBody>
          <a:bodyPr/>
          <a:lstStyle/>
          <a:p>
            <a:fld id="{CE754D28-0065-4E3B-8554-9680FCAB8705}" type="datetimeFigureOut">
              <a:rPr lang="es-CL" smtClean="0"/>
              <a:t>09-05-2025</a:t>
            </a:fld>
            <a:endParaRPr lang="es-CL"/>
          </a:p>
        </p:txBody>
      </p:sp>
      <p:sp>
        <p:nvSpPr>
          <p:cNvPr id="5" name="Marcador de pie de página 4"/>
          <p:cNvSpPr>
            <a:spLocks noGrp="1"/>
          </p:cNvSpPr>
          <p:nvPr>
            <p:ph type="ftr" sz="quarter" idx="11"/>
          </p:nvPr>
        </p:nvSpPr>
        <p:spPr/>
        <p:txBody>
          <a:bodyPr/>
          <a:lstStyle/>
          <a:p>
            <a:endParaRPr lang="es-CL"/>
          </a:p>
        </p:txBody>
      </p:sp>
      <p:sp>
        <p:nvSpPr>
          <p:cNvPr id="6" name="Marcador de número de diapositiva 5"/>
          <p:cNvSpPr>
            <a:spLocks noGrp="1"/>
          </p:cNvSpPr>
          <p:nvPr>
            <p:ph type="sldNum" sz="quarter" idx="12"/>
          </p:nvPr>
        </p:nvSpPr>
        <p:spPr/>
        <p:txBody>
          <a:bodyPr/>
          <a:lstStyle/>
          <a:p>
            <a:fld id="{A0E3D1F9-3EB0-4996-A76D-7B2EFAA02B10}" type="slidenum">
              <a:rPr lang="es-CL" smtClean="0"/>
              <a:t>‹Nº›</a:t>
            </a:fld>
            <a:endParaRPr lang="es-CL"/>
          </a:p>
        </p:txBody>
      </p:sp>
    </p:spTree>
    <p:extLst>
      <p:ext uri="{BB962C8B-B14F-4D97-AF65-F5344CB8AC3E}">
        <p14:creationId xmlns:p14="http://schemas.microsoft.com/office/powerpoint/2010/main" val="21694299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L"/>
          </a:p>
        </p:txBody>
      </p:sp>
      <p:sp>
        <p:nvSpPr>
          <p:cNvPr id="3" name="Marcador de contenido 2"/>
          <p:cNvSpPr>
            <a:spLocks noGrp="1"/>
          </p:cNvSpPr>
          <p:nvPr>
            <p:ph sz="half" idx="1"/>
          </p:nvPr>
        </p:nvSpPr>
        <p:spPr>
          <a:xfrm>
            <a:off x="838200" y="1825625"/>
            <a:ext cx="51816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contenido 3"/>
          <p:cNvSpPr>
            <a:spLocks noGrp="1"/>
          </p:cNvSpPr>
          <p:nvPr>
            <p:ph sz="half" idx="2"/>
          </p:nvPr>
        </p:nvSpPr>
        <p:spPr>
          <a:xfrm>
            <a:off x="6172200" y="1825625"/>
            <a:ext cx="51816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5" name="Marcador de fecha 4"/>
          <p:cNvSpPr>
            <a:spLocks noGrp="1"/>
          </p:cNvSpPr>
          <p:nvPr>
            <p:ph type="dt" sz="half" idx="10"/>
          </p:nvPr>
        </p:nvSpPr>
        <p:spPr/>
        <p:txBody>
          <a:bodyPr/>
          <a:lstStyle/>
          <a:p>
            <a:fld id="{CE754D28-0065-4E3B-8554-9680FCAB8705}" type="datetimeFigureOut">
              <a:rPr lang="es-CL" smtClean="0"/>
              <a:t>09-05-2025</a:t>
            </a:fld>
            <a:endParaRPr lang="es-CL"/>
          </a:p>
        </p:txBody>
      </p:sp>
      <p:sp>
        <p:nvSpPr>
          <p:cNvPr id="6" name="Marcador de pie de página 5"/>
          <p:cNvSpPr>
            <a:spLocks noGrp="1"/>
          </p:cNvSpPr>
          <p:nvPr>
            <p:ph type="ftr" sz="quarter" idx="11"/>
          </p:nvPr>
        </p:nvSpPr>
        <p:spPr/>
        <p:txBody>
          <a:bodyPr/>
          <a:lstStyle/>
          <a:p>
            <a:endParaRPr lang="es-CL"/>
          </a:p>
        </p:txBody>
      </p:sp>
      <p:sp>
        <p:nvSpPr>
          <p:cNvPr id="7" name="Marcador de número de diapositiva 6"/>
          <p:cNvSpPr>
            <a:spLocks noGrp="1"/>
          </p:cNvSpPr>
          <p:nvPr>
            <p:ph type="sldNum" sz="quarter" idx="12"/>
          </p:nvPr>
        </p:nvSpPr>
        <p:spPr/>
        <p:txBody>
          <a:bodyPr/>
          <a:lstStyle/>
          <a:p>
            <a:fld id="{A0E3D1F9-3EB0-4996-A76D-7B2EFAA02B10}" type="slidenum">
              <a:rPr lang="es-CL" smtClean="0"/>
              <a:t>‹Nº›</a:t>
            </a:fld>
            <a:endParaRPr lang="es-CL"/>
          </a:p>
        </p:txBody>
      </p:sp>
    </p:spTree>
    <p:extLst>
      <p:ext uri="{BB962C8B-B14F-4D97-AF65-F5344CB8AC3E}">
        <p14:creationId xmlns:p14="http://schemas.microsoft.com/office/powerpoint/2010/main" val="7134175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a:t>Haga clic para modificar el estilo de título del patrón</a:t>
            </a:r>
            <a:endParaRPr lang="es-CL"/>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7" name="Marcador de fecha 6"/>
          <p:cNvSpPr>
            <a:spLocks noGrp="1"/>
          </p:cNvSpPr>
          <p:nvPr>
            <p:ph type="dt" sz="half" idx="10"/>
          </p:nvPr>
        </p:nvSpPr>
        <p:spPr/>
        <p:txBody>
          <a:bodyPr/>
          <a:lstStyle/>
          <a:p>
            <a:fld id="{CE754D28-0065-4E3B-8554-9680FCAB8705}" type="datetimeFigureOut">
              <a:rPr lang="es-CL" smtClean="0"/>
              <a:t>09-05-2025</a:t>
            </a:fld>
            <a:endParaRPr lang="es-CL"/>
          </a:p>
        </p:txBody>
      </p:sp>
      <p:sp>
        <p:nvSpPr>
          <p:cNvPr id="8" name="Marcador de pie de página 7"/>
          <p:cNvSpPr>
            <a:spLocks noGrp="1"/>
          </p:cNvSpPr>
          <p:nvPr>
            <p:ph type="ftr" sz="quarter" idx="11"/>
          </p:nvPr>
        </p:nvSpPr>
        <p:spPr/>
        <p:txBody>
          <a:bodyPr/>
          <a:lstStyle/>
          <a:p>
            <a:endParaRPr lang="es-CL"/>
          </a:p>
        </p:txBody>
      </p:sp>
      <p:sp>
        <p:nvSpPr>
          <p:cNvPr id="9" name="Marcador de número de diapositiva 8"/>
          <p:cNvSpPr>
            <a:spLocks noGrp="1"/>
          </p:cNvSpPr>
          <p:nvPr>
            <p:ph type="sldNum" sz="quarter" idx="12"/>
          </p:nvPr>
        </p:nvSpPr>
        <p:spPr/>
        <p:txBody>
          <a:bodyPr/>
          <a:lstStyle/>
          <a:p>
            <a:fld id="{A0E3D1F9-3EB0-4996-A76D-7B2EFAA02B10}" type="slidenum">
              <a:rPr lang="es-CL" smtClean="0"/>
              <a:t>‹Nº›</a:t>
            </a:fld>
            <a:endParaRPr lang="es-CL"/>
          </a:p>
        </p:txBody>
      </p:sp>
    </p:spTree>
    <p:extLst>
      <p:ext uri="{BB962C8B-B14F-4D97-AF65-F5344CB8AC3E}">
        <p14:creationId xmlns:p14="http://schemas.microsoft.com/office/powerpoint/2010/main" val="17426911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L"/>
          </a:p>
        </p:txBody>
      </p:sp>
      <p:sp>
        <p:nvSpPr>
          <p:cNvPr id="3" name="Marcador de fecha 2"/>
          <p:cNvSpPr>
            <a:spLocks noGrp="1"/>
          </p:cNvSpPr>
          <p:nvPr>
            <p:ph type="dt" sz="half" idx="10"/>
          </p:nvPr>
        </p:nvSpPr>
        <p:spPr/>
        <p:txBody>
          <a:bodyPr/>
          <a:lstStyle/>
          <a:p>
            <a:fld id="{CE754D28-0065-4E3B-8554-9680FCAB8705}" type="datetimeFigureOut">
              <a:rPr lang="es-CL" smtClean="0"/>
              <a:t>09-05-2025</a:t>
            </a:fld>
            <a:endParaRPr lang="es-CL"/>
          </a:p>
        </p:txBody>
      </p:sp>
      <p:sp>
        <p:nvSpPr>
          <p:cNvPr id="4" name="Marcador de pie de página 3"/>
          <p:cNvSpPr>
            <a:spLocks noGrp="1"/>
          </p:cNvSpPr>
          <p:nvPr>
            <p:ph type="ftr" sz="quarter" idx="11"/>
          </p:nvPr>
        </p:nvSpPr>
        <p:spPr/>
        <p:txBody>
          <a:bodyPr/>
          <a:lstStyle/>
          <a:p>
            <a:endParaRPr lang="es-CL"/>
          </a:p>
        </p:txBody>
      </p:sp>
      <p:sp>
        <p:nvSpPr>
          <p:cNvPr id="5" name="Marcador de número de diapositiva 4"/>
          <p:cNvSpPr>
            <a:spLocks noGrp="1"/>
          </p:cNvSpPr>
          <p:nvPr>
            <p:ph type="sldNum" sz="quarter" idx="12"/>
          </p:nvPr>
        </p:nvSpPr>
        <p:spPr/>
        <p:txBody>
          <a:bodyPr/>
          <a:lstStyle/>
          <a:p>
            <a:fld id="{A0E3D1F9-3EB0-4996-A76D-7B2EFAA02B10}" type="slidenum">
              <a:rPr lang="es-CL" smtClean="0"/>
              <a:t>‹Nº›</a:t>
            </a:fld>
            <a:endParaRPr lang="es-CL"/>
          </a:p>
        </p:txBody>
      </p:sp>
    </p:spTree>
    <p:extLst>
      <p:ext uri="{BB962C8B-B14F-4D97-AF65-F5344CB8AC3E}">
        <p14:creationId xmlns:p14="http://schemas.microsoft.com/office/powerpoint/2010/main" val="9720424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CE754D28-0065-4E3B-8554-9680FCAB8705}" type="datetimeFigureOut">
              <a:rPr lang="es-CL" smtClean="0"/>
              <a:t>09-05-2025</a:t>
            </a:fld>
            <a:endParaRPr lang="es-CL"/>
          </a:p>
        </p:txBody>
      </p:sp>
      <p:sp>
        <p:nvSpPr>
          <p:cNvPr id="3" name="Marcador de pie de página 2"/>
          <p:cNvSpPr>
            <a:spLocks noGrp="1"/>
          </p:cNvSpPr>
          <p:nvPr>
            <p:ph type="ftr" sz="quarter" idx="11"/>
          </p:nvPr>
        </p:nvSpPr>
        <p:spPr/>
        <p:txBody>
          <a:bodyPr/>
          <a:lstStyle/>
          <a:p>
            <a:endParaRPr lang="es-CL"/>
          </a:p>
        </p:txBody>
      </p:sp>
      <p:sp>
        <p:nvSpPr>
          <p:cNvPr id="4" name="Marcador de número de diapositiva 3"/>
          <p:cNvSpPr>
            <a:spLocks noGrp="1"/>
          </p:cNvSpPr>
          <p:nvPr>
            <p:ph type="sldNum" sz="quarter" idx="12"/>
          </p:nvPr>
        </p:nvSpPr>
        <p:spPr/>
        <p:txBody>
          <a:bodyPr/>
          <a:lstStyle/>
          <a:p>
            <a:fld id="{A0E3D1F9-3EB0-4996-A76D-7B2EFAA02B10}" type="slidenum">
              <a:rPr lang="es-CL" smtClean="0"/>
              <a:t>‹Nº›</a:t>
            </a:fld>
            <a:endParaRPr lang="es-CL"/>
          </a:p>
        </p:txBody>
      </p:sp>
    </p:spTree>
    <p:extLst>
      <p:ext uri="{BB962C8B-B14F-4D97-AF65-F5344CB8AC3E}">
        <p14:creationId xmlns:p14="http://schemas.microsoft.com/office/powerpoint/2010/main" val="24127777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L"/>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Marcador de fecha 4"/>
          <p:cNvSpPr>
            <a:spLocks noGrp="1"/>
          </p:cNvSpPr>
          <p:nvPr>
            <p:ph type="dt" sz="half" idx="10"/>
          </p:nvPr>
        </p:nvSpPr>
        <p:spPr/>
        <p:txBody>
          <a:bodyPr/>
          <a:lstStyle/>
          <a:p>
            <a:fld id="{CE754D28-0065-4E3B-8554-9680FCAB8705}" type="datetimeFigureOut">
              <a:rPr lang="es-CL" smtClean="0"/>
              <a:t>09-05-2025</a:t>
            </a:fld>
            <a:endParaRPr lang="es-CL"/>
          </a:p>
        </p:txBody>
      </p:sp>
      <p:sp>
        <p:nvSpPr>
          <p:cNvPr id="6" name="Marcador de pie de página 5"/>
          <p:cNvSpPr>
            <a:spLocks noGrp="1"/>
          </p:cNvSpPr>
          <p:nvPr>
            <p:ph type="ftr" sz="quarter" idx="11"/>
          </p:nvPr>
        </p:nvSpPr>
        <p:spPr/>
        <p:txBody>
          <a:bodyPr/>
          <a:lstStyle/>
          <a:p>
            <a:endParaRPr lang="es-CL"/>
          </a:p>
        </p:txBody>
      </p:sp>
      <p:sp>
        <p:nvSpPr>
          <p:cNvPr id="7" name="Marcador de número de diapositiva 6"/>
          <p:cNvSpPr>
            <a:spLocks noGrp="1"/>
          </p:cNvSpPr>
          <p:nvPr>
            <p:ph type="sldNum" sz="quarter" idx="12"/>
          </p:nvPr>
        </p:nvSpPr>
        <p:spPr/>
        <p:txBody>
          <a:bodyPr/>
          <a:lstStyle/>
          <a:p>
            <a:fld id="{A0E3D1F9-3EB0-4996-A76D-7B2EFAA02B10}" type="slidenum">
              <a:rPr lang="es-CL" smtClean="0"/>
              <a:t>‹Nº›</a:t>
            </a:fld>
            <a:endParaRPr lang="es-CL"/>
          </a:p>
        </p:txBody>
      </p:sp>
    </p:spTree>
    <p:extLst>
      <p:ext uri="{BB962C8B-B14F-4D97-AF65-F5344CB8AC3E}">
        <p14:creationId xmlns:p14="http://schemas.microsoft.com/office/powerpoint/2010/main" val="607139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L"/>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L"/>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Marcador de fecha 4"/>
          <p:cNvSpPr>
            <a:spLocks noGrp="1"/>
          </p:cNvSpPr>
          <p:nvPr>
            <p:ph type="dt" sz="half" idx="10"/>
          </p:nvPr>
        </p:nvSpPr>
        <p:spPr/>
        <p:txBody>
          <a:bodyPr/>
          <a:lstStyle/>
          <a:p>
            <a:fld id="{CE754D28-0065-4E3B-8554-9680FCAB8705}" type="datetimeFigureOut">
              <a:rPr lang="es-CL" smtClean="0"/>
              <a:t>09-05-2025</a:t>
            </a:fld>
            <a:endParaRPr lang="es-CL"/>
          </a:p>
        </p:txBody>
      </p:sp>
      <p:sp>
        <p:nvSpPr>
          <p:cNvPr id="6" name="Marcador de pie de página 5"/>
          <p:cNvSpPr>
            <a:spLocks noGrp="1"/>
          </p:cNvSpPr>
          <p:nvPr>
            <p:ph type="ftr" sz="quarter" idx="11"/>
          </p:nvPr>
        </p:nvSpPr>
        <p:spPr/>
        <p:txBody>
          <a:bodyPr/>
          <a:lstStyle/>
          <a:p>
            <a:endParaRPr lang="es-CL"/>
          </a:p>
        </p:txBody>
      </p:sp>
      <p:sp>
        <p:nvSpPr>
          <p:cNvPr id="7" name="Marcador de número de diapositiva 6"/>
          <p:cNvSpPr>
            <a:spLocks noGrp="1"/>
          </p:cNvSpPr>
          <p:nvPr>
            <p:ph type="sldNum" sz="quarter" idx="12"/>
          </p:nvPr>
        </p:nvSpPr>
        <p:spPr/>
        <p:txBody>
          <a:bodyPr/>
          <a:lstStyle/>
          <a:p>
            <a:fld id="{A0E3D1F9-3EB0-4996-A76D-7B2EFAA02B10}" type="slidenum">
              <a:rPr lang="es-CL" smtClean="0"/>
              <a:t>‹Nº›</a:t>
            </a:fld>
            <a:endParaRPr lang="es-CL"/>
          </a:p>
        </p:txBody>
      </p:sp>
    </p:spTree>
    <p:extLst>
      <p:ext uri="{BB962C8B-B14F-4D97-AF65-F5344CB8AC3E}">
        <p14:creationId xmlns:p14="http://schemas.microsoft.com/office/powerpoint/2010/main" val="37445427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L"/>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754D28-0065-4E3B-8554-9680FCAB8705}" type="datetimeFigureOut">
              <a:rPr lang="es-CL" smtClean="0"/>
              <a:t>09-05-2025</a:t>
            </a:fld>
            <a:endParaRPr lang="es-CL"/>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L"/>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0E3D1F9-3EB0-4996-A76D-7B2EFAA02B10}" type="slidenum">
              <a:rPr lang="es-CL" smtClean="0"/>
              <a:t>‹Nº›</a:t>
            </a:fld>
            <a:endParaRPr lang="es-CL"/>
          </a:p>
        </p:txBody>
      </p:sp>
    </p:spTree>
    <p:extLst>
      <p:ext uri="{BB962C8B-B14F-4D97-AF65-F5344CB8AC3E}">
        <p14:creationId xmlns:p14="http://schemas.microsoft.com/office/powerpoint/2010/main" val="41687315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ags" Target="../tags/tag2.xml"/><Relationship Id="rId5" Type="http://schemas.openxmlformats.org/officeDocument/2006/relationships/image" Target="../media/image3.jpe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1.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1.xml"/><Relationship Id="rId1" Type="http://schemas.openxmlformats.org/officeDocument/2006/relationships/tags" Target="../tags/tag12.xml"/><Relationship Id="rId4" Type="http://schemas.openxmlformats.org/officeDocument/2006/relationships/image" Target="../media/image13.jp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1.xml"/><Relationship Id="rId1" Type="http://schemas.openxmlformats.org/officeDocument/2006/relationships/tags" Target="../tags/tag13.xml"/><Relationship Id="rId4" Type="http://schemas.openxmlformats.org/officeDocument/2006/relationships/image" Target="../media/image14.jp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1.xml"/><Relationship Id="rId1" Type="http://schemas.openxmlformats.org/officeDocument/2006/relationships/tags" Target="../tags/tag14.xml"/><Relationship Id="rId4" Type="http://schemas.openxmlformats.org/officeDocument/2006/relationships/image" Target="../media/image15.jpg"/></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1.xml"/><Relationship Id="rId1" Type="http://schemas.openxmlformats.org/officeDocument/2006/relationships/tags" Target="../tags/tag15.xml"/><Relationship Id="rId4" Type="http://schemas.openxmlformats.org/officeDocument/2006/relationships/image" Target="../media/image16.jpg"/></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1.xml"/><Relationship Id="rId1" Type="http://schemas.openxmlformats.org/officeDocument/2006/relationships/tags" Target="../tags/tag16.xml"/><Relationship Id="rId4" Type="http://schemas.openxmlformats.org/officeDocument/2006/relationships/image" Target="../media/image17.jpg"/></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1.xml"/><Relationship Id="rId1" Type="http://schemas.openxmlformats.org/officeDocument/2006/relationships/tags" Target="../tags/tag17.xml"/><Relationship Id="rId4" Type="http://schemas.openxmlformats.org/officeDocument/2006/relationships/image" Target="../media/image18.jpg"/></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1.xml"/><Relationship Id="rId1" Type="http://schemas.openxmlformats.org/officeDocument/2006/relationships/tags" Target="../tags/tag18.xml"/><Relationship Id="rId5" Type="http://schemas.openxmlformats.org/officeDocument/2006/relationships/image" Target="../media/image20.jpg"/><Relationship Id="rId4" Type="http://schemas.openxmlformats.org/officeDocument/2006/relationships/image" Target="../media/image19.jpg"/></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24.jpg"/><Relationship Id="rId2" Type="http://schemas.openxmlformats.org/officeDocument/2006/relationships/slideLayout" Target="../slideLayouts/slideLayout1.xml"/><Relationship Id="rId1" Type="http://schemas.openxmlformats.org/officeDocument/2006/relationships/tags" Target="../tags/tag19.xml"/><Relationship Id="rId6" Type="http://schemas.openxmlformats.org/officeDocument/2006/relationships/image" Target="../media/image23.jpg"/><Relationship Id="rId5" Type="http://schemas.openxmlformats.org/officeDocument/2006/relationships/image" Target="../media/image22.jpg"/><Relationship Id="rId4" Type="http://schemas.openxmlformats.org/officeDocument/2006/relationships/image" Target="../media/image21.jpg"/></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1.xml"/><Relationship Id="rId1" Type="http://schemas.openxmlformats.org/officeDocument/2006/relationships/tags" Target="../tags/tag20.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1.xml"/><Relationship Id="rId1" Type="http://schemas.openxmlformats.org/officeDocument/2006/relationships/tags" Target="../tags/tag3.xml"/><Relationship Id="rId4" Type="http://schemas.openxmlformats.org/officeDocument/2006/relationships/image" Target="../media/image5.jpeg"/></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1.xml"/><Relationship Id="rId1" Type="http://schemas.openxmlformats.org/officeDocument/2006/relationships/tags" Target="../tags/tag21.xml"/><Relationship Id="rId5" Type="http://schemas.openxmlformats.org/officeDocument/2006/relationships/image" Target="../media/image26.jpg"/><Relationship Id="rId4" Type="http://schemas.openxmlformats.org/officeDocument/2006/relationships/image" Target="../media/image25.jpg"/></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1.xml"/><Relationship Id="rId1" Type="http://schemas.openxmlformats.org/officeDocument/2006/relationships/tags" Target="../tags/tag22.xml"/><Relationship Id="rId5" Type="http://schemas.openxmlformats.org/officeDocument/2006/relationships/image" Target="../media/image28.jpg"/><Relationship Id="rId4" Type="http://schemas.openxmlformats.org/officeDocument/2006/relationships/image" Target="../media/image27.jpg"/></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1.xml"/><Relationship Id="rId1" Type="http://schemas.openxmlformats.org/officeDocument/2006/relationships/tags" Target="../tags/tag23.xml"/><Relationship Id="rId4" Type="http://schemas.openxmlformats.org/officeDocument/2006/relationships/image" Target="../media/image5.jpe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1.xml"/><Relationship Id="rId1" Type="http://schemas.openxmlformats.org/officeDocument/2006/relationships/tags" Target="../tags/tag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1.xml"/><Relationship Id="rId1" Type="http://schemas.openxmlformats.org/officeDocument/2006/relationships/tags" Target="../tags/tag5.xml"/><Relationship Id="rId4" Type="http://schemas.openxmlformats.org/officeDocument/2006/relationships/image" Target="../media/image6.jp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1.xml"/><Relationship Id="rId1" Type="http://schemas.openxmlformats.org/officeDocument/2006/relationships/tags" Target="../tags/tag6.xml"/><Relationship Id="rId4" Type="http://schemas.openxmlformats.org/officeDocument/2006/relationships/image" Target="../media/image7.jp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1.xml"/><Relationship Id="rId1" Type="http://schemas.openxmlformats.org/officeDocument/2006/relationships/tags" Target="../tags/tag7.xml"/><Relationship Id="rId4" Type="http://schemas.openxmlformats.org/officeDocument/2006/relationships/image" Target="../media/image8.jp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1.xml"/><Relationship Id="rId1" Type="http://schemas.openxmlformats.org/officeDocument/2006/relationships/tags" Target="../tags/tag8.xml"/><Relationship Id="rId4" Type="http://schemas.openxmlformats.org/officeDocument/2006/relationships/image" Target="../media/image9.jp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1.xml"/><Relationship Id="rId1" Type="http://schemas.openxmlformats.org/officeDocument/2006/relationships/tags" Target="../tags/tag9.xml"/><Relationship Id="rId5" Type="http://schemas.openxmlformats.org/officeDocument/2006/relationships/image" Target="../media/image11.jpg"/><Relationship Id="rId4" Type="http://schemas.openxmlformats.org/officeDocument/2006/relationships/image" Target="../media/image10.jp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1.xml"/><Relationship Id="rId1" Type="http://schemas.openxmlformats.org/officeDocument/2006/relationships/tags" Target="../tags/tag10.xml"/><Relationship Id="rId4" Type="http://schemas.openxmlformats.org/officeDocument/2006/relationships/image" Target="../media/image12.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Imagen 9" descr="Patrón de fondo&#10;&#10;Descripción generada automáticamente">
            <a:extLst>
              <a:ext uri="{FF2B5EF4-FFF2-40B4-BE49-F238E27FC236}">
                <a16:creationId xmlns:a16="http://schemas.microsoft.com/office/drawing/2014/main" id="{681D16D0-3BB0-4FD4-A6F5-01E54A840679}"/>
              </a:ext>
            </a:extLst>
          </p:cNvPr>
          <p:cNvPicPr>
            <a:picLocks noChangeAspect="1"/>
          </p:cNvPicPr>
          <p:nvPr/>
        </p:nvPicPr>
        <p:blipFill>
          <a:blip r:embed="rId3" cstate="print">
            <a:alphaModFix amt="50000"/>
            <a:extLst>
              <a:ext uri="{28A0092B-C50C-407E-A947-70E740481C1C}">
                <a14:useLocalDpi xmlns:a14="http://schemas.microsoft.com/office/drawing/2010/main" val="0"/>
              </a:ext>
            </a:extLst>
          </a:blip>
          <a:stretch>
            <a:fillRect/>
          </a:stretch>
        </p:blipFill>
        <p:spPr>
          <a:xfrm>
            <a:off x="0" y="137"/>
            <a:ext cx="12192000" cy="6857726"/>
          </a:xfrm>
          <a:prstGeom prst="rect">
            <a:avLst/>
          </a:prstGeom>
        </p:spPr>
      </p:pic>
      <p:sp>
        <p:nvSpPr>
          <p:cNvPr id="11" name="CuadroTexto 10">
            <a:extLst>
              <a:ext uri="{FF2B5EF4-FFF2-40B4-BE49-F238E27FC236}">
                <a16:creationId xmlns:a16="http://schemas.microsoft.com/office/drawing/2014/main" id="{54A4F068-0F88-43FD-A0E5-83701A0BC73B}"/>
              </a:ext>
            </a:extLst>
          </p:cNvPr>
          <p:cNvSpPr txBox="1"/>
          <p:nvPr/>
        </p:nvSpPr>
        <p:spPr>
          <a:xfrm>
            <a:off x="349505" y="3685277"/>
            <a:ext cx="7915953" cy="829394"/>
          </a:xfrm>
          <a:prstGeom prst="rect">
            <a:avLst/>
          </a:prstGeom>
          <a:noFill/>
        </p:spPr>
        <p:txBody>
          <a:bodyPr wrap="square">
            <a:spAutoFit/>
          </a:bodyPr>
          <a:lstStyle/>
          <a:p>
            <a:pPr>
              <a:lnSpc>
                <a:spcPct val="107000"/>
              </a:lnSpc>
              <a:spcAft>
                <a:spcPts val="800"/>
              </a:spcAft>
            </a:pPr>
            <a:r>
              <a:rPr lang="es-ES" sz="4800" dirty="0" err="1">
                <a:solidFill>
                  <a:srgbClr val="282F39"/>
                </a:solidFill>
                <a:effectLst/>
                <a:latin typeface="Times New Roman" panose="02020603050405020304" pitchFamily="18" charset="0"/>
                <a:ea typeface="Noto Serif" panose="02020600060500020200" pitchFamily="18" charset="0"/>
                <a:cs typeface="Times New Roman" panose="02020603050405020304" pitchFamily="18" charset="0"/>
              </a:rPr>
              <a:t>FullOptik</a:t>
            </a:r>
            <a:endParaRPr lang="es-CL" sz="4800" dirty="0">
              <a:solidFill>
                <a:srgbClr val="282F39"/>
              </a:solidFill>
              <a:effectLst/>
              <a:latin typeface="Times New Roman" panose="02020603050405020304" pitchFamily="18" charset="0"/>
              <a:ea typeface="Noto Serif" panose="02020600060500020200" pitchFamily="18" charset="0"/>
              <a:cs typeface="Times New Roman" panose="02020603050405020304" pitchFamily="18" charset="0"/>
            </a:endParaRPr>
          </a:p>
        </p:txBody>
      </p:sp>
      <p:sp>
        <p:nvSpPr>
          <p:cNvPr id="13" name="CuadroTexto 12">
            <a:extLst>
              <a:ext uri="{FF2B5EF4-FFF2-40B4-BE49-F238E27FC236}">
                <a16:creationId xmlns:a16="http://schemas.microsoft.com/office/drawing/2014/main" id="{534B32D7-3F58-47D4-9ADE-ED9DFAC4F466}"/>
              </a:ext>
            </a:extLst>
          </p:cNvPr>
          <p:cNvSpPr txBox="1"/>
          <p:nvPr/>
        </p:nvSpPr>
        <p:spPr>
          <a:xfrm>
            <a:off x="428638" y="4421551"/>
            <a:ext cx="7372755" cy="1854995"/>
          </a:xfrm>
          <a:prstGeom prst="rect">
            <a:avLst/>
          </a:prstGeom>
          <a:noFill/>
        </p:spPr>
        <p:txBody>
          <a:bodyPr wrap="square">
            <a:spAutoFit/>
          </a:bodyPr>
          <a:lstStyle/>
          <a:p>
            <a:pPr>
              <a:lnSpc>
                <a:spcPct val="107000"/>
              </a:lnSpc>
              <a:spcAft>
                <a:spcPts val="800"/>
              </a:spcAft>
            </a:pPr>
            <a:r>
              <a:rPr lang="es-CL" sz="3200" b="1" dirty="0">
                <a:solidFill>
                  <a:srgbClr val="00AAE5"/>
                </a:solidFill>
                <a:effectLst/>
                <a:ea typeface="Open Sans" panose="020B0606030504020204" pitchFamily="34" charset="0"/>
                <a:cs typeface="Open Sans" panose="020B0606030504020204" pitchFamily="34" charset="0"/>
              </a:rPr>
              <a:t>Integrantes: </a:t>
            </a:r>
            <a:endParaRPr lang="es-CL" sz="3200" b="1" dirty="0">
              <a:solidFill>
                <a:srgbClr val="00AAE5"/>
              </a:solidFill>
              <a:ea typeface="Open Sans" panose="020B0606030504020204" pitchFamily="34" charset="0"/>
              <a:cs typeface="Open Sans" panose="020B0606030504020204" pitchFamily="34" charset="0"/>
            </a:endParaRPr>
          </a:p>
          <a:p>
            <a:pPr>
              <a:lnSpc>
                <a:spcPct val="107000"/>
              </a:lnSpc>
              <a:spcAft>
                <a:spcPts val="800"/>
              </a:spcAft>
            </a:pPr>
            <a:r>
              <a:rPr lang="es-CL" sz="3200" b="1" dirty="0">
                <a:effectLst/>
                <a:ea typeface="Open Sans" panose="020B0606030504020204" pitchFamily="34" charset="0"/>
                <a:cs typeface="Open Sans" panose="020B0606030504020204" pitchFamily="34" charset="0"/>
              </a:rPr>
              <a:t>Jonathan Caceres</a:t>
            </a:r>
          </a:p>
          <a:p>
            <a:pPr>
              <a:lnSpc>
                <a:spcPct val="107000"/>
              </a:lnSpc>
              <a:spcAft>
                <a:spcPts val="800"/>
              </a:spcAft>
            </a:pPr>
            <a:r>
              <a:rPr lang="es-CL" sz="3200" b="1" dirty="0">
                <a:ea typeface="Open Sans" panose="020B0606030504020204" pitchFamily="34" charset="0"/>
                <a:cs typeface="Open Sans" panose="020B0606030504020204" pitchFamily="34" charset="0"/>
              </a:rPr>
              <a:t>José Manuel Vilches</a:t>
            </a:r>
            <a:endParaRPr lang="es-CL" sz="3200" b="1" dirty="0">
              <a:effectLst/>
              <a:ea typeface="Open Sans" panose="020B0606030504020204" pitchFamily="34" charset="0"/>
              <a:cs typeface="Open Sans" panose="020B0606030504020204" pitchFamily="34" charset="0"/>
            </a:endParaRPr>
          </a:p>
        </p:txBody>
      </p:sp>
      <p:pic>
        <p:nvPicPr>
          <p:cNvPr id="8" name="Imagen 7" descr="Logotipo&#10;&#10;Descripción generada automáticamente">
            <a:extLst>
              <a:ext uri="{FF2B5EF4-FFF2-40B4-BE49-F238E27FC236}">
                <a16:creationId xmlns:a16="http://schemas.microsoft.com/office/drawing/2014/main" id="{9159BB1E-C2AA-4FCE-ABA0-518D9F412A0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28638" y="315236"/>
            <a:ext cx="2366104" cy="530887"/>
          </a:xfrm>
          <a:prstGeom prst="rect">
            <a:avLst/>
          </a:prstGeom>
        </p:spPr>
      </p:pic>
      <p:pic>
        <p:nvPicPr>
          <p:cNvPr id="3" name="Imagen 2">
            <a:extLst>
              <a:ext uri="{FF2B5EF4-FFF2-40B4-BE49-F238E27FC236}">
                <a16:creationId xmlns:a16="http://schemas.microsoft.com/office/drawing/2014/main" id="{6C39CE2B-D69A-C1F2-22F6-E14C5B45179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751020" y="1"/>
            <a:ext cx="1440980" cy="1524000"/>
          </a:xfrm>
          <a:prstGeom prst="rect">
            <a:avLst/>
          </a:prstGeom>
        </p:spPr>
      </p:pic>
    </p:spTree>
    <p:custDataLst>
      <p:tags r:id="rId1"/>
    </p:custDataLst>
    <p:extLst>
      <p:ext uri="{BB962C8B-B14F-4D97-AF65-F5344CB8AC3E}">
        <p14:creationId xmlns:p14="http://schemas.microsoft.com/office/powerpoint/2010/main" val="4422923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a:extLst>
            <a:ext uri="{FF2B5EF4-FFF2-40B4-BE49-F238E27FC236}">
              <a16:creationId xmlns:a16="http://schemas.microsoft.com/office/drawing/2014/main" id="{8F0EA505-CDD8-63B6-2278-280045219651}"/>
            </a:ext>
          </a:extLst>
        </p:cNvPr>
        <p:cNvGrpSpPr/>
        <p:nvPr/>
      </p:nvGrpSpPr>
      <p:grpSpPr>
        <a:xfrm>
          <a:off x="0" y="0"/>
          <a:ext cx="0" cy="0"/>
          <a:chOff x="0" y="0"/>
          <a:chExt cx="0" cy="0"/>
        </a:xfrm>
      </p:grpSpPr>
      <p:pic>
        <p:nvPicPr>
          <p:cNvPr id="25" name="Imagen 24" descr="Logotipo&#10;&#10;Descripción generada automáticamente">
            <a:extLst>
              <a:ext uri="{FF2B5EF4-FFF2-40B4-BE49-F238E27FC236}">
                <a16:creationId xmlns:a16="http://schemas.microsoft.com/office/drawing/2014/main" id="{CC6382FA-0186-E097-2620-AA9889FCDBE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5374" y="196820"/>
            <a:ext cx="1252912" cy="281118"/>
          </a:xfrm>
          <a:prstGeom prst="rect">
            <a:avLst/>
          </a:prstGeom>
        </p:spPr>
      </p:pic>
      <p:cxnSp>
        <p:nvCxnSpPr>
          <p:cNvPr id="26" name="Conector recto 25">
            <a:extLst>
              <a:ext uri="{FF2B5EF4-FFF2-40B4-BE49-F238E27FC236}">
                <a16:creationId xmlns:a16="http://schemas.microsoft.com/office/drawing/2014/main" id="{FC323D63-221C-6DC5-82BE-6233197EA8FA}"/>
              </a:ext>
            </a:extLst>
          </p:cNvPr>
          <p:cNvCxnSpPr/>
          <p:nvPr/>
        </p:nvCxnSpPr>
        <p:spPr>
          <a:xfrm>
            <a:off x="1642732" y="198634"/>
            <a:ext cx="0" cy="281117"/>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5" name="Conector recto 14">
            <a:extLst>
              <a:ext uri="{FF2B5EF4-FFF2-40B4-BE49-F238E27FC236}">
                <a16:creationId xmlns:a16="http://schemas.microsoft.com/office/drawing/2014/main" id="{296F99D8-D672-497F-22B1-AA78C5ECC846}"/>
              </a:ext>
            </a:extLst>
          </p:cNvPr>
          <p:cNvCxnSpPr/>
          <p:nvPr/>
        </p:nvCxnSpPr>
        <p:spPr>
          <a:xfrm>
            <a:off x="4383635" y="196820"/>
            <a:ext cx="0" cy="281117"/>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16" name="CuadroTexto 15">
            <a:extLst>
              <a:ext uri="{FF2B5EF4-FFF2-40B4-BE49-F238E27FC236}">
                <a16:creationId xmlns:a16="http://schemas.microsoft.com/office/drawing/2014/main" id="{E5ADC7B0-3690-8DAD-C586-4668F20FC4A8}"/>
              </a:ext>
            </a:extLst>
          </p:cNvPr>
          <p:cNvSpPr txBox="1"/>
          <p:nvPr/>
        </p:nvSpPr>
        <p:spPr>
          <a:xfrm>
            <a:off x="4383635" y="194502"/>
            <a:ext cx="1988974" cy="344069"/>
          </a:xfrm>
          <a:prstGeom prst="rect">
            <a:avLst/>
          </a:prstGeom>
          <a:noFill/>
        </p:spPr>
        <p:txBody>
          <a:bodyPr wrap="square">
            <a:spAutoFit/>
          </a:bodyPr>
          <a:lstStyle/>
          <a:p>
            <a:pPr>
              <a:lnSpc>
                <a:spcPct val="107000"/>
              </a:lnSpc>
              <a:spcAft>
                <a:spcPts val="800"/>
              </a:spcAft>
            </a:pPr>
            <a:r>
              <a:rPr lang="es-CL" sz="1600" dirty="0">
                <a:solidFill>
                  <a:srgbClr val="282F39"/>
                </a:solidFill>
                <a:effectLst/>
                <a:ea typeface="Open Sans" panose="020B0606030504020204" pitchFamily="34" charset="0"/>
                <a:cs typeface="Open Sans" panose="020B0606030504020204" pitchFamily="34" charset="0"/>
              </a:rPr>
              <a:t>Grupo 7</a:t>
            </a:r>
          </a:p>
        </p:txBody>
      </p:sp>
      <p:sp>
        <p:nvSpPr>
          <p:cNvPr id="4" name="CuadroTexto 3">
            <a:extLst>
              <a:ext uri="{FF2B5EF4-FFF2-40B4-BE49-F238E27FC236}">
                <a16:creationId xmlns:a16="http://schemas.microsoft.com/office/drawing/2014/main" id="{5D355656-2104-642D-81E9-6138D76FF917}"/>
              </a:ext>
            </a:extLst>
          </p:cNvPr>
          <p:cNvSpPr txBox="1"/>
          <p:nvPr/>
        </p:nvSpPr>
        <p:spPr>
          <a:xfrm>
            <a:off x="1660852" y="194501"/>
            <a:ext cx="2923697" cy="344069"/>
          </a:xfrm>
          <a:prstGeom prst="rect">
            <a:avLst/>
          </a:prstGeom>
          <a:noFill/>
        </p:spPr>
        <p:txBody>
          <a:bodyPr wrap="square">
            <a:spAutoFit/>
          </a:bodyPr>
          <a:lstStyle/>
          <a:p>
            <a:pPr>
              <a:lnSpc>
                <a:spcPct val="107000"/>
              </a:lnSpc>
              <a:spcAft>
                <a:spcPts val="800"/>
              </a:spcAft>
            </a:pPr>
            <a:r>
              <a:rPr lang="es-CL" sz="1600" dirty="0">
                <a:solidFill>
                  <a:srgbClr val="282F39"/>
                </a:solidFill>
                <a:ea typeface="Open Sans" panose="020B0606030504020204" pitchFamily="34" charset="0"/>
                <a:cs typeface="Open Sans" panose="020B0606030504020204" pitchFamily="34" charset="0"/>
              </a:rPr>
              <a:t>Programación Web</a:t>
            </a:r>
            <a:endParaRPr lang="es-CL" sz="1600" dirty="0">
              <a:solidFill>
                <a:srgbClr val="282F39"/>
              </a:solidFill>
              <a:effectLst/>
              <a:ea typeface="Open Sans" panose="020B0606030504020204" pitchFamily="34" charset="0"/>
              <a:cs typeface="Open Sans" panose="020B0606030504020204" pitchFamily="34" charset="0"/>
            </a:endParaRPr>
          </a:p>
        </p:txBody>
      </p:sp>
      <p:sp>
        <p:nvSpPr>
          <p:cNvPr id="6" name="CuadroTexto 5">
            <a:extLst>
              <a:ext uri="{FF2B5EF4-FFF2-40B4-BE49-F238E27FC236}">
                <a16:creationId xmlns:a16="http://schemas.microsoft.com/office/drawing/2014/main" id="{C1F06AEC-8162-E380-72E9-45F9A7AE728C}"/>
              </a:ext>
            </a:extLst>
          </p:cNvPr>
          <p:cNvSpPr txBox="1"/>
          <p:nvPr/>
        </p:nvSpPr>
        <p:spPr>
          <a:xfrm>
            <a:off x="2497382" y="1997839"/>
            <a:ext cx="6897432" cy="2862322"/>
          </a:xfrm>
          <a:prstGeom prst="rect">
            <a:avLst/>
          </a:prstGeom>
          <a:noFill/>
        </p:spPr>
        <p:txBody>
          <a:bodyPr wrap="square">
            <a:spAutoFit/>
          </a:bodyPr>
          <a:lstStyle/>
          <a:p>
            <a:pPr algn="ctr"/>
            <a:r>
              <a:rPr lang="es-MX" sz="6000" b="1" dirty="0"/>
              <a:t>Perfiles Administrativos y Colaboradores</a:t>
            </a:r>
            <a:endParaRPr lang="es-CL" sz="6000" b="1" dirty="0"/>
          </a:p>
        </p:txBody>
      </p:sp>
    </p:spTree>
    <p:custDataLst>
      <p:tags r:id="rId1"/>
    </p:custDataLst>
    <p:extLst>
      <p:ext uri="{BB962C8B-B14F-4D97-AF65-F5344CB8AC3E}">
        <p14:creationId xmlns:p14="http://schemas.microsoft.com/office/powerpoint/2010/main" val="5179002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a:extLst>
            <a:ext uri="{FF2B5EF4-FFF2-40B4-BE49-F238E27FC236}">
              <a16:creationId xmlns:a16="http://schemas.microsoft.com/office/drawing/2014/main" id="{EEF90076-A5D7-78E9-AB2C-42AF7B2B2E06}"/>
            </a:ext>
          </a:extLst>
        </p:cNvPr>
        <p:cNvGrpSpPr/>
        <p:nvPr/>
      </p:nvGrpSpPr>
      <p:grpSpPr>
        <a:xfrm>
          <a:off x="0" y="0"/>
          <a:ext cx="0" cy="0"/>
          <a:chOff x="0" y="0"/>
          <a:chExt cx="0" cy="0"/>
        </a:xfrm>
      </p:grpSpPr>
      <p:sp>
        <p:nvSpPr>
          <p:cNvPr id="9" name="Rectángulo 8">
            <a:extLst>
              <a:ext uri="{FF2B5EF4-FFF2-40B4-BE49-F238E27FC236}">
                <a16:creationId xmlns:a16="http://schemas.microsoft.com/office/drawing/2014/main" id="{56F02237-B3C3-1B6F-26DB-CCDD3BD23E91}"/>
              </a:ext>
            </a:extLst>
          </p:cNvPr>
          <p:cNvSpPr/>
          <p:nvPr/>
        </p:nvSpPr>
        <p:spPr>
          <a:xfrm>
            <a:off x="6092575" y="0"/>
            <a:ext cx="6099425" cy="6858000"/>
          </a:xfrm>
          <a:prstGeom prst="rect">
            <a:avLst/>
          </a:prstGeom>
          <a:solidFill>
            <a:srgbClr val="00AA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pic>
        <p:nvPicPr>
          <p:cNvPr id="25" name="Imagen 24" descr="Logotipo&#10;&#10;Descripción generada automáticamente">
            <a:extLst>
              <a:ext uri="{FF2B5EF4-FFF2-40B4-BE49-F238E27FC236}">
                <a16:creationId xmlns:a16="http://schemas.microsoft.com/office/drawing/2014/main" id="{0CE97798-D9B8-9E45-AAAB-59164FBE501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5374" y="196820"/>
            <a:ext cx="1252912" cy="281118"/>
          </a:xfrm>
          <a:prstGeom prst="rect">
            <a:avLst/>
          </a:prstGeom>
        </p:spPr>
      </p:pic>
      <p:cxnSp>
        <p:nvCxnSpPr>
          <p:cNvPr id="26" name="Conector recto 25">
            <a:extLst>
              <a:ext uri="{FF2B5EF4-FFF2-40B4-BE49-F238E27FC236}">
                <a16:creationId xmlns:a16="http://schemas.microsoft.com/office/drawing/2014/main" id="{273455C8-5F31-836D-1895-F81575840C8A}"/>
              </a:ext>
            </a:extLst>
          </p:cNvPr>
          <p:cNvCxnSpPr/>
          <p:nvPr/>
        </p:nvCxnSpPr>
        <p:spPr>
          <a:xfrm>
            <a:off x="1642732" y="198634"/>
            <a:ext cx="0" cy="281117"/>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5" name="Conector recto 14">
            <a:extLst>
              <a:ext uri="{FF2B5EF4-FFF2-40B4-BE49-F238E27FC236}">
                <a16:creationId xmlns:a16="http://schemas.microsoft.com/office/drawing/2014/main" id="{6213A14C-6000-E114-6DBD-990A8597EAD3}"/>
              </a:ext>
            </a:extLst>
          </p:cNvPr>
          <p:cNvCxnSpPr/>
          <p:nvPr/>
        </p:nvCxnSpPr>
        <p:spPr>
          <a:xfrm>
            <a:off x="4383635" y="196820"/>
            <a:ext cx="0" cy="281117"/>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16" name="CuadroTexto 15">
            <a:extLst>
              <a:ext uri="{FF2B5EF4-FFF2-40B4-BE49-F238E27FC236}">
                <a16:creationId xmlns:a16="http://schemas.microsoft.com/office/drawing/2014/main" id="{AAFFB1BE-E663-A69E-4404-6FF294E33203}"/>
              </a:ext>
            </a:extLst>
          </p:cNvPr>
          <p:cNvSpPr txBox="1"/>
          <p:nvPr/>
        </p:nvSpPr>
        <p:spPr>
          <a:xfrm>
            <a:off x="4383635" y="194502"/>
            <a:ext cx="1988974" cy="344069"/>
          </a:xfrm>
          <a:prstGeom prst="rect">
            <a:avLst/>
          </a:prstGeom>
          <a:noFill/>
        </p:spPr>
        <p:txBody>
          <a:bodyPr wrap="square">
            <a:spAutoFit/>
          </a:bodyPr>
          <a:lstStyle/>
          <a:p>
            <a:pPr>
              <a:lnSpc>
                <a:spcPct val="107000"/>
              </a:lnSpc>
              <a:spcAft>
                <a:spcPts val="800"/>
              </a:spcAft>
            </a:pPr>
            <a:r>
              <a:rPr lang="es-CL" sz="1600" dirty="0">
                <a:solidFill>
                  <a:srgbClr val="282F39"/>
                </a:solidFill>
                <a:effectLst/>
                <a:ea typeface="Open Sans" panose="020B0606030504020204" pitchFamily="34" charset="0"/>
                <a:cs typeface="Open Sans" panose="020B0606030504020204" pitchFamily="34" charset="0"/>
              </a:rPr>
              <a:t>Grupo 7</a:t>
            </a:r>
          </a:p>
        </p:txBody>
      </p:sp>
      <p:sp>
        <p:nvSpPr>
          <p:cNvPr id="4" name="CuadroTexto 3">
            <a:extLst>
              <a:ext uri="{FF2B5EF4-FFF2-40B4-BE49-F238E27FC236}">
                <a16:creationId xmlns:a16="http://schemas.microsoft.com/office/drawing/2014/main" id="{841A1124-8A0B-58FF-B6E9-4DC12969D613}"/>
              </a:ext>
            </a:extLst>
          </p:cNvPr>
          <p:cNvSpPr txBox="1"/>
          <p:nvPr/>
        </p:nvSpPr>
        <p:spPr>
          <a:xfrm>
            <a:off x="1660852" y="194501"/>
            <a:ext cx="2923697" cy="344069"/>
          </a:xfrm>
          <a:prstGeom prst="rect">
            <a:avLst/>
          </a:prstGeom>
          <a:noFill/>
        </p:spPr>
        <p:txBody>
          <a:bodyPr wrap="square">
            <a:spAutoFit/>
          </a:bodyPr>
          <a:lstStyle/>
          <a:p>
            <a:pPr>
              <a:lnSpc>
                <a:spcPct val="107000"/>
              </a:lnSpc>
              <a:spcAft>
                <a:spcPts val="800"/>
              </a:spcAft>
            </a:pPr>
            <a:r>
              <a:rPr lang="es-CL" sz="1600" dirty="0">
                <a:solidFill>
                  <a:srgbClr val="282F39"/>
                </a:solidFill>
                <a:ea typeface="Open Sans" panose="020B0606030504020204" pitchFamily="34" charset="0"/>
                <a:cs typeface="Open Sans" panose="020B0606030504020204" pitchFamily="34" charset="0"/>
              </a:rPr>
              <a:t>Programación Web</a:t>
            </a:r>
            <a:endParaRPr lang="es-CL" sz="1600" dirty="0">
              <a:solidFill>
                <a:srgbClr val="282F39"/>
              </a:solidFill>
              <a:effectLst/>
              <a:ea typeface="Open Sans" panose="020B0606030504020204" pitchFamily="34" charset="0"/>
              <a:cs typeface="Open Sans" panose="020B0606030504020204" pitchFamily="34" charset="0"/>
            </a:endParaRPr>
          </a:p>
        </p:txBody>
      </p:sp>
      <p:sp>
        <p:nvSpPr>
          <p:cNvPr id="6" name="CuadroTexto 5">
            <a:extLst>
              <a:ext uri="{FF2B5EF4-FFF2-40B4-BE49-F238E27FC236}">
                <a16:creationId xmlns:a16="http://schemas.microsoft.com/office/drawing/2014/main" id="{74CB6266-0CFA-79A8-E18D-861F74E5FD83}"/>
              </a:ext>
            </a:extLst>
          </p:cNvPr>
          <p:cNvSpPr txBox="1"/>
          <p:nvPr/>
        </p:nvSpPr>
        <p:spPr>
          <a:xfrm>
            <a:off x="75950" y="2574900"/>
            <a:ext cx="6093500" cy="2246769"/>
          </a:xfrm>
          <a:prstGeom prst="rect">
            <a:avLst/>
          </a:prstGeom>
          <a:noFill/>
        </p:spPr>
        <p:txBody>
          <a:bodyPr wrap="square">
            <a:spAutoFit/>
          </a:bodyPr>
          <a:lstStyle/>
          <a:p>
            <a:r>
              <a:rPr lang="es-MX" sz="2000" b="1" dirty="0" err="1"/>
              <a:t>Login</a:t>
            </a:r>
            <a:r>
              <a:rPr lang="es-MX" sz="2000" b="1" dirty="0"/>
              <a:t> de acceso para administradores y colaboradores.</a:t>
            </a:r>
          </a:p>
          <a:p>
            <a:endParaRPr lang="es-MX" sz="2000" b="1" dirty="0"/>
          </a:p>
          <a:p>
            <a:pPr marL="342900" indent="-342900">
              <a:buFont typeface="Arial" panose="020B0604020202020204" pitchFamily="34" charset="0"/>
              <a:buChar char="•"/>
            </a:pPr>
            <a:r>
              <a:rPr lang="es-MX" sz="2000" b="1" dirty="0"/>
              <a:t>Perfil Administrador: Puede crear y eliminar usuarios y productos.</a:t>
            </a:r>
          </a:p>
          <a:p>
            <a:endParaRPr lang="es-MX" sz="2000" b="1" dirty="0"/>
          </a:p>
          <a:p>
            <a:pPr marL="342900" indent="-342900">
              <a:buFont typeface="Arial" panose="020B0604020202020204" pitchFamily="34" charset="0"/>
              <a:buChar char="•"/>
            </a:pPr>
            <a:r>
              <a:rPr lang="es-MX" sz="2000" b="1" dirty="0"/>
              <a:t>Perfil Colaborador: Genera reportes de usuarios y productos, gestiona citas agendadas.</a:t>
            </a:r>
            <a:endParaRPr lang="es-CL" sz="2000" b="1" dirty="0"/>
          </a:p>
        </p:txBody>
      </p:sp>
      <p:pic>
        <p:nvPicPr>
          <p:cNvPr id="3" name="Imagen 2">
            <a:extLst>
              <a:ext uri="{FF2B5EF4-FFF2-40B4-BE49-F238E27FC236}">
                <a16:creationId xmlns:a16="http://schemas.microsoft.com/office/drawing/2014/main" id="{DDED0956-5A56-9E24-A9AD-F18D81CFDAC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65496" y="477937"/>
            <a:ext cx="4833084" cy="5909703"/>
          </a:xfrm>
          <a:prstGeom prst="rect">
            <a:avLst/>
          </a:prstGeom>
        </p:spPr>
      </p:pic>
    </p:spTree>
    <p:custDataLst>
      <p:tags r:id="rId1"/>
    </p:custDataLst>
    <p:extLst>
      <p:ext uri="{BB962C8B-B14F-4D97-AF65-F5344CB8AC3E}">
        <p14:creationId xmlns:p14="http://schemas.microsoft.com/office/powerpoint/2010/main" val="10550355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a:extLst>
            <a:ext uri="{FF2B5EF4-FFF2-40B4-BE49-F238E27FC236}">
              <a16:creationId xmlns:a16="http://schemas.microsoft.com/office/drawing/2014/main" id="{6A10085C-5EAC-B871-3585-83158151B04E}"/>
            </a:ext>
          </a:extLst>
        </p:cNvPr>
        <p:cNvGrpSpPr/>
        <p:nvPr/>
      </p:nvGrpSpPr>
      <p:grpSpPr>
        <a:xfrm>
          <a:off x="0" y="0"/>
          <a:ext cx="0" cy="0"/>
          <a:chOff x="0" y="0"/>
          <a:chExt cx="0" cy="0"/>
        </a:xfrm>
      </p:grpSpPr>
      <p:pic>
        <p:nvPicPr>
          <p:cNvPr id="25" name="Imagen 24" descr="Logotipo&#10;&#10;Descripción generada automáticamente">
            <a:extLst>
              <a:ext uri="{FF2B5EF4-FFF2-40B4-BE49-F238E27FC236}">
                <a16:creationId xmlns:a16="http://schemas.microsoft.com/office/drawing/2014/main" id="{84675664-C62F-DAEF-B58F-694AAE86568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5374" y="196820"/>
            <a:ext cx="1252912" cy="281118"/>
          </a:xfrm>
          <a:prstGeom prst="rect">
            <a:avLst/>
          </a:prstGeom>
        </p:spPr>
      </p:pic>
      <p:cxnSp>
        <p:nvCxnSpPr>
          <p:cNvPr id="26" name="Conector recto 25">
            <a:extLst>
              <a:ext uri="{FF2B5EF4-FFF2-40B4-BE49-F238E27FC236}">
                <a16:creationId xmlns:a16="http://schemas.microsoft.com/office/drawing/2014/main" id="{6B98F4D3-D469-AFC5-DD8D-4FABFE41CB4E}"/>
              </a:ext>
            </a:extLst>
          </p:cNvPr>
          <p:cNvCxnSpPr/>
          <p:nvPr/>
        </p:nvCxnSpPr>
        <p:spPr>
          <a:xfrm>
            <a:off x="1642732" y="198634"/>
            <a:ext cx="0" cy="281117"/>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5" name="Conector recto 14">
            <a:extLst>
              <a:ext uri="{FF2B5EF4-FFF2-40B4-BE49-F238E27FC236}">
                <a16:creationId xmlns:a16="http://schemas.microsoft.com/office/drawing/2014/main" id="{BA769FF6-A2D7-C581-71A0-7F3EB68A6F88}"/>
              </a:ext>
            </a:extLst>
          </p:cNvPr>
          <p:cNvCxnSpPr/>
          <p:nvPr/>
        </p:nvCxnSpPr>
        <p:spPr>
          <a:xfrm>
            <a:off x="4383635" y="196820"/>
            <a:ext cx="0" cy="281117"/>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16" name="CuadroTexto 15">
            <a:extLst>
              <a:ext uri="{FF2B5EF4-FFF2-40B4-BE49-F238E27FC236}">
                <a16:creationId xmlns:a16="http://schemas.microsoft.com/office/drawing/2014/main" id="{802FAE95-8A4E-3C97-7736-5DD876E07C3D}"/>
              </a:ext>
            </a:extLst>
          </p:cNvPr>
          <p:cNvSpPr txBox="1"/>
          <p:nvPr/>
        </p:nvSpPr>
        <p:spPr>
          <a:xfrm>
            <a:off x="4383635" y="194502"/>
            <a:ext cx="1988974" cy="344069"/>
          </a:xfrm>
          <a:prstGeom prst="rect">
            <a:avLst/>
          </a:prstGeom>
          <a:noFill/>
        </p:spPr>
        <p:txBody>
          <a:bodyPr wrap="square">
            <a:spAutoFit/>
          </a:bodyPr>
          <a:lstStyle/>
          <a:p>
            <a:pPr>
              <a:lnSpc>
                <a:spcPct val="107000"/>
              </a:lnSpc>
              <a:spcAft>
                <a:spcPts val="800"/>
              </a:spcAft>
            </a:pPr>
            <a:r>
              <a:rPr lang="es-CL" sz="1600" dirty="0">
                <a:solidFill>
                  <a:srgbClr val="282F39"/>
                </a:solidFill>
                <a:effectLst/>
                <a:ea typeface="Open Sans" panose="020B0606030504020204" pitchFamily="34" charset="0"/>
                <a:cs typeface="Open Sans" panose="020B0606030504020204" pitchFamily="34" charset="0"/>
              </a:rPr>
              <a:t>Grupo 7</a:t>
            </a:r>
          </a:p>
        </p:txBody>
      </p:sp>
      <p:sp>
        <p:nvSpPr>
          <p:cNvPr id="4" name="CuadroTexto 3">
            <a:extLst>
              <a:ext uri="{FF2B5EF4-FFF2-40B4-BE49-F238E27FC236}">
                <a16:creationId xmlns:a16="http://schemas.microsoft.com/office/drawing/2014/main" id="{D724AFA2-5378-6788-CF9D-EE38E2E78F4F}"/>
              </a:ext>
            </a:extLst>
          </p:cNvPr>
          <p:cNvSpPr txBox="1"/>
          <p:nvPr/>
        </p:nvSpPr>
        <p:spPr>
          <a:xfrm>
            <a:off x="1660852" y="194501"/>
            <a:ext cx="2923697" cy="344069"/>
          </a:xfrm>
          <a:prstGeom prst="rect">
            <a:avLst/>
          </a:prstGeom>
          <a:noFill/>
        </p:spPr>
        <p:txBody>
          <a:bodyPr wrap="square">
            <a:spAutoFit/>
          </a:bodyPr>
          <a:lstStyle/>
          <a:p>
            <a:pPr>
              <a:lnSpc>
                <a:spcPct val="107000"/>
              </a:lnSpc>
              <a:spcAft>
                <a:spcPts val="800"/>
              </a:spcAft>
            </a:pPr>
            <a:r>
              <a:rPr lang="es-CL" sz="1600" dirty="0">
                <a:solidFill>
                  <a:srgbClr val="282F39"/>
                </a:solidFill>
                <a:ea typeface="Open Sans" panose="020B0606030504020204" pitchFamily="34" charset="0"/>
                <a:cs typeface="Open Sans" panose="020B0606030504020204" pitchFamily="34" charset="0"/>
              </a:rPr>
              <a:t>Programación Web</a:t>
            </a:r>
            <a:endParaRPr lang="es-CL" sz="1600" dirty="0">
              <a:solidFill>
                <a:srgbClr val="282F39"/>
              </a:solidFill>
              <a:effectLst/>
              <a:ea typeface="Open Sans" panose="020B0606030504020204" pitchFamily="34" charset="0"/>
              <a:cs typeface="Open Sans" panose="020B0606030504020204" pitchFamily="34" charset="0"/>
            </a:endParaRPr>
          </a:p>
        </p:txBody>
      </p:sp>
      <p:sp>
        <p:nvSpPr>
          <p:cNvPr id="6" name="CuadroTexto 5">
            <a:extLst>
              <a:ext uri="{FF2B5EF4-FFF2-40B4-BE49-F238E27FC236}">
                <a16:creationId xmlns:a16="http://schemas.microsoft.com/office/drawing/2014/main" id="{F38E834D-1F9E-5CC7-983A-33D6A5CD944C}"/>
              </a:ext>
            </a:extLst>
          </p:cNvPr>
          <p:cNvSpPr txBox="1"/>
          <p:nvPr/>
        </p:nvSpPr>
        <p:spPr>
          <a:xfrm>
            <a:off x="4665096" y="5266715"/>
            <a:ext cx="2510451" cy="400110"/>
          </a:xfrm>
          <a:prstGeom prst="rect">
            <a:avLst/>
          </a:prstGeom>
          <a:noFill/>
        </p:spPr>
        <p:txBody>
          <a:bodyPr wrap="square">
            <a:spAutoFit/>
          </a:bodyPr>
          <a:lstStyle/>
          <a:p>
            <a:r>
              <a:rPr lang="es-MX" sz="2000" b="1" dirty="0"/>
              <a:t>Panel Administrador</a:t>
            </a:r>
            <a:endParaRPr lang="es-CL" sz="2000" b="1" dirty="0"/>
          </a:p>
        </p:txBody>
      </p:sp>
      <p:pic>
        <p:nvPicPr>
          <p:cNvPr id="5" name="Imagen 4">
            <a:extLst>
              <a:ext uri="{FF2B5EF4-FFF2-40B4-BE49-F238E27FC236}">
                <a16:creationId xmlns:a16="http://schemas.microsoft.com/office/drawing/2014/main" id="{DE3A56FC-717B-CB5B-1609-2102AC7B552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2134" y="1191175"/>
            <a:ext cx="11506200" cy="3886200"/>
          </a:xfrm>
          <a:prstGeom prst="rect">
            <a:avLst/>
          </a:prstGeom>
        </p:spPr>
      </p:pic>
    </p:spTree>
    <p:custDataLst>
      <p:tags r:id="rId1"/>
    </p:custDataLst>
    <p:extLst>
      <p:ext uri="{BB962C8B-B14F-4D97-AF65-F5344CB8AC3E}">
        <p14:creationId xmlns:p14="http://schemas.microsoft.com/office/powerpoint/2010/main" val="27041459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a:extLst>
            <a:ext uri="{FF2B5EF4-FFF2-40B4-BE49-F238E27FC236}">
              <a16:creationId xmlns:a16="http://schemas.microsoft.com/office/drawing/2014/main" id="{6FFDB663-5C5F-C111-DE94-F716FC375938}"/>
            </a:ext>
          </a:extLst>
        </p:cNvPr>
        <p:cNvGrpSpPr/>
        <p:nvPr/>
      </p:nvGrpSpPr>
      <p:grpSpPr>
        <a:xfrm>
          <a:off x="0" y="0"/>
          <a:ext cx="0" cy="0"/>
          <a:chOff x="0" y="0"/>
          <a:chExt cx="0" cy="0"/>
        </a:xfrm>
      </p:grpSpPr>
      <p:pic>
        <p:nvPicPr>
          <p:cNvPr id="25" name="Imagen 24" descr="Logotipo&#10;&#10;Descripción generada automáticamente">
            <a:extLst>
              <a:ext uri="{FF2B5EF4-FFF2-40B4-BE49-F238E27FC236}">
                <a16:creationId xmlns:a16="http://schemas.microsoft.com/office/drawing/2014/main" id="{6DF5DA24-6D92-B946-E149-7AD4522FAF5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5374" y="196820"/>
            <a:ext cx="1252912" cy="281118"/>
          </a:xfrm>
          <a:prstGeom prst="rect">
            <a:avLst/>
          </a:prstGeom>
        </p:spPr>
      </p:pic>
      <p:cxnSp>
        <p:nvCxnSpPr>
          <p:cNvPr id="26" name="Conector recto 25">
            <a:extLst>
              <a:ext uri="{FF2B5EF4-FFF2-40B4-BE49-F238E27FC236}">
                <a16:creationId xmlns:a16="http://schemas.microsoft.com/office/drawing/2014/main" id="{AA1247FE-3A35-39BE-EB17-15AE04E0B9C1}"/>
              </a:ext>
            </a:extLst>
          </p:cNvPr>
          <p:cNvCxnSpPr/>
          <p:nvPr/>
        </p:nvCxnSpPr>
        <p:spPr>
          <a:xfrm>
            <a:off x="1642732" y="198634"/>
            <a:ext cx="0" cy="281117"/>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5" name="Conector recto 14">
            <a:extLst>
              <a:ext uri="{FF2B5EF4-FFF2-40B4-BE49-F238E27FC236}">
                <a16:creationId xmlns:a16="http://schemas.microsoft.com/office/drawing/2014/main" id="{9BB35446-1488-46F9-725C-96E2A81E39DB}"/>
              </a:ext>
            </a:extLst>
          </p:cNvPr>
          <p:cNvCxnSpPr/>
          <p:nvPr/>
        </p:nvCxnSpPr>
        <p:spPr>
          <a:xfrm>
            <a:off x="4383635" y="196820"/>
            <a:ext cx="0" cy="281117"/>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16" name="CuadroTexto 15">
            <a:extLst>
              <a:ext uri="{FF2B5EF4-FFF2-40B4-BE49-F238E27FC236}">
                <a16:creationId xmlns:a16="http://schemas.microsoft.com/office/drawing/2014/main" id="{A49364AA-0BC7-23A6-6B22-8EBA5B98FF64}"/>
              </a:ext>
            </a:extLst>
          </p:cNvPr>
          <p:cNvSpPr txBox="1"/>
          <p:nvPr/>
        </p:nvSpPr>
        <p:spPr>
          <a:xfrm>
            <a:off x="4383635" y="194502"/>
            <a:ext cx="1988974" cy="344069"/>
          </a:xfrm>
          <a:prstGeom prst="rect">
            <a:avLst/>
          </a:prstGeom>
          <a:noFill/>
        </p:spPr>
        <p:txBody>
          <a:bodyPr wrap="square">
            <a:spAutoFit/>
          </a:bodyPr>
          <a:lstStyle/>
          <a:p>
            <a:pPr>
              <a:lnSpc>
                <a:spcPct val="107000"/>
              </a:lnSpc>
              <a:spcAft>
                <a:spcPts val="800"/>
              </a:spcAft>
            </a:pPr>
            <a:r>
              <a:rPr lang="es-CL" sz="1600" dirty="0">
                <a:solidFill>
                  <a:srgbClr val="282F39"/>
                </a:solidFill>
                <a:effectLst/>
                <a:ea typeface="Open Sans" panose="020B0606030504020204" pitchFamily="34" charset="0"/>
                <a:cs typeface="Open Sans" panose="020B0606030504020204" pitchFamily="34" charset="0"/>
              </a:rPr>
              <a:t>Grupo 7</a:t>
            </a:r>
          </a:p>
        </p:txBody>
      </p:sp>
      <p:sp>
        <p:nvSpPr>
          <p:cNvPr id="4" name="CuadroTexto 3">
            <a:extLst>
              <a:ext uri="{FF2B5EF4-FFF2-40B4-BE49-F238E27FC236}">
                <a16:creationId xmlns:a16="http://schemas.microsoft.com/office/drawing/2014/main" id="{9032BFCA-985E-320C-A4EC-B32073DC2740}"/>
              </a:ext>
            </a:extLst>
          </p:cNvPr>
          <p:cNvSpPr txBox="1"/>
          <p:nvPr/>
        </p:nvSpPr>
        <p:spPr>
          <a:xfrm>
            <a:off x="1660852" y="194501"/>
            <a:ext cx="2923697" cy="344069"/>
          </a:xfrm>
          <a:prstGeom prst="rect">
            <a:avLst/>
          </a:prstGeom>
          <a:noFill/>
        </p:spPr>
        <p:txBody>
          <a:bodyPr wrap="square">
            <a:spAutoFit/>
          </a:bodyPr>
          <a:lstStyle/>
          <a:p>
            <a:pPr>
              <a:lnSpc>
                <a:spcPct val="107000"/>
              </a:lnSpc>
              <a:spcAft>
                <a:spcPts val="800"/>
              </a:spcAft>
            </a:pPr>
            <a:r>
              <a:rPr lang="es-CL" sz="1600" dirty="0">
                <a:solidFill>
                  <a:srgbClr val="282F39"/>
                </a:solidFill>
                <a:ea typeface="Open Sans" panose="020B0606030504020204" pitchFamily="34" charset="0"/>
                <a:cs typeface="Open Sans" panose="020B0606030504020204" pitchFamily="34" charset="0"/>
              </a:rPr>
              <a:t>Programación Web</a:t>
            </a:r>
            <a:endParaRPr lang="es-CL" sz="1600" dirty="0">
              <a:solidFill>
                <a:srgbClr val="282F39"/>
              </a:solidFill>
              <a:effectLst/>
              <a:ea typeface="Open Sans" panose="020B0606030504020204" pitchFamily="34" charset="0"/>
              <a:cs typeface="Open Sans" panose="020B0606030504020204" pitchFamily="34" charset="0"/>
            </a:endParaRPr>
          </a:p>
        </p:txBody>
      </p:sp>
      <p:sp>
        <p:nvSpPr>
          <p:cNvPr id="6" name="CuadroTexto 5">
            <a:extLst>
              <a:ext uri="{FF2B5EF4-FFF2-40B4-BE49-F238E27FC236}">
                <a16:creationId xmlns:a16="http://schemas.microsoft.com/office/drawing/2014/main" id="{5BAA3758-ADDF-C7FB-C756-42FC9D8B8289}"/>
              </a:ext>
            </a:extLst>
          </p:cNvPr>
          <p:cNvSpPr txBox="1"/>
          <p:nvPr/>
        </p:nvSpPr>
        <p:spPr>
          <a:xfrm>
            <a:off x="1941816" y="3168874"/>
            <a:ext cx="4883638" cy="400110"/>
          </a:xfrm>
          <a:prstGeom prst="rect">
            <a:avLst/>
          </a:prstGeom>
          <a:noFill/>
        </p:spPr>
        <p:txBody>
          <a:bodyPr wrap="square">
            <a:spAutoFit/>
          </a:bodyPr>
          <a:lstStyle/>
          <a:p>
            <a:r>
              <a:rPr lang="es-MX" sz="2000" b="1" dirty="0"/>
              <a:t>Panel Administrador creación de usuarios.</a:t>
            </a:r>
            <a:endParaRPr lang="es-CL" sz="2000" b="1" dirty="0"/>
          </a:p>
        </p:txBody>
      </p:sp>
      <p:pic>
        <p:nvPicPr>
          <p:cNvPr id="3" name="Imagen 2">
            <a:extLst>
              <a:ext uri="{FF2B5EF4-FFF2-40B4-BE49-F238E27FC236}">
                <a16:creationId xmlns:a16="http://schemas.microsoft.com/office/drawing/2014/main" id="{BCF20108-111F-FF23-239E-38B35BC4C4A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08366" y="363119"/>
            <a:ext cx="3054055" cy="6411730"/>
          </a:xfrm>
          <a:prstGeom prst="rect">
            <a:avLst/>
          </a:prstGeom>
        </p:spPr>
      </p:pic>
    </p:spTree>
    <p:custDataLst>
      <p:tags r:id="rId1"/>
    </p:custDataLst>
    <p:extLst>
      <p:ext uri="{BB962C8B-B14F-4D97-AF65-F5344CB8AC3E}">
        <p14:creationId xmlns:p14="http://schemas.microsoft.com/office/powerpoint/2010/main" val="42819455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a:extLst>
            <a:ext uri="{FF2B5EF4-FFF2-40B4-BE49-F238E27FC236}">
              <a16:creationId xmlns:a16="http://schemas.microsoft.com/office/drawing/2014/main" id="{0AE64293-1E4D-C126-6FE8-2C78477D8F1A}"/>
            </a:ext>
          </a:extLst>
        </p:cNvPr>
        <p:cNvGrpSpPr/>
        <p:nvPr/>
      </p:nvGrpSpPr>
      <p:grpSpPr>
        <a:xfrm>
          <a:off x="0" y="0"/>
          <a:ext cx="0" cy="0"/>
          <a:chOff x="0" y="0"/>
          <a:chExt cx="0" cy="0"/>
        </a:xfrm>
      </p:grpSpPr>
      <p:pic>
        <p:nvPicPr>
          <p:cNvPr id="25" name="Imagen 24" descr="Logotipo&#10;&#10;Descripción generada automáticamente">
            <a:extLst>
              <a:ext uri="{FF2B5EF4-FFF2-40B4-BE49-F238E27FC236}">
                <a16:creationId xmlns:a16="http://schemas.microsoft.com/office/drawing/2014/main" id="{7F7BECE3-B83C-4300-0429-023CDE09205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5374" y="196820"/>
            <a:ext cx="1252912" cy="281118"/>
          </a:xfrm>
          <a:prstGeom prst="rect">
            <a:avLst/>
          </a:prstGeom>
        </p:spPr>
      </p:pic>
      <p:cxnSp>
        <p:nvCxnSpPr>
          <p:cNvPr id="26" name="Conector recto 25">
            <a:extLst>
              <a:ext uri="{FF2B5EF4-FFF2-40B4-BE49-F238E27FC236}">
                <a16:creationId xmlns:a16="http://schemas.microsoft.com/office/drawing/2014/main" id="{250B52FB-7C74-50D6-95AD-7F0418451221}"/>
              </a:ext>
            </a:extLst>
          </p:cNvPr>
          <p:cNvCxnSpPr/>
          <p:nvPr/>
        </p:nvCxnSpPr>
        <p:spPr>
          <a:xfrm>
            <a:off x="1642732" y="198634"/>
            <a:ext cx="0" cy="281117"/>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5" name="Conector recto 14">
            <a:extLst>
              <a:ext uri="{FF2B5EF4-FFF2-40B4-BE49-F238E27FC236}">
                <a16:creationId xmlns:a16="http://schemas.microsoft.com/office/drawing/2014/main" id="{7F3927E9-16E9-3E2E-9541-C5CFAE401021}"/>
              </a:ext>
            </a:extLst>
          </p:cNvPr>
          <p:cNvCxnSpPr/>
          <p:nvPr/>
        </p:nvCxnSpPr>
        <p:spPr>
          <a:xfrm>
            <a:off x="4383635" y="196820"/>
            <a:ext cx="0" cy="281117"/>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16" name="CuadroTexto 15">
            <a:extLst>
              <a:ext uri="{FF2B5EF4-FFF2-40B4-BE49-F238E27FC236}">
                <a16:creationId xmlns:a16="http://schemas.microsoft.com/office/drawing/2014/main" id="{CA3470AC-870A-6A35-0294-92546C7215A4}"/>
              </a:ext>
            </a:extLst>
          </p:cNvPr>
          <p:cNvSpPr txBox="1"/>
          <p:nvPr/>
        </p:nvSpPr>
        <p:spPr>
          <a:xfrm>
            <a:off x="4383635" y="194502"/>
            <a:ext cx="1988974" cy="344069"/>
          </a:xfrm>
          <a:prstGeom prst="rect">
            <a:avLst/>
          </a:prstGeom>
          <a:noFill/>
        </p:spPr>
        <p:txBody>
          <a:bodyPr wrap="square">
            <a:spAutoFit/>
          </a:bodyPr>
          <a:lstStyle/>
          <a:p>
            <a:pPr>
              <a:lnSpc>
                <a:spcPct val="107000"/>
              </a:lnSpc>
              <a:spcAft>
                <a:spcPts val="800"/>
              </a:spcAft>
            </a:pPr>
            <a:r>
              <a:rPr lang="es-CL" sz="1600" dirty="0">
                <a:solidFill>
                  <a:srgbClr val="282F39"/>
                </a:solidFill>
                <a:effectLst/>
                <a:ea typeface="Open Sans" panose="020B0606030504020204" pitchFamily="34" charset="0"/>
                <a:cs typeface="Open Sans" panose="020B0606030504020204" pitchFamily="34" charset="0"/>
              </a:rPr>
              <a:t>Grupo 7</a:t>
            </a:r>
          </a:p>
        </p:txBody>
      </p:sp>
      <p:sp>
        <p:nvSpPr>
          <p:cNvPr id="4" name="CuadroTexto 3">
            <a:extLst>
              <a:ext uri="{FF2B5EF4-FFF2-40B4-BE49-F238E27FC236}">
                <a16:creationId xmlns:a16="http://schemas.microsoft.com/office/drawing/2014/main" id="{4CF26DE8-EA31-6835-088E-F900117AF734}"/>
              </a:ext>
            </a:extLst>
          </p:cNvPr>
          <p:cNvSpPr txBox="1"/>
          <p:nvPr/>
        </p:nvSpPr>
        <p:spPr>
          <a:xfrm>
            <a:off x="1660852" y="194501"/>
            <a:ext cx="2923697" cy="344069"/>
          </a:xfrm>
          <a:prstGeom prst="rect">
            <a:avLst/>
          </a:prstGeom>
          <a:noFill/>
        </p:spPr>
        <p:txBody>
          <a:bodyPr wrap="square">
            <a:spAutoFit/>
          </a:bodyPr>
          <a:lstStyle/>
          <a:p>
            <a:pPr>
              <a:lnSpc>
                <a:spcPct val="107000"/>
              </a:lnSpc>
              <a:spcAft>
                <a:spcPts val="800"/>
              </a:spcAft>
            </a:pPr>
            <a:r>
              <a:rPr lang="es-CL" sz="1600" dirty="0">
                <a:solidFill>
                  <a:srgbClr val="282F39"/>
                </a:solidFill>
                <a:ea typeface="Open Sans" panose="020B0606030504020204" pitchFamily="34" charset="0"/>
                <a:cs typeface="Open Sans" panose="020B0606030504020204" pitchFamily="34" charset="0"/>
              </a:rPr>
              <a:t>Programación Web</a:t>
            </a:r>
            <a:endParaRPr lang="es-CL" sz="1600" dirty="0">
              <a:solidFill>
                <a:srgbClr val="282F39"/>
              </a:solidFill>
              <a:effectLst/>
              <a:ea typeface="Open Sans" panose="020B0606030504020204" pitchFamily="34" charset="0"/>
              <a:cs typeface="Open Sans" panose="020B0606030504020204" pitchFamily="34" charset="0"/>
            </a:endParaRPr>
          </a:p>
        </p:txBody>
      </p:sp>
      <p:sp>
        <p:nvSpPr>
          <p:cNvPr id="6" name="CuadroTexto 5">
            <a:extLst>
              <a:ext uri="{FF2B5EF4-FFF2-40B4-BE49-F238E27FC236}">
                <a16:creationId xmlns:a16="http://schemas.microsoft.com/office/drawing/2014/main" id="{5F25FB95-B93F-3408-3835-7C10299A08B8}"/>
              </a:ext>
            </a:extLst>
          </p:cNvPr>
          <p:cNvSpPr txBox="1"/>
          <p:nvPr/>
        </p:nvSpPr>
        <p:spPr>
          <a:xfrm>
            <a:off x="1941816" y="3168874"/>
            <a:ext cx="4883638" cy="400110"/>
          </a:xfrm>
          <a:prstGeom prst="rect">
            <a:avLst/>
          </a:prstGeom>
          <a:noFill/>
        </p:spPr>
        <p:txBody>
          <a:bodyPr wrap="square">
            <a:spAutoFit/>
          </a:bodyPr>
          <a:lstStyle/>
          <a:p>
            <a:r>
              <a:rPr lang="es-MX" sz="2000" b="1" dirty="0"/>
              <a:t>Panel Administrador creación de productos.</a:t>
            </a:r>
            <a:endParaRPr lang="es-CL" sz="2000" b="1" dirty="0"/>
          </a:p>
        </p:txBody>
      </p:sp>
      <p:pic>
        <p:nvPicPr>
          <p:cNvPr id="5" name="Imagen 4">
            <a:extLst>
              <a:ext uri="{FF2B5EF4-FFF2-40B4-BE49-F238E27FC236}">
                <a16:creationId xmlns:a16="http://schemas.microsoft.com/office/drawing/2014/main" id="{9FF39DBA-0C86-00A1-410B-66D323F830F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92217" y="844804"/>
            <a:ext cx="3343275" cy="5048250"/>
          </a:xfrm>
          <a:prstGeom prst="rect">
            <a:avLst/>
          </a:prstGeom>
        </p:spPr>
      </p:pic>
    </p:spTree>
    <p:custDataLst>
      <p:tags r:id="rId1"/>
    </p:custDataLst>
    <p:extLst>
      <p:ext uri="{BB962C8B-B14F-4D97-AF65-F5344CB8AC3E}">
        <p14:creationId xmlns:p14="http://schemas.microsoft.com/office/powerpoint/2010/main" val="30961922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a:extLst>
            <a:ext uri="{FF2B5EF4-FFF2-40B4-BE49-F238E27FC236}">
              <a16:creationId xmlns:a16="http://schemas.microsoft.com/office/drawing/2014/main" id="{695CCE1B-4888-67BE-341F-6EAE5857640F}"/>
            </a:ext>
          </a:extLst>
        </p:cNvPr>
        <p:cNvGrpSpPr/>
        <p:nvPr/>
      </p:nvGrpSpPr>
      <p:grpSpPr>
        <a:xfrm>
          <a:off x="0" y="0"/>
          <a:ext cx="0" cy="0"/>
          <a:chOff x="0" y="0"/>
          <a:chExt cx="0" cy="0"/>
        </a:xfrm>
      </p:grpSpPr>
      <p:pic>
        <p:nvPicPr>
          <p:cNvPr id="25" name="Imagen 24" descr="Logotipo&#10;&#10;Descripción generada automáticamente">
            <a:extLst>
              <a:ext uri="{FF2B5EF4-FFF2-40B4-BE49-F238E27FC236}">
                <a16:creationId xmlns:a16="http://schemas.microsoft.com/office/drawing/2014/main" id="{FAFA8E75-FBDD-B813-874B-DFA89AC4B64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5374" y="196820"/>
            <a:ext cx="1252912" cy="281118"/>
          </a:xfrm>
          <a:prstGeom prst="rect">
            <a:avLst/>
          </a:prstGeom>
        </p:spPr>
      </p:pic>
      <p:cxnSp>
        <p:nvCxnSpPr>
          <p:cNvPr id="26" name="Conector recto 25">
            <a:extLst>
              <a:ext uri="{FF2B5EF4-FFF2-40B4-BE49-F238E27FC236}">
                <a16:creationId xmlns:a16="http://schemas.microsoft.com/office/drawing/2014/main" id="{409A4762-4C43-94A9-C10F-09A861D1CC83}"/>
              </a:ext>
            </a:extLst>
          </p:cNvPr>
          <p:cNvCxnSpPr/>
          <p:nvPr/>
        </p:nvCxnSpPr>
        <p:spPr>
          <a:xfrm>
            <a:off x="1642732" y="198634"/>
            <a:ext cx="0" cy="281117"/>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5" name="Conector recto 14">
            <a:extLst>
              <a:ext uri="{FF2B5EF4-FFF2-40B4-BE49-F238E27FC236}">
                <a16:creationId xmlns:a16="http://schemas.microsoft.com/office/drawing/2014/main" id="{33545288-8661-8E9F-C811-4BF74B521EC5}"/>
              </a:ext>
            </a:extLst>
          </p:cNvPr>
          <p:cNvCxnSpPr/>
          <p:nvPr/>
        </p:nvCxnSpPr>
        <p:spPr>
          <a:xfrm>
            <a:off x="4383635" y="196820"/>
            <a:ext cx="0" cy="281117"/>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16" name="CuadroTexto 15">
            <a:extLst>
              <a:ext uri="{FF2B5EF4-FFF2-40B4-BE49-F238E27FC236}">
                <a16:creationId xmlns:a16="http://schemas.microsoft.com/office/drawing/2014/main" id="{60B4E5BF-AA35-22FD-AC2E-157E24EA2A72}"/>
              </a:ext>
            </a:extLst>
          </p:cNvPr>
          <p:cNvSpPr txBox="1"/>
          <p:nvPr/>
        </p:nvSpPr>
        <p:spPr>
          <a:xfrm>
            <a:off x="4383635" y="194502"/>
            <a:ext cx="1988974" cy="344069"/>
          </a:xfrm>
          <a:prstGeom prst="rect">
            <a:avLst/>
          </a:prstGeom>
          <a:noFill/>
        </p:spPr>
        <p:txBody>
          <a:bodyPr wrap="square">
            <a:spAutoFit/>
          </a:bodyPr>
          <a:lstStyle/>
          <a:p>
            <a:pPr>
              <a:lnSpc>
                <a:spcPct val="107000"/>
              </a:lnSpc>
              <a:spcAft>
                <a:spcPts val="800"/>
              </a:spcAft>
            </a:pPr>
            <a:r>
              <a:rPr lang="es-CL" sz="1600" dirty="0">
                <a:solidFill>
                  <a:srgbClr val="282F39"/>
                </a:solidFill>
                <a:effectLst/>
                <a:ea typeface="Open Sans" panose="020B0606030504020204" pitchFamily="34" charset="0"/>
                <a:cs typeface="Open Sans" panose="020B0606030504020204" pitchFamily="34" charset="0"/>
              </a:rPr>
              <a:t>Grupo 7</a:t>
            </a:r>
          </a:p>
        </p:txBody>
      </p:sp>
      <p:sp>
        <p:nvSpPr>
          <p:cNvPr id="4" name="CuadroTexto 3">
            <a:extLst>
              <a:ext uri="{FF2B5EF4-FFF2-40B4-BE49-F238E27FC236}">
                <a16:creationId xmlns:a16="http://schemas.microsoft.com/office/drawing/2014/main" id="{D4B5D2E2-8798-782E-D501-4DCD5D550B26}"/>
              </a:ext>
            </a:extLst>
          </p:cNvPr>
          <p:cNvSpPr txBox="1"/>
          <p:nvPr/>
        </p:nvSpPr>
        <p:spPr>
          <a:xfrm>
            <a:off x="1660852" y="194501"/>
            <a:ext cx="2923697" cy="344069"/>
          </a:xfrm>
          <a:prstGeom prst="rect">
            <a:avLst/>
          </a:prstGeom>
          <a:noFill/>
        </p:spPr>
        <p:txBody>
          <a:bodyPr wrap="square">
            <a:spAutoFit/>
          </a:bodyPr>
          <a:lstStyle/>
          <a:p>
            <a:pPr>
              <a:lnSpc>
                <a:spcPct val="107000"/>
              </a:lnSpc>
              <a:spcAft>
                <a:spcPts val="800"/>
              </a:spcAft>
            </a:pPr>
            <a:r>
              <a:rPr lang="es-CL" sz="1600" dirty="0">
                <a:solidFill>
                  <a:srgbClr val="282F39"/>
                </a:solidFill>
                <a:ea typeface="Open Sans" panose="020B0606030504020204" pitchFamily="34" charset="0"/>
                <a:cs typeface="Open Sans" panose="020B0606030504020204" pitchFamily="34" charset="0"/>
              </a:rPr>
              <a:t>Programación Web</a:t>
            </a:r>
            <a:endParaRPr lang="es-CL" sz="1600" dirty="0">
              <a:solidFill>
                <a:srgbClr val="282F39"/>
              </a:solidFill>
              <a:effectLst/>
              <a:ea typeface="Open Sans" panose="020B0606030504020204" pitchFamily="34" charset="0"/>
              <a:cs typeface="Open Sans" panose="020B0606030504020204" pitchFamily="34" charset="0"/>
            </a:endParaRPr>
          </a:p>
        </p:txBody>
      </p:sp>
      <p:sp>
        <p:nvSpPr>
          <p:cNvPr id="6" name="CuadroTexto 5">
            <a:extLst>
              <a:ext uri="{FF2B5EF4-FFF2-40B4-BE49-F238E27FC236}">
                <a16:creationId xmlns:a16="http://schemas.microsoft.com/office/drawing/2014/main" id="{547E0F87-8E06-26D4-7445-D716734C3CE1}"/>
              </a:ext>
            </a:extLst>
          </p:cNvPr>
          <p:cNvSpPr txBox="1"/>
          <p:nvPr/>
        </p:nvSpPr>
        <p:spPr>
          <a:xfrm>
            <a:off x="3486418" y="4948828"/>
            <a:ext cx="5219163" cy="707886"/>
          </a:xfrm>
          <a:prstGeom prst="rect">
            <a:avLst/>
          </a:prstGeom>
          <a:noFill/>
        </p:spPr>
        <p:txBody>
          <a:bodyPr wrap="square">
            <a:spAutoFit/>
          </a:bodyPr>
          <a:lstStyle/>
          <a:p>
            <a:pPr algn="ctr"/>
            <a:r>
              <a:rPr lang="es-MX" sz="2000" b="1" dirty="0"/>
              <a:t>Panel Administrador lista de usuarios, con opción de eliminar habilitada.</a:t>
            </a:r>
            <a:endParaRPr lang="es-CL" sz="2000" b="1" dirty="0"/>
          </a:p>
        </p:txBody>
      </p:sp>
      <p:pic>
        <p:nvPicPr>
          <p:cNvPr id="3" name="Imagen 2">
            <a:extLst>
              <a:ext uri="{FF2B5EF4-FFF2-40B4-BE49-F238E27FC236}">
                <a16:creationId xmlns:a16="http://schemas.microsoft.com/office/drawing/2014/main" id="{503FCD9F-0E80-9C32-CD65-87A1D65F27F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19684" y="1400673"/>
            <a:ext cx="8705850" cy="2686050"/>
          </a:xfrm>
          <a:prstGeom prst="rect">
            <a:avLst/>
          </a:prstGeom>
        </p:spPr>
      </p:pic>
    </p:spTree>
    <p:custDataLst>
      <p:tags r:id="rId1"/>
    </p:custDataLst>
    <p:extLst>
      <p:ext uri="{BB962C8B-B14F-4D97-AF65-F5344CB8AC3E}">
        <p14:creationId xmlns:p14="http://schemas.microsoft.com/office/powerpoint/2010/main" val="31070671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a:extLst>
            <a:ext uri="{FF2B5EF4-FFF2-40B4-BE49-F238E27FC236}">
              <a16:creationId xmlns:a16="http://schemas.microsoft.com/office/drawing/2014/main" id="{3ECEAC48-9709-2FEC-A89A-55CB0049B936}"/>
            </a:ext>
          </a:extLst>
        </p:cNvPr>
        <p:cNvGrpSpPr/>
        <p:nvPr/>
      </p:nvGrpSpPr>
      <p:grpSpPr>
        <a:xfrm>
          <a:off x="0" y="0"/>
          <a:ext cx="0" cy="0"/>
          <a:chOff x="0" y="0"/>
          <a:chExt cx="0" cy="0"/>
        </a:xfrm>
      </p:grpSpPr>
      <p:pic>
        <p:nvPicPr>
          <p:cNvPr id="25" name="Imagen 24" descr="Logotipo&#10;&#10;Descripción generada automáticamente">
            <a:extLst>
              <a:ext uri="{FF2B5EF4-FFF2-40B4-BE49-F238E27FC236}">
                <a16:creationId xmlns:a16="http://schemas.microsoft.com/office/drawing/2014/main" id="{D41C76B0-EF99-B53A-A8BE-A2CF04BFE5C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5374" y="196820"/>
            <a:ext cx="1252912" cy="281118"/>
          </a:xfrm>
          <a:prstGeom prst="rect">
            <a:avLst/>
          </a:prstGeom>
        </p:spPr>
      </p:pic>
      <p:cxnSp>
        <p:nvCxnSpPr>
          <p:cNvPr id="26" name="Conector recto 25">
            <a:extLst>
              <a:ext uri="{FF2B5EF4-FFF2-40B4-BE49-F238E27FC236}">
                <a16:creationId xmlns:a16="http://schemas.microsoft.com/office/drawing/2014/main" id="{7897B7A6-A848-35FA-CE2A-77EA4301152C}"/>
              </a:ext>
            </a:extLst>
          </p:cNvPr>
          <p:cNvCxnSpPr/>
          <p:nvPr/>
        </p:nvCxnSpPr>
        <p:spPr>
          <a:xfrm>
            <a:off x="1642732" y="198634"/>
            <a:ext cx="0" cy="281117"/>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5" name="Conector recto 14">
            <a:extLst>
              <a:ext uri="{FF2B5EF4-FFF2-40B4-BE49-F238E27FC236}">
                <a16:creationId xmlns:a16="http://schemas.microsoft.com/office/drawing/2014/main" id="{FF1356C9-E928-3C14-D39A-E08DFC6369CC}"/>
              </a:ext>
            </a:extLst>
          </p:cNvPr>
          <p:cNvCxnSpPr/>
          <p:nvPr/>
        </p:nvCxnSpPr>
        <p:spPr>
          <a:xfrm>
            <a:off x="4383635" y="196820"/>
            <a:ext cx="0" cy="281117"/>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16" name="CuadroTexto 15">
            <a:extLst>
              <a:ext uri="{FF2B5EF4-FFF2-40B4-BE49-F238E27FC236}">
                <a16:creationId xmlns:a16="http://schemas.microsoft.com/office/drawing/2014/main" id="{6C65E89D-505A-212E-5463-016D394C4EA8}"/>
              </a:ext>
            </a:extLst>
          </p:cNvPr>
          <p:cNvSpPr txBox="1"/>
          <p:nvPr/>
        </p:nvSpPr>
        <p:spPr>
          <a:xfrm>
            <a:off x="4383635" y="194502"/>
            <a:ext cx="1988974" cy="344069"/>
          </a:xfrm>
          <a:prstGeom prst="rect">
            <a:avLst/>
          </a:prstGeom>
          <a:noFill/>
        </p:spPr>
        <p:txBody>
          <a:bodyPr wrap="square">
            <a:spAutoFit/>
          </a:bodyPr>
          <a:lstStyle/>
          <a:p>
            <a:pPr>
              <a:lnSpc>
                <a:spcPct val="107000"/>
              </a:lnSpc>
              <a:spcAft>
                <a:spcPts val="800"/>
              </a:spcAft>
            </a:pPr>
            <a:r>
              <a:rPr lang="es-CL" sz="1600" dirty="0">
                <a:solidFill>
                  <a:srgbClr val="282F39"/>
                </a:solidFill>
                <a:effectLst/>
                <a:ea typeface="Open Sans" panose="020B0606030504020204" pitchFamily="34" charset="0"/>
                <a:cs typeface="Open Sans" panose="020B0606030504020204" pitchFamily="34" charset="0"/>
              </a:rPr>
              <a:t>Grupo 7</a:t>
            </a:r>
          </a:p>
        </p:txBody>
      </p:sp>
      <p:sp>
        <p:nvSpPr>
          <p:cNvPr id="4" name="CuadroTexto 3">
            <a:extLst>
              <a:ext uri="{FF2B5EF4-FFF2-40B4-BE49-F238E27FC236}">
                <a16:creationId xmlns:a16="http://schemas.microsoft.com/office/drawing/2014/main" id="{5CCD268B-6BE0-D0A9-DAE6-663D38DEC943}"/>
              </a:ext>
            </a:extLst>
          </p:cNvPr>
          <p:cNvSpPr txBox="1"/>
          <p:nvPr/>
        </p:nvSpPr>
        <p:spPr>
          <a:xfrm>
            <a:off x="1660852" y="194501"/>
            <a:ext cx="2923697" cy="344069"/>
          </a:xfrm>
          <a:prstGeom prst="rect">
            <a:avLst/>
          </a:prstGeom>
          <a:noFill/>
        </p:spPr>
        <p:txBody>
          <a:bodyPr wrap="square">
            <a:spAutoFit/>
          </a:bodyPr>
          <a:lstStyle/>
          <a:p>
            <a:pPr>
              <a:lnSpc>
                <a:spcPct val="107000"/>
              </a:lnSpc>
              <a:spcAft>
                <a:spcPts val="800"/>
              </a:spcAft>
            </a:pPr>
            <a:r>
              <a:rPr lang="es-CL" sz="1600" dirty="0">
                <a:solidFill>
                  <a:srgbClr val="282F39"/>
                </a:solidFill>
                <a:ea typeface="Open Sans" panose="020B0606030504020204" pitchFamily="34" charset="0"/>
                <a:cs typeface="Open Sans" panose="020B0606030504020204" pitchFamily="34" charset="0"/>
              </a:rPr>
              <a:t>Programación Web</a:t>
            </a:r>
            <a:endParaRPr lang="es-CL" sz="1600" dirty="0">
              <a:solidFill>
                <a:srgbClr val="282F39"/>
              </a:solidFill>
              <a:effectLst/>
              <a:ea typeface="Open Sans" panose="020B0606030504020204" pitchFamily="34" charset="0"/>
              <a:cs typeface="Open Sans" panose="020B0606030504020204" pitchFamily="34" charset="0"/>
            </a:endParaRPr>
          </a:p>
        </p:txBody>
      </p:sp>
      <p:sp>
        <p:nvSpPr>
          <p:cNvPr id="6" name="CuadroTexto 5">
            <a:extLst>
              <a:ext uri="{FF2B5EF4-FFF2-40B4-BE49-F238E27FC236}">
                <a16:creationId xmlns:a16="http://schemas.microsoft.com/office/drawing/2014/main" id="{7025822A-E7D4-2E5D-09F0-E83D4098CB64}"/>
              </a:ext>
            </a:extLst>
          </p:cNvPr>
          <p:cNvSpPr txBox="1"/>
          <p:nvPr/>
        </p:nvSpPr>
        <p:spPr>
          <a:xfrm>
            <a:off x="5117383" y="5409654"/>
            <a:ext cx="2510451" cy="400110"/>
          </a:xfrm>
          <a:prstGeom prst="rect">
            <a:avLst/>
          </a:prstGeom>
          <a:noFill/>
        </p:spPr>
        <p:txBody>
          <a:bodyPr wrap="square">
            <a:spAutoFit/>
          </a:bodyPr>
          <a:lstStyle/>
          <a:p>
            <a:r>
              <a:rPr lang="es-MX" sz="2000" b="1" dirty="0"/>
              <a:t>Panel Colaborador</a:t>
            </a:r>
            <a:endParaRPr lang="es-CL" sz="2000" b="1" dirty="0"/>
          </a:p>
        </p:txBody>
      </p:sp>
      <p:pic>
        <p:nvPicPr>
          <p:cNvPr id="3" name="Imagen 2">
            <a:extLst>
              <a:ext uri="{FF2B5EF4-FFF2-40B4-BE49-F238E27FC236}">
                <a16:creationId xmlns:a16="http://schemas.microsoft.com/office/drawing/2014/main" id="{B9C70772-53D6-746F-F1A7-113DF2B5565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00237" y="1931155"/>
            <a:ext cx="8391525" cy="2486025"/>
          </a:xfrm>
          <a:prstGeom prst="rect">
            <a:avLst/>
          </a:prstGeom>
        </p:spPr>
      </p:pic>
    </p:spTree>
    <p:custDataLst>
      <p:tags r:id="rId1"/>
    </p:custDataLst>
    <p:extLst>
      <p:ext uri="{BB962C8B-B14F-4D97-AF65-F5344CB8AC3E}">
        <p14:creationId xmlns:p14="http://schemas.microsoft.com/office/powerpoint/2010/main" val="36726369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a:extLst>
            <a:ext uri="{FF2B5EF4-FFF2-40B4-BE49-F238E27FC236}">
              <a16:creationId xmlns:a16="http://schemas.microsoft.com/office/drawing/2014/main" id="{80F47265-7151-C7AF-5630-69BF15DB7E7A}"/>
            </a:ext>
          </a:extLst>
        </p:cNvPr>
        <p:cNvGrpSpPr/>
        <p:nvPr/>
      </p:nvGrpSpPr>
      <p:grpSpPr>
        <a:xfrm>
          <a:off x="0" y="0"/>
          <a:ext cx="0" cy="0"/>
          <a:chOff x="0" y="0"/>
          <a:chExt cx="0" cy="0"/>
        </a:xfrm>
      </p:grpSpPr>
      <p:pic>
        <p:nvPicPr>
          <p:cNvPr id="25" name="Imagen 24" descr="Logotipo&#10;&#10;Descripción generada automáticamente">
            <a:extLst>
              <a:ext uri="{FF2B5EF4-FFF2-40B4-BE49-F238E27FC236}">
                <a16:creationId xmlns:a16="http://schemas.microsoft.com/office/drawing/2014/main" id="{4D88A71E-158D-CCDE-7D56-624716C31AE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5374" y="196820"/>
            <a:ext cx="1252912" cy="281118"/>
          </a:xfrm>
          <a:prstGeom prst="rect">
            <a:avLst/>
          </a:prstGeom>
        </p:spPr>
      </p:pic>
      <p:cxnSp>
        <p:nvCxnSpPr>
          <p:cNvPr id="26" name="Conector recto 25">
            <a:extLst>
              <a:ext uri="{FF2B5EF4-FFF2-40B4-BE49-F238E27FC236}">
                <a16:creationId xmlns:a16="http://schemas.microsoft.com/office/drawing/2014/main" id="{24BD6170-1164-127A-1CD9-3DD360D53FDB}"/>
              </a:ext>
            </a:extLst>
          </p:cNvPr>
          <p:cNvCxnSpPr/>
          <p:nvPr/>
        </p:nvCxnSpPr>
        <p:spPr>
          <a:xfrm>
            <a:off x="1642732" y="198634"/>
            <a:ext cx="0" cy="281117"/>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5" name="Conector recto 14">
            <a:extLst>
              <a:ext uri="{FF2B5EF4-FFF2-40B4-BE49-F238E27FC236}">
                <a16:creationId xmlns:a16="http://schemas.microsoft.com/office/drawing/2014/main" id="{3031F0FE-263F-0DF2-D377-B8DDDB297708}"/>
              </a:ext>
            </a:extLst>
          </p:cNvPr>
          <p:cNvCxnSpPr/>
          <p:nvPr/>
        </p:nvCxnSpPr>
        <p:spPr>
          <a:xfrm>
            <a:off x="4383635" y="196820"/>
            <a:ext cx="0" cy="281117"/>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16" name="CuadroTexto 15">
            <a:extLst>
              <a:ext uri="{FF2B5EF4-FFF2-40B4-BE49-F238E27FC236}">
                <a16:creationId xmlns:a16="http://schemas.microsoft.com/office/drawing/2014/main" id="{F9CD3AA3-F176-6ABE-53ED-F4EB07D1C3E5}"/>
              </a:ext>
            </a:extLst>
          </p:cNvPr>
          <p:cNvSpPr txBox="1"/>
          <p:nvPr/>
        </p:nvSpPr>
        <p:spPr>
          <a:xfrm>
            <a:off x="4383635" y="194502"/>
            <a:ext cx="1988974" cy="344069"/>
          </a:xfrm>
          <a:prstGeom prst="rect">
            <a:avLst/>
          </a:prstGeom>
          <a:noFill/>
        </p:spPr>
        <p:txBody>
          <a:bodyPr wrap="square">
            <a:spAutoFit/>
          </a:bodyPr>
          <a:lstStyle/>
          <a:p>
            <a:pPr>
              <a:lnSpc>
                <a:spcPct val="107000"/>
              </a:lnSpc>
              <a:spcAft>
                <a:spcPts val="800"/>
              </a:spcAft>
            </a:pPr>
            <a:r>
              <a:rPr lang="es-CL" sz="1600" dirty="0">
                <a:solidFill>
                  <a:srgbClr val="282F39"/>
                </a:solidFill>
                <a:effectLst/>
                <a:ea typeface="Open Sans" panose="020B0606030504020204" pitchFamily="34" charset="0"/>
                <a:cs typeface="Open Sans" panose="020B0606030504020204" pitchFamily="34" charset="0"/>
              </a:rPr>
              <a:t>Grupo 7</a:t>
            </a:r>
          </a:p>
        </p:txBody>
      </p:sp>
      <p:sp>
        <p:nvSpPr>
          <p:cNvPr id="4" name="CuadroTexto 3">
            <a:extLst>
              <a:ext uri="{FF2B5EF4-FFF2-40B4-BE49-F238E27FC236}">
                <a16:creationId xmlns:a16="http://schemas.microsoft.com/office/drawing/2014/main" id="{4F567847-7FE1-493D-A811-188F527D03A0}"/>
              </a:ext>
            </a:extLst>
          </p:cNvPr>
          <p:cNvSpPr txBox="1"/>
          <p:nvPr/>
        </p:nvSpPr>
        <p:spPr>
          <a:xfrm>
            <a:off x="1660852" y="194501"/>
            <a:ext cx="2923697" cy="344069"/>
          </a:xfrm>
          <a:prstGeom prst="rect">
            <a:avLst/>
          </a:prstGeom>
          <a:noFill/>
        </p:spPr>
        <p:txBody>
          <a:bodyPr wrap="square">
            <a:spAutoFit/>
          </a:bodyPr>
          <a:lstStyle/>
          <a:p>
            <a:pPr>
              <a:lnSpc>
                <a:spcPct val="107000"/>
              </a:lnSpc>
              <a:spcAft>
                <a:spcPts val="800"/>
              </a:spcAft>
            </a:pPr>
            <a:r>
              <a:rPr lang="es-CL" sz="1600" dirty="0">
                <a:solidFill>
                  <a:srgbClr val="282F39"/>
                </a:solidFill>
                <a:ea typeface="Open Sans" panose="020B0606030504020204" pitchFamily="34" charset="0"/>
                <a:cs typeface="Open Sans" panose="020B0606030504020204" pitchFamily="34" charset="0"/>
              </a:rPr>
              <a:t>Programación Web</a:t>
            </a:r>
            <a:endParaRPr lang="es-CL" sz="1600" dirty="0">
              <a:solidFill>
                <a:srgbClr val="282F39"/>
              </a:solidFill>
              <a:effectLst/>
              <a:ea typeface="Open Sans" panose="020B0606030504020204" pitchFamily="34" charset="0"/>
              <a:cs typeface="Open Sans" panose="020B0606030504020204" pitchFamily="34" charset="0"/>
            </a:endParaRPr>
          </a:p>
        </p:txBody>
      </p:sp>
      <p:sp>
        <p:nvSpPr>
          <p:cNvPr id="6" name="CuadroTexto 5">
            <a:extLst>
              <a:ext uri="{FF2B5EF4-FFF2-40B4-BE49-F238E27FC236}">
                <a16:creationId xmlns:a16="http://schemas.microsoft.com/office/drawing/2014/main" id="{C8A633B1-5878-37D1-0494-E6EC1149A68E}"/>
              </a:ext>
            </a:extLst>
          </p:cNvPr>
          <p:cNvSpPr txBox="1"/>
          <p:nvPr/>
        </p:nvSpPr>
        <p:spPr>
          <a:xfrm>
            <a:off x="3486418" y="5522272"/>
            <a:ext cx="5219163" cy="707886"/>
          </a:xfrm>
          <a:prstGeom prst="rect">
            <a:avLst/>
          </a:prstGeom>
          <a:noFill/>
        </p:spPr>
        <p:txBody>
          <a:bodyPr wrap="square">
            <a:spAutoFit/>
          </a:bodyPr>
          <a:lstStyle/>
          <a:p>
            <a:pPr algn="ctr"/>
            <a:r>
              <a:rPr lang="es-MX" sz="2000" b="1" dirty="0"/>
              <a:t>Panel Colaborador lista de usuarios y productos.</a:t>
            </a:r>
            <a:endParaRPr lang="es-CL" sz="2000" b="1" dirty="0"/>
          </a:p>
        </p:txBody>
      </p:sp>
      <p:pic>
        <p:nvPicPr>
          <p:cNvPr id="5" name="Imagen 4">
            <a:extLst>
              <a:ext uri="{FF2B5EF4-FFF2-40B4-BE49-F238E27FC236}">
                <a16:creationId xmlns:a16="http://schemas.microsoft.com/office/drawing/2014/main" id="{5CB81304-72B1-72A8-3EB6-054C0524151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01109" y="981785"/>
            <a:ext cx="8429625" cy="2228850"/>
          </a:xfrm>
          <a:prstGeom prst="rect">
            <a:avLst/>
          </a:prstGeom>
        </p:spPr>
      </p:pic>
      <p:pic>
        <p:nvPicPr>
          <p:cNvPr id="8" name="Imagen 7">
            <a:extLst>
              <a:ext uri="{FF2B5EF4-FFF2-40B4-BE49-F238E27FC236}">
                <a16:creationId xmlns:a16="http://schemas.microsoft.com/office/drawing/2014/main" id="{99604878-824F-F5F2-519A-EAF47F3BEFB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34446" y="3350146"/>
            <a:ext cx="8362950" cy="1952625"/>
          </a:xfrm>
          <a:prstGeom prst="rect">
            <a:avLst/>
          </a:prstGeom>
        </p:spPr>
      </p:pic>
    </p:spTree>
    <p:custDataLst>
      <p:tags r:id="rId1"/>
    </p:custDataLst>
    <p:extLst>
      <p:ext uri="{BB962C8B-B14F-4D97-AF65-F5344CB8AC3E}">
        <p14:creationId xmlns:p14="http://schemas.microsoft.com/office/powerpoint/2010/main" val="273481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a:extLst>
            <a:ext uri="{FF2B5EF4-FFF2-40B4-BE49-F238E27FC236}">
              <a16:creationId xmlns:a16="http://schemas.microsoft.com/office/drawing/2014/main" id="{B3364F16-C419-3BC4-AB31-471E91E9655C}"/>
            </a:ext>
          </a:extLst>
        </p:cNvPr>
        <p:cNvGrpSpPr/>
        <p:nvPr/>
      </p:nvGrpSpPr>
      <p:grpSpPr>
        <a:xfrm>
          <a:off x="0" y="0"/>
          <a:ext cx="0" cy="0"/>
          <a:chOff x="0" y="0"/>
          <a:chExt cx="0" cy="0"/>
        </a:xfrm>
      </p:grpSpPr>
      <p:pic>
        <p:nvPicPr>
          <p:cNvPr id="25" name="Imagen 24" descr="Logotipo&#10;&#10;Descripción generada automáticamente">
            <a:extLst>
              <a:ext uri="{FF2B5EF4-FFF2-40B4-BE49-F238E27FC236}">
                <a16:creationId xmlns:a16="http://schemas.microsoft.com/office/drawing/2014/main" id="{C4016657-01B8-F9D5-31F8-A46DB12B192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5374" y="196820"/>
            <a:ext cx="1252912" cy="281118"/>
          </a:xfrm>
          <a:prstGeom prst="rect">
            <a:avLst/>
          </a:prstGeom>
        </p:spPr>
      </p:pic>
      <p:cxnSp>
        <p:nvCxnSpPr>
          <p:cNvPr id="26" name="Conector recto 25">
            <a:extLst>
              <a:ext uri="{FF2B5EF4-FFF2-40B4-BE49-F238E27FC236}">
                <a16:creationId xmlns:a16="http://schemas.microsoft.com/office/drawing/2014/main" id="{04758B84-7928-F561-DE17-9FAD67755776}"/>
              </a:ext>
            </a:extLst>
          </p:cNvPr>
          <p:cNvCxnSpPr/>
          <p:nvPr/>
        </p:nvCxnSpPr>
        <p:spPr>
          <a:xfrm>
            <a:off x="1642732" y="198634"/>
            <a:ext cx="0" cy="281117"/>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5" name="Conector recto 14">
            <a:extLst>
              <a:ext uri="{FF2B5EF4-FFF2-40B4-BE49-F238E27FC236}">
                <a16:creationId xmlns:a16="http://schemas.microsoft.com/office/drawing/2014/main" id="{087D2481-A568-2CCB-093A-507090088DF9}"/>
              </a:ext>
            </a:extLst>
          </p:cNvPr>
          <p:cNvCxnSpPr/>
          <p:nvPr/>
        </p:nvCxnSpPr>
        <p:spPr>
          <a:xfrm>
            <a:off x="4383635" y="196820"/>
            <a:ext cx="0" cy="281117"/>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16" name="CuadroTexto 15">
            <a:extLst>
              <a:ext uri="{FF2B5EF4-FFF2-40B4-BE49-F238E27FC236}">
                <a16:creationId xmlns:a16="http://schemas.microsoft.com/office/drawing/2014/main" id="{2821A7DF-4164-4A17-481C-6C191E558E4A}"/>
              </a:ext>
            </a:extLst>
          </p:cNvPr>
          <p:cNvSpPr txBox="1"/>
          <p:nvPr/>
        </p:nvSpPr>
        <p:spPr>
          <a:xfrm>
            <a:off x="4383635" y="194502"/>
            <a:ext cx="1988974" cy="344069"/>
          </a:xfrm>
          <a:prstGeom prst="rect">
            <a:avLst/>
          </a:prstGeom>
          <a:noFill/>
        </p:spPr>
        <p:txBody>
          <a:bodyPr wrap="square">
            <a:spAutoFit/>
          </a:bodyPr>
          <a:lstStyle/>
          <a:p>
            <a:pPr>
              <a:lnSpc>
                <a:spcPct val="107000"/>
              </a:lnSpc>
              <a:spcAft>
                <a:spcPts val="800"/>
              </a:spcAft>
            </a:pPr>
            <a:r>
              <a:rPr lang="es-CL" sz="1600" dirty="0">
                <a:solidFill>
                  <a:srgbClr val="282F39"/>
                </a:solidFill>
                <a:effectLst/>
                <a:ea typeface="Open Sans" panose="020B0606030504020204" pitchFamily="34" charset="0"/>
                <a:cs typeface="Open Sans" panose="020B0606030504020204" pitchFamily="34" charset="0"/>
              </a:rPr>
              <a:t>Grupo 7</a:t>
            </a:r>
          </a:p>
        </p:txBody>
      </p:sp>
      <p:sp>
        <p:nvSpPr>
          <p:cNvPr id="4" name="CuadroTexto 3">
            <a:extLst>
              <a:ext uri="{FF2B5EF4-FFF2-40B4-BE49-F238E27FC236}">
                <a16:creationId xmlns:a16="http://schemas.microsoft.com/office/drawing/2014/main" id="{93AA2D79-72B3-3B93-7025-638015C8A9C5}"/>
              </a:ext>
            </a:extLst>
          </p:cNvPr>
          <p:cNvSpPr txBox="1"/>
          <p:nvPr/>
        </p:nvSpPr>
        <p:spPr>
          <a:xfrm>
            <a:off x="1660852" y="194501"/>
            <a:ext cx="2923697" cy="344069"/>
          </a:xfrm>
          <a:prstGeom prst="rect">
            <a:avLst/>
          </a:prstGeom>
          <a:noFill/>
        </p:spPr>
        <p:txBody>
          <a:bodyPr wrap="square">
            <a:spAutoFit/>
          </a:bodyPr>
          <a:lstStyle/>
          <a:p>
            <a:pPr>
              <a:lnSpc>
                <a:spcPct val="107000"/>
              </a:lnSpc>
              <a:spcAft>
                <a:spcPts val="800"/>
              </a:spcAft>
            </a:pPr>
            <a:r>
              <a:rPr lang="es-CL" sz="1600" dirty="0">
                <a:solidFill>
                  <a:srgbClr val="282F39"/>
                </a:solidFill>
                <a:ea typeface="Open Sans" panose="020B0606030504020204" pitchFamily="34" charset="0"/>
                <a:cs typeface="Open Sans" panose="020B0606030504020204" pitchFamily="34" charset="0"/>
              </a:rPr>
              <a:t>Programación Web</a:t>
            </a:r>
            <a:endParaRPr lang="es-CL" sz="1600" dirty="0">
              <a:solidFill>
                <a:srgbClr val="282F39"/>
              </a:solidFill>
              <a:effectLst/>
              <a:ea typeface="Open Sans" panose="020B0606030504020204" pitchFamily="34" charset="0"/>
              <a:cs typeface="Open Sans" panose="020B0606030504020204" pitchFamily="34" charset="0"/>
            </a:endParaRPr>
          </a:p>
        </p:txBody>
      </p:sp>
      <p:sp>
        <p:nvSpPr>
          <p:cNvPr id="6" name="CuadroTexto 5">
            <a:extLst>
              <a:ext uri="{FF2B5EF4-FFF2-40B4-BE49-F238E27FC236}">
                <a16:creationId xmlns:a16="http://schemas.microsoft.com/office/drawing/2014/main" id="{C93ABAF0-C3B5-8D80-B18E-24F34FCAB615}"/>
              </a:ext>
            </a:extLst>
          </p:cNvPr>
          <p:cNvSpPr txBox="1"/>
          <p:nvPr/>
        </p:nvSpPr>
        <p:spPr>
          <a:xfrm>
            <a:off x="4018494" y="5846202"/>
            <a:ext cx="5063776" cy="400110"/>
          </a:xfrm>
          <a:prstGeom prst="rect">
            <a:avLst/>
          </a:prstGeom>
          <a:noFill/>
        </p:spPr>
        <p:txBody>
          <a:bodyPr wrap="square">
            <a:spAutoFit/>
          </a:bodyPr>
          <a:lstStyle/>
          <a:p>
            <a:r>
              <a:rPr lang="es-MX" sz="2000" b="1" dirty="0"/>
              <a:t>Panel Colaborador reportes en Excel y PDF</a:t>
            </a:r>
            <a:endParaRPr lang="es-CL" sz="2000" b="1" dirty="0"/>
          </a:p>
        </p:txBody>
      </p:sp>
      <p:pic>
        <p:nvPicPr>
          <p:cNvPr id="3" name="Imagen 2">
            <a:extLst>
              <a:ext uri="{FF2B5EF4-FFF2-40B4-BE49-F238E27FC236}">
                <a16:creationId xmlns:a16="http://schemas.microsoft.com/office/drawing/2014/main" id="{3F85A464-D380-52E5-AE4F-E90807A3E30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51277" y="1145030"/>
            <a:ext cx="2647950" cy="457200"/>
          </a:xfrm>
          <a:prstGeom prst="rect">
            <a:avLst/>
          </a:prstGeom>
        </p:spPr>
      </p:pic>
      <p:pic>
        <p:nvPicPr>
          <p:cNvPr id="8" name="Imagen 7">
            <a:extLst>
              <a:ext uri="{FF2B5EF4-FFF2-40B4-BE49-F238E27FC236}">
                <a16:creationId xmlns:a16="http://schemas.microsoft.com/office/drawing/2014/main" id="{0C528113-3616-6909-B88A-1A17FF4206F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44166" y="1008598"/>
            <a:ext cx="6800850" cy="876300"/>
          </a:xfrm>
          <a:prstGeom prst="rect">
            <a:avLst/>
          </a:prstGeom>
        </p:spPr>
      </p:pic>
      <p:pic>
        <p:nvPicPr>
          <p:cNvPr id="10" name="Imagen 9">
            <a:extLst>
              <a:ext uri="{FF2B5EF4-FFF2-40B4-BE49-F238E27FC236}">
                <a16:creationId xmlns:a16="http://schemas.microsoft.com/office/drawing/2014/main" id="{C7FAFBD2-A6A8-F6E8-F101-333FE97F383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740577" y="2720726"/>
            <a:ext cx="4683387" cy="2289648"/>
          </a:xfrm>
          <a:prstGeom prst="rect">
            <a:avLst/>
          </a:prstGeom>
        </p:spPr>
      </p:pic>
      <p:pic>
        <p:nvPicPr>
          <p:cNvPr id="12" name="Imagen 11">
            <a:extLst>
              <a:ext uri="{FF2B5EF4-FFF2-40B4-BE49-F238E27FC236}">
                <a16:creationId xmlns:a16="http://schemas.microsoft.com/office/drawing/2014/main" id="{71541159-0C33-8861-3FF7-DF7A6041445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08681" y="2720726"/>
            <a:ext cx="4707289" cy="2289648"/>
          </a:xfrm>
          <a:prstGeom prst="rect">
            <a:avLst/>
          </a:prstGeom>
        </p:spPr>
      </p:pic>
    </p:spTree>
    <p:custDataLst>
      <p:tags r:id="rId1"/>
    </p:custDataLst>
    <p:extLst>
      <p:ext uri="{BB962C8B-B14F-4D97-AF65-F5344CB8AC3E}">
        <p14:creationId xmlns:p14="http://schemas.microsoft.com/office/powerpoint/2010/main" val="28932137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a:extLst>
            <a:ext uri="{FF2B5EF4-FFF2-40B4-BE49-F238E27FC236}">
              <a16:creationId xmlns:a16="http://schemas.microsoft.com/office/drawing/2014/main" id="{BF95386B-B806-29FC-547C-165B2CEFD5D9}"/>
            </a:ext>
          </a:extLst>
        </p:cNvPr>
        <p:cNvGrpSpPr/>
        <p:nvPr/>
      </p:nvGrpSpPr>
      <p:grpSpPr>
        <a:xfrm>
          <a:off x="0" y="0"/>
          <a:ext cx="0" cy="0"/>
          <a:chOff x="0" y="0"/>
          <a:chExt cx="0" cy="0"/>
        </a:xfrm>
      </p:grpSpPr>
      <p:pic>
        <p:nvPicPr>
          <p:cNvPr id="25" name="Imagen 24" descr="Logotipo&#10;&#10;Descripción generada automáticamente">
            <a:extLst>
              <a:ext uri="{FF2B5EF4-FFF2-40B4-BE49-F238E27FC236}">
                <a16:creationId xmlns:a16="http://schemas.microsoft.com/office/drawing/2014/main" id="{FE1AA873-D946-521E-AFC4-E17596277D6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5374" y="196820"/>
            <a:ext cx="1252912" cy="281118"/>
          </a:xfrm>
          <a:prstGeom prst="rect">
            <a:avLst/>
          </a:prstGeom>
        </p:spPr>
      </p:pic>
      <p:cxnSp>
        <p:nvCxnSpPr>
          <p:cNvPr id="26" name="Conector recto 25">
            <a:extLst>
              <a:ext uri="{FF2B5EF4-FFF2-40B4-BE49-F238E27FC236}">
                <a16:creationId xmlns:a16="http://schemas.microsoft.com/office/drawing/2014/main" id="{11710A77-9F11-C14C-5449-E80A55E43EB8}"/>
              </a:ext>
            </a:extLst>
          </p:cNvPr>
          <p:cNvCxnSpPr/>
          <p:nvPr/>
        </p:nvCxnSpPr>
        <p:spPr>
          <a:xfrm>
            <a:off x="1642732" y="198634"/>
            <a:ext cx="0" cy="281117"/>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5" name="Conector recto 14">
            <a:extLst>
              <a:ext uri="{FF2B5EF4-FFF2-40B4-BE49-F238E27FC236}">
                <a16:creationId xmlns:a16="http://schemas.microsoft.com/office/drawing/2014/main" id="{CFEFC0AF-9A41-9EDC-8CCF-C6A69DB14A4A}"/>
              </a:ext>
            </a:extLst>
          </p:cNvPr>
          <p:cNvCxnSpPr/>
          <p:nvPr/>
        </p:nvCxnSpPr>
        <p:spPr>
          <a:xfrm>
            <a:off x="4383635" y="196820"/>
            <a:ext cx="0" cy="281117"/>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16" name="CuadroTexto 15">
            <a:extLst>
              <a:ext uri="{FF2B5EF4-FFF2-40B4-BE49-F238E27FC236}">
                <a16:creationId xmlns:a16="http://schemas.microsoft.com/office/drawing/2014/main" id="{084612A3-BAF3-3DFB-4680-C3A15F74E100}"/>
              </a:ext>
            </a:extLst>
          </p:cNvPr>
          <p:cNvSpPr txBox="1"/>
          <p:nvPr/>
        </p:nvSpPr>
        <p:spPr>
          <a:xfrm>
            <a:off x="4383635" y="194502"/>
            <a:ext cx="1988974" cy="344069"/>
          </a:xfrm>
          <a:prstGeom prst="rect">
            <a:avLst/>
          </a:prstGeom>
          <a:noFill/>
        </p:spPr>
        <p:txBody>
          <a:bodyPr wrap="square">
            <a:spAutoFit/>
          </a:bodyPr>
          <a:lstStyle/>
          <a:p>
            <a:pPr>
              <a:lnSpc>
                <a:spcPct val="107000"/>
              </a:lnSpc>
              <a:spcAft>
                <a:spcPts val="800"/>
              </a:spcAft>
            </a:pPr>
            <a:r>
              <a:rPr lang="es-CL" sz="1600" dirty="0">
                <a:solidFill>
                  <a:srgbClr val="282F39"/>
                </a:solidFill>
                <a:effectLst/>
                <a:ea typeface="Open Sans" panose="020B0606030504020204" pitchFamily="34" charset="0"/>
                <a:cs typeface="Open Sans" panose="020B0606030504020204" pitchFamily="34" charset="0"/>
              </a:rPr>
              <a:t>Grupo 7</a:t>
            </a:r>
          </a:p>
        </p:txBody>
      </p:sp>
      <p:sp>
        <p:nvSpPr>
          <p:cNvPr id="4" name="CuadroTexto 3">
            <a:extLst>
              <a:ext uri="{FF2B5EF4-FFF2-40B4-BE49-F238E27FC236}">
                <a16:creationId xmlns:a16="http://schemas.microsoft.com/office/drawing/2014/main" id="{B1CF6387-F558-7170-894D-14F9B3B226AD}"/>
              </a:ext>
            </a:extLst>
          </p:cNvPr>
          <p:cNvSpPr txBox="1"/>
          <p:nvPr/>
        </p:nvSpPr>
        <p:spPr>
          <a:xfrm>
            <a:off x="1660852" y="194501"/>
            <a:ext cx="2923697" cy="344069"/>
          </a:xfrm>
          <a:prstGeom prst="rect">
            <a:avLst/>
          </a:prstGeom>
          <a:noFill/>
        </p:spPr>
        <p:txBody>
          <a:bodyPr wrap="square">
            <a:spAutoFit/>
          </a:bodyPr>
          <a:lstStyle/>
          <a:p>
            <a:pPr>
              <a:lnSpc>
                <a:spcPct val="107000"/>
              </a:lnSpc>
              <a:spcAft>
                <a:spcPts val="800"/>
              </a:spcAft>
            </a:pPr>
            <a:r>
              <a:rPr lang="es-CL" sz="1600" dirty="0">
                <a:solidFill>
                  <a:srgbClr val="282F39"/>
                </a:solidFill>
                <a:ea typeface="Open Sans" panose="020B0606030504020204" pitchFamily="34" charset="0"/>
                <a:cs typeface="Open Sans" panose="020B0606030504020204" pitchFamily="34" charset="0"/>
              </a:rPr>
              <a:t>Programación Web</a:t>
            </a:r>
            <a:endParaRPr lang="es-CL" sz="1600" dirty="0">
              <a:solidFill>
                <a:srgbClr val="282F39"/>
              </a:solidFill>
              <a:effectLst/>
              <a:ea typeface="Open Sans" panose="020B0606030504020204" pitchFamily="34" charset="0"/>
              <a:cs typeface="Open Sans" panose="020B0606030504020204" pitchFamily="34" charset="0"/>
            </a:endParaRPr>
          </a:p>
        </p:txBody>
      </p:sp>
      <p:sp>
        <p:nvSpPr>
          <p:cNvPr id="6" name="CuadroTexto 5">
            <a:extLst>
              <a:ext uri="{FF2B5EF4-FFF2-40B4-BE49-F238E27FC236}">
                <a16:creationId xmlns:a16="http://schemas.microsoft.com/office/drawing/2014/main" id="{8E040183-91AD-6736-5EEC-E91BCE064858}"/>
              </a:ext>
            </a:extLst>
          </p:cNvPr>
          <p:cNvSpPr txBox="1"/>
          <p:nvPr/>
        </p:nvSpPr>
        <p:spPr>
          <a:xfrm>
            <a:off x="2452412" y="2792317"/>
            <a:ext cx="6897432" cy="1015663"/>
          </a:xfrm>
          <a:prstGeom prst="rect">
            <a:avLst/>
          </a:prstGeom>
          <a:noFill/>
        </p:spPr>
        <p:txBody>
          <a:bodyPr wrap="square">
            <a:spAutoFit/>
          </a:bodyPr>
          <a:lstStyle/>
          <a:p>
            <a:pPr algn="ctr"/>
            <a:r>
              <a:rPr lang="es-MX" sz="6000" b="1" dirty="0"/>
              <a:t>APIS</a:t>
            </a:r>
            <a:endParaRPr lang="es-CL" sz="6000" b="1" dirty="0"/>
          </a:p>
        </p:txBody>
      </p:sp>
    </p:spTree>
    <p:custDataLst>
      <p:tags r:id="rId1"/>
    </p:custDataLst>
    <p:extLst>
      <p:ext uri="{BB962C8B-B14F-4D97-AF65-F5344CB8AC3E}">
        <p14:creationId xmlns:p14="http://schemas.microsoft.com/office/powerpoint/2010/main" val="666979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a:extLst>
            <a:ext uri="{FF2B5EF4-FFF2-40B4-BE49-F238E27FC236}">
              <a16:creationId xmlns:a16="http://schemas.microsoft.com/office/drawing/2014/main" id="{FE2AFE81-2994-2B1C-CFB9-F7BF09E1720F}"/>
            </a:ext>
          </a:extLst>
        </p:cNvPr>
        <p:cNvGrpSpPr/>
        <p:nvPr/>
      </p:nvGrpSpPr>
      <p:grpSpPr>
        <a:xfrm>
          <a:off x="0" y="0"/>
          <a:ext cx="0" cy="0"/>
          <a:chOff x="0" y="0"/>
          <a:chExt cx="0" cy="0"/>
        </a:xfrm>
      </p:grpSpPr>
      <p:sp>
        <p:nvSpPr>
          <p:cNvPr id="2" name="CuadroTexto 1">
            <a:extLst>
              <a:ext uri="{FF2B5EF4-FFF2-40B4-BE49-F238E27FC236}">
                <a16:creationId xmlns:a16="http://schemas.microsoft.com/office/drawing/2014/main" id="{46F97550-F368-F661-038A-855E693D994C}"/>
              </a:ext>
            </a:extLst>
          </p:cNvPr>
          <p:cNvSpPr txBox="1"/>
          <p:nvPr/>
        </p:nvSpPr>
        <p:spPr>
          <a:xfrm>
            <a:off x="1850791" y="1710312"/>
            <a:ext cx="8490418" cy="4247317"/>
          </a:xfrm>
          <a:prstGeom prst="rect">
            <a:avLst/>
          </a:prstGeom>
          <a:noFill/>
        </p:spPr>
        <p:txBody>
          <a:bodyPr wrap="square">
            <a:spAutoFit/>
          </a:bodyPr>
          <a:lstStyle/>
          <a:p>
            <a:pPr>
              <a:buNone/>
            </a:pPr>
            <a:r>
              <a:rPr lang="es-MX" b="1" dirty="0" err="1"/>
              <a:t>FullOptik</a:t>
            </a:r>
            <a:r>
              <a:rPr lang="es-MX" dirty="0"/>
              <a:t> es una plataforma web desarrollada con </a:t>
            </a:r>
            <a:r>
              <a:rPr lang="es-MX" b="1" dirty="0"/>
              <a:t>Django</a:t>
            </a:r>
            <a:r>
              <a:rPr lang="es-MX" dirty="0"/>
              <a:t>, diseñada para ofrecer una solución integral de gestión y atención de pacientes en una óptica. Este sistema permite a los usuarios registrarse, visualizar productos, solicitar citas, visualizar el estado de sus atenciones, y mantener actualizado su perfil personal, mientras que los colaboradores (como administrativos o técnicos) pueden gestionar usuarios, productos y citas de forma eficiente.</a:t>
            </a:r>
          </a:p>
          <a:p>
            <a:pPr>
              <a:buNone/>
            </a:pPr>
            <a:endParaRPr lang="es-MX" dirty="0"/>
          </a:p>
          <a:p>
            <a:pPr>
              <a:buNone/>
            </a:pPr>
            <a:r>
              <a:rPr lang="es-MX" dirty="0"/>
              <a:t>El sitio fue construido con una arquitectura clara basada en roles, utilizando formularios personalizados, validación de campos clave como el RUT, y una interfaz moderna y adaptable mediante </a:t>
            </a:r>
            <a:r>
              <a:rPr lang="es-MX" b="1" dirty="0"/>
              <a:t>Bootstrap</a:t>
            </a:r>
            <a:r>
              <a:rPr lang="es-MX" dirty="0"/>
              <a:t>. Preparado para despliegue en plataformas como Render o </a:t>
            </a:r>
            <a:r>
              <a:rPr lang="es-MX" dirty="0" err="1"/>
              <a:t>PythonAnywhere</a:t>
            </a:r>
            <a:r>
              <a:rPr lang="es-MX" dirty="0"/>
              <a:t>.</a:t>
            </a:r>
          </a:p>
          <a:p>
            <a:pPr>
              <a:buNone/>
            </a:pPr>
            <a:endParaRPr lang="es-MX" dirty="0"/>
          </a:p>
          <a:p>
            <a:r>
              <a:rPr lang="es-MX" b="1" dirty="0" err="1"/>
              <a:t>FullOptik</a:t>
            </a:r>
            <a:r>
              <a:rPr lang="es-MX" dirty="0"/>
              <a:t> no solo automatiza procesos administrativos comunes en una óptica, sino que también ofrece una experiencia amigable tanto para clientes como para el equipo interno, apoyando la transformación digital de pequeños centros ópticos.</a:t>
            </a:r>
          </a:p>
        </p:txBody>
      </p:sp>
      <p:sp>
        <p:nvSpPr>
          <p:cNvPr id="3" name="CuadroTexto 2">
            <a:extLst>
              <a:ext uri="{FF2B5EF4-FFF2-40B4-BE49-F238E27FC236}">
                <a16:creationId xmlns:a16="http://schemas.microsoft.com/office/drawing/2014/main" id="{6EC5BF5D-7BB4-A507-2684-8B3468B44817}"/>
              </a:ext>
            </a:extLst>
          </p:cNvPr>
          <p:cNvSpPr txBox="1"/>
          <p:nvPr/>
        </p:nvSpPr>
        <p:spPr>
          <a:xfrm>
            <a:off x="4616261" y="704369"/>
            <a:ext cx="2693058" cy="656077"/>
          </a:xfrm>
          <a:prstGeom prst="rect">
            <a:avLst/>
          </a:prstGeom>
          <a:noFill/>
        </p:spPr>
        <p:txBody>
          <a:bodyPr wrap="square">
            <a:spAutoFit/>
          </a:bodyPr>
          <a:lstStyle/>
          <a:p>
            <a:pPr>
              <a:lnSpc>
                <a:spcPct val="107000"/>
              </a:lnSpc>
              <a:spcAft>
                <a:spcPts val="800"/>
              </a:spcAft>
            </a:pPr>
            <a:r>
              <a:rPr lang="es-CL" sz="3600" dirty="0">
                <a:solidFill>
                  <a:srgbClr val="282F39"/>
                </a:solidFill>
                <a:effectLst/>
                <a:latin typeface="Tenorite" panose="020F0502020204030204" pitchFamily="2" charset="0"/>
                <a:ea typeface="Open Sans" panose="020B0606030504020204" pitchFamily="34" charset="0"/>
                <a:cs typeface="Times New Roman" panose="02020603050405020304" pitchFamily="18" charset="0"/>
              </a:rPr>
              <a:t>Introducción</a:t>
            </a:r>
          </a:p>
        </p:txBody>
      </p:sp>
      <p:pic>
        <p:nvPicPr>
          <p:cNvPr id="25" name="Imagen 24" descr="Logotipo&#10;&#10;Descripción generada automáticamente">
            <a:extLst>
              <a:ext uri="{FF2B5EF4-FFF2-40B4-BE49-F238E27FC236}">
                <a16:creationId xmlns:a16="http://schemas.microsoft.com/office/drawing/2014/main" id="{D46622D6-96FB-2FD3-85F8-CE79C0BB767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5374" y="196820"/>
            <a:ext cx="1252912" cy="281118"/>
          </a:xfrm>
          <a:prstGeom prst="rect">
            <a:avLst/>
          </a:prstGeom>
        </p:spPr>
      </p:pic>
      <p:cxnSp>
        <p:nvCxnSpPr>
          <p:cNvPr id="26" name="Conector recto 25">
            <a:extLst>
              <a:ext uri="{FF2B5EF4-FFF2-40B4-BE49-F238E27FC236}">
                <a16:creationId xmlns:a16="http://schemas.microsoft.com/office/drawing/2014/main" id="{90E8B34E-A3DF-CD77-2A85-49855F7FDD58}"/>
              </a:ext>
            </a:extLst>
          </p:cNvPr>
          <p:cNvCxnSpPr/>
          <p:nvPr/>
        </p:nvCxnSpPr>
        <p:spPr>
          <a:xfrm>
            <a:off x="1642732" y="198634"/>
            <a:ext cx="0" cy="281117"/>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5" name="Conector recto 14">
            <a:extLst>
              <a:ext uri="{FF2B5EF4-FFF2-40B4-BE49-F238E27FC236}">
                <a16:creationId xmlns:a16="http://schemas.microsoft.com/office/drawing/2014/main" id="{614420EC-3F08-63B8-6483-769233137F76}"/>
              </a:ext>
            </a:extLst>
          </p:cNvPr>
          <p:cNvCxnSpPr/>
          <p:nvPr/>
        </p:nvCxnSpPr>
        <p:spPr>
          <a:xfrm>
            <a:off x="4383635" y="196820"/>
            <a:ext cx="0" cy="281117"/>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16" name="CuadroTexto 15">
            <a:extLst>
              <a:ext uri="{FF2B5EF4-FFF2-40B4-BE49-F238E27FC236}">
                <a16:creationId xmlns:a16="http://schemas.microsoft.com/office/drawing/2014/main" id="{EA45BC7D-9935-C28B-27C4-383C42263389}"/>
              </a:ext>
            </a:extLst>
          </p:cNvPr>
          <p:cNvSpPr txBox="1"/>
          <p:nvPr/>
        </p:nvSpPr>
        <p:spPr>
          <a:xfrm>
            <a:off x="4383635" y="194502"/>
            <a:ext cx="1988974" cy="344069"/>
          </a:xfrm>
          <a:prstGeom prst="rect">
            <a:avLst/>
          </a:prstGeom>
          <a:noFill/>
        </p:spPr>
        <p:txBody>
          <a:bodyPr wrap="square">
            <a:spAutoFit/>
          </a:bodyPr>
          <a:lstStyle/>
          <a:p>
            <a:pPr>
              <a:lnSpc>
                <a:spcPct val="107000"/>
              </a:lnSpc>
              <a:spcAft>
                <a:spcPts val="800"/>
              </a:spcAft>
            </a:pPr>
            <a:r>
              <a:rPr lang="es-CL" sz="1600" dirty="0">
                <a:solidFill>
                  <a:srgbClr val="282F39"/>
                </a:solidFill>
                <a:effectLst/>
                <a:ea typeface="Open Sans" panose="020B0606030504020204" pitchFamily="34" charset="0"/>
                <a:cs typeface="Open Sans" panose="020B0606030504020204" pitchFamily="34" charset="0"/>
              </a:rPr>
              <a:t>Grupo 7</a:t>
            </a:r>
          </a:p>
        </p:txBody>
      </p:sp>
      <p:sp>
        <p:nvSpPr>
          <p:cNvPr id="4" name="CuadroTexto 3">
            <a:extLst>
              <a:ext uri="{FF2B5EF4-FFF2-40B4-BE49-F238E27FC236}">
                <a16:creationId xmlns:a16="http://schemas.microsoft.com/office/drawing/2014/main" id="{7379DB54-570B-1862-1D03-2C3A3D7BFB16}"/>
              </a:ext>
            </a:extLst>
          </p:cNvPr>
          <p:cNvSpPr txBox="1"/>
          <p:nvPr/>
        </p:nvSpPr>
        <p:spPr>
          <a:xfrm>
            <a:off x="1660852" y="194501"/>
            <a:ext cx="2923697" cy="344069"/>
          </a:xfrm>
          <a:prstGeom prst="rect">
            <a:avLst/>
          </a:prstGeom>
          <a:noFill/>
        </p:spPr>
        <p:txBody>
          <a:bodyPr wrap="square">
            <a:spAutoFit/>
          </a:bodyPr>
          <a:lstStyle/>
          <a:p>
            <a:pPr>
              <a:lnSpc>
                <a:spcPct val="107000"/>
              </a:lnSpc>
              <a:spcAft>
                <a:spcPts val="800"/>
              </a:spcAft>
            </a:pPr>
            <a:r>
              <a:rPr lang="es-CL" sz="1600" dirty="0">
                <a:solidFill>
                  <a:srgbClr val="282F39"/>
                </a:solidFill>
                <a:ea typeface="Open Sans" panose="020B0606030504020204" pitchFamily="34" charset="0"/>
                <a:cs typeface="Open Sans" panose="020B0606030504020204" pitchFamily="34" charset="0"/>
              </a:rPr>
              <a:t>Programación Web</a:t>
            </a:r>
            <a:endParaRPr lang="es-CL" sz="1600" dirty="0">
              <a:solidFill>
                <a:srgbClr val="282F39"/>
              </a:solidFill>
              <a:effectLst/>
              <a:ea typeface="Open Sans" panose="020B0606030504020204" pitchFamily="34" charset="0"/>
              <a:cs typeface="Open Sans" panose="020B0606030504020204" pitchFamily="34" charset="0"/>
            </a:endParaRPr>
          </a:p>
        </p:txBody>
      </p:sp>
      <p:pic>
        <p:nvPicPr>
          <p:cNvPr id="5" name="Imagen 4">
            <a:extLst>
              <a:ext uri="{FF2B5EF4-FFF2-40B4-BE49-F238E27FC236}">
                <a16:creationId xmlns:a16="http://schemas.microsoft.com/office/drawing/2014/main" id="{8F2A0044-52A0-FFCA-8D62-658DEB7FB7C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939086" y="1"/>
            <a:ext cx="1252913" cy="1408736"/>
          </a:xfrm>
          <a:prstGeom prst="rect">
            <a:avLst/>
          </a:prstGeom>
        </p:spPr>
      </p:pic>
    </p:spTree>
    <p:custDataLst>
      <p:tags r:id="rId1"/>
    </p:custDataLst>
    <p:extLst>
      <p:ext uri="{BB962C8B-B14F-4D97-AF65-F5344CB8AC3E}">
        <p14:creationId xmlns:p14="http://schemas.microsoft.com/office/powerpoint/2010/main" val="24050141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a:extLst>
            <a:ext uri="{FF2B5EF4-FFF2-40B4-BE49-F238E27FC236}">
              <a16:creationId xmlns:a16="http://schemas.microsoft.com/office/drawing/2014/main" id="{D17705EC-D58D-242E-98B0-46B9B477FBBF}"/>
            </a:ext>
          </a:extLst>
        </p:cNvPr>
        <p:cNvGrpSpPr/>
        <p:nvPr/>
      </p:nvGrpSpPr>
      <p:grpSpPr>
        <a:xfrm>
          <a:off x="0" y="0"/>
          <a:ext cx="0" cy="0"/>
          <a:chOff x="0" y="0"/>
          <a:chExt cx="0" cy="0"/>
        </a:xfrm>
      </p:grpSpPr>
      <p:pic>
        <p:nvPicPr>
          <p:cNvPr id="25" name="Imagen 24" descr="Logotipo&#10;&#10;Descripción generada automáticamente">
            <a:extLst>
              <a:ext uri="{FF2B5EF4-FFF2-40B4-BE49-F238E27FC236}">
                <a16:creationId xmlns:a16="http://schemas.microsoft.com/office/drawing/2014/main" id="{9F1C3E71-D7AD-F546-6945-B19406AD90F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5374" y="196820"/>
            <a:ext cx="1252912" cy="281118"/>
          </a:xfrm>
          <a:prstGeom prst="rect">
            <a:avLst/>
          </a:prstGeom>
        </p:spPr>
      </p:pic>
      <p:cxnSp>
        <p:nvCxnSpPr>
          <p:cNvPr id="26" name="Conector recto 25">
            <a:extLst>
              <a:ext uri="{FF2B5EF4-FFF2-40B4-BE49-F238E27FC236}">
                <a16:creationId xmlns:a16="http://schemas.microsoft.com/office/drawing/2014/main" id="{20F5B1E2-B5FC-0C44-44C3-B7ADFB9CF6EC}"/>
              </a:ext>
            </a:extLst>
          </p:cNvPr>
          <p:cNvCxnSpPr/>
          <p:nvPr/>
        </p:nvCxnSpPr>
        <p:spPr>
          <a:xfrm>
            <a:off x="1642732" y="198634"/>
            <a:ext cx="0" cy="281117"/>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5" name="Conector recto 14">
            <a:extLst>
              <a:ext uri="{FF2B5EF4-FFF2-40B4-BE49-F238E27FC236}">
                <a16:creationId xmlns:a16="http://schemas.microsoft.com/office/drawing/2014/main" id="{B339F05A-1121-CDE0-CCAB-2E3834E47C7C}"/>
              </a:ext>
            </a:extLst>
          </p:cNvPr>
          <p:cNvCxnSpPr/>
          <p:nvPr/>
        </p:nvCxnSpPr>
        <p:spPr>
          <a:xfrm>
            <a:off x="4383635" y="196820"/>
            <a:ext cx="0" cy="281117"/>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16" name="CuadroTexto 15">
            <a:extLst>
              <a:ext uri="{FF2B5EF4-FFF2-40B4-BE49-F238E27FC236}">
                <a16:creationId xmlns:a16="http://schemas.microsoft.com/office/drawing/2014/main" id="{6AAA4785-9396-89B7-4F58-A104544A3522}"/>
              </a:ext>
            </a:extLst>
          </p:cNvPr>
          <p:cNvSpPr txBox="1"/>
          <p:nvPr/>
        </p:nvSpPr>
        <p:spPr>
          <a:xfrm>
            <a:off x="4383635" y="194502"/>
            <a:ext cx="1988974" cy="344069"/>
          </a:xfrm>
          <a:prstGeom prst="rect">
            <a:avLst/>
          </a:prstGeom>
          <a:noFill/>
        </p:spPr>
        <p:txBody>
          <a:bodyPr wrap="square">
            <a:spAutoFit/>
          </a:bodyPr>
          <a:lstStyle/>
          <a:p>
            <a:pPr>
              <a:lnSpc>
                <a:spcPct val="107000"/>
              </a:lnSpc>
              <a:spcAft>
                <a:spcPts val="800"/>
              </a:spcAft>
            </a:pPr>
            <a:r>
              <a:rPr lang="es-CL" sz="1600" dirty="0">
                <a:solidFill>
                  <a:srgbClr val="282F39"/>
                </a:solidFill>
                <a:effectLst/>
                <a:ea typeface="Open Sans" panose="020B0606030504020204" pitchFamily="34" charset="0"/>
                <a:cs typeface="Open Sans" panose="020B0606030504020204" pitchFamily="34" charset="0"/>
              </a:rPr>
              <a:t>Grupo 7</a:t>
            </a:r>
          </a:p>
        </p:txBody>
      </p:sp>
      <p:sp>
        <p:nvSpPr>
          <p:cNvPr id="4" name="CuadroTexto 3">
            <a:extLst>
              <a:ext uri="{FF2B5EF4-FFF2-40B4-BE49-F238E27FC236}">
                <a16:creationId xmlns:a16="http://schemas.microsoft.com/office/drawing/2014/main" id="{12F7D78E-771B-C150-9FA5-05872D8426A1}"/>
              </a:ext>
            </a:extLst>
          </p:cNvPr>
          <p:cNvSpPr txBox="1"/>
          <p:nvPr/>
        </p:nvSpPr>
        <p:spPr>
          <a:xfrm>
            <a:off x="1660852" y="194501"/>
            <a:ext cx="2923697" cy="344069"/>
          </a:xfrm>
          <a:prstGeom prst="rect">
            <a:avLst/>
          </a:prstGeom>
          <a:noFill/>
        </p:spPr>
        <p:txBody>
          <a:bodyPr wrap="square">
            <a:spAutoFit/>
          </a:bodyPr>
          <a:lstStyle/>
          <a:p>
            <a:pPr>
              <a:lnSpc>
                <a:spcPct val="107000"/>
              </a:lnSpc>
              <a:spcAft>
                <a:spcPts val="800"/>
              </a:spcAft>
            </a:pPr>
            <a:r>
              <a:rPr lang="es-CL" sz="1600" dirty="0">
                <a:solidFill>
                  <a:srgbClr val="282F39"/>
                </a:solidFill>
                <a:ea typeface="Open Sans" panose="020B0606030504020204" pitchFamily="34" charset="0"/>
                <a:cs typeface="Open Sans" panose="020B0606030504020204" pitchFamily="34" charset="0"/>
              </a:rPr>
              <a:t>Programación Web</a:t>
            </a:r>
            <a:endParaRPr lang="es-CL" sz="1600" dirty="0">
              <a:solidFill>
                <a:srgbClr val="282F39"/>
              </a:solidFill>
              <a:effectLst/>
              <a:ea typeface="Open Sans" panose="020B0606030504020204" pitchFamily="34" charset="0"/>
              <a:cs typeface="Open Sans" panose="020B0606030504020204" pitchFamily="34" charset="0"/>
            </a:endParaRPr>
          </a:p>
        </p:txBody>
      </p:sp>
      <p:pic>
        <p:nvPicPr>
          <p:cNvPr id="3" name="Imagen 2">
            <a:extLst>
              <a:ext uri="{FF2B5EF4-FFF2-40B4-BE49-F238E27FC236}">
                <a16:creationId xmlns:a16="http://schemas.microsoft.com/office/drawing/2014/main" id="{1D4C0F6C-FBBB-B690-3507-5C5FB7C6FDA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1830" y="1567682"/>
            <a:ext cx="3410615" cy="4407108"/>
          </a:xfrm>
          <a:prstGeom prst="rect">
            <a:avLst/>
          </a:prstGeom>
        </p:spPr>
      </p:pic>
      <p:pic>
        <p:nvPicPr>
          <p:cNvPr id="13" name="Imagen 12">
            <a:extLst>
              <a:ext uri="{FF2B5EF4-FFF2-40B4-BE49-F238E27FC236}">
                <a16:creationId xmlns:a16="http://schemas.microsoft.com/office/drawing/2014/main" id="{2B46155F-D97A-B3DB-970F-F6FC18D8B75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72609" y="2694603"/>
            <a:ext cx="5108475" cy="3149456"/>
          </a:xfrm>
          <a:prstGeom prst="rect">
            <a:avLst/>
          </a:prstGeom>
        </p:spPr>
      </p:pic>
      <p:sp>
        <p:nvSpPr>
          <p:cNvPr id="14" name="CuadroTexto 13">
            <a:extLst>
              <a:ext uri="{FF2B5EF4-FFF2-40B4-BE49-F238E27FC236}">
                <a16:creationId xmlns:a16="http://schemas.microsoft.com/office/drawing/2014/main" id="{033C9F97-1B65-ECC1-6B5C-112F66FEA91A}"/>
              </a:ext>
            </a:extLst>
          </p:cNvPr>
          <p:cNvSpPr txBox="1"/>
          <p:nvPr/>
        </p:nvSpPr>
        <p:spPr>
          <a:xfrm>
            <a:off x="2963413" y="853071"/>
            <a:ext cx="5219163" cy="400110"/>
          </a:xfrm>
          <a:prstGeom prst="rect">
            <a:avLst/>
          </a:prstGeom>
          <a:noFill/>
        </p:spPr>
        <p:txBody>
          <a:bodyPr wrap="square">
            <a:spAutoFit/>
          </a:bodyPr>
          <a:lstStyle/>
          <a:p>
            <a:pPr algn="ctr"/>
            <a:r>
              <a:rPr lang="es-MX" sz="2000" b="1" dirty="0"/>
              <a:t>APIS externas.</a:t>
            </a:r>
            <a:endParaRPr lang="es-CL" sz="2000" b="1" dirty="0"/>
          </a:p>
        </p:txBody>
      </p:sp>
      <p:sp>
        <p:nvSpPr>
          <p:cNvPr id="17" name="CuadroTexto 16">
            <a:extLst>
              <a:ext uri="{FF2B5EF4-FFF2-40B4-BE49-F238E27FC236}">
                <a16:creationId xmlns:a16="http://schemas.microsoft.com/office/drawing/2014/main" id="{FCB14956-B163-CA5F-1D92-6F93D6585B52}"/>
              </a:ext>
            </a:extLst>
          </p:cNvPr>
          <p:cNvSpPr txBox="1"/>
          <p:nvPr/>
        </p:nvSpPr>
        <p:spPr>
          <a:xfrm>
            <a:off x="-22445" y="6004929"/>
            <a:ext cx="5219163" cy="400110"/>
          </a:xfrm>
          <a:prstGeom prst="rect">
            <a:avLst/>
          </a:prstGeom>
          <a:noFill/>
        </p:spPr>
        <p:txBody>
          <a:bodyPr wrap="square">
            <a:spAutoFit/>
          </a:bodyPr>
          <a:lstStyle/>
          <a:p>
            <a:pPr algn="ctr"/>
            <a:r>
              <a:rPr lang="es-MX" sz="2000" b="1" dirty="0" err="1"/>
              <a:t>weatherapi</a:t>
            </a:r>
            <a:r>
              <a:rPr lang="es-MX" sz="2000" b="1" dirty="0"/>
              <a:t>.</a:t>
            </a:r>
            <a:endParaRPr lang="es-CL" sz="2000" b="1" dirty="0"/>
          </a:p>
        </p:txBody>
      </p:sp>
      <p:sp>
        <p:nvSpPr>
          <p:cNvPr id="18" name="CuadroTexto 17">
            <a:extLst>
              <a:ext uri="{FF2B5EF4-FFF2-40B4-BE49-F238E27FC236}">
                <a16:creationId xmlns:a16="http://schemas.microsoft.com/office/drawing/2014/main" id="{05AFA904-8E68-EE8E-C4AC-5CA6FBC0437C}"/>
              </a:ext>
            </a:extLst>
          </p:cNvPr>
          <p:cNvSpPr txBox="1"/>
          <p:nvPr/>
        </p:nvSpPr>
        <p:spPr>
          <a:xfrm>
            <a:off x="6488599" y="5974790"/>
            <a:ext cx="5219163" cy="400110"/>
          </a:xfrm>
          <a:prstGeom prst="rect">
            <a:avLst/>
          </a:prstGeom>
          <a:noFill/>
        </p:spPr>
        <p:txBody>
          <a:bodyPr wrap="square">
            <a:spAutoFit/>
          </a:bodyPr>
          <a:lstStyle/>
          <a:p>
            <a:pPr algn="ctr"/>
            <a:r>
              <a:rPr lang="es-MX" sz="2000" b="1" dirty="0" err="1"/>
              <a:t>Themealdb</a:t>
            </a:r>
            <a:r>
              <a:rPr lang="es-MX" sz="2000" b="1" dirty="0"/>
              <a:t>.</a:t>
            </a:r>
            <a:endParaRPr lang="es-CL" sz="2000" b="1" dirty="0"/>
          </a:p>
        </p:txBody>
      </p:sp>
    </p:spTree>
    <p:custDataLst>
      <p:tags r:id="rId1"/>
    </p:custDataLst>
    <p:extLst>
      <p:ext uri="{BB962C8B-B14F-4D97-AF65-F5344CB8AC3E}">
        <p14:creationId xmlns:p14="http://schemas.microsoft.com/office/powerpoint/2010/main" val="9334689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a:extLst>
            <a:ext uri="{FF2B5EF4-FFF2-40B4-BE49-F238E27FC236}">
              <a16:creationId xmlns:a16="http://schemas.microsoft.com/office/drawing/2014/main" id="{48939897-C42A-0046-8D63-D61DB529CA7A}"/>
            </a:ext>
          </a:extLst>
        </p:cNvPr>
        <p:cNvGrpSpPr/>
        <p:nvPr/>
      </p:nvGrpSpPr>
      <p:grpSpPr>
        <a:xfrm>
          <a:off x="0" y="0"/>
          <a:ext cx="0" cy="0"/>
          <a:chOff x="0" y="0"/>
          <a:chExt cx="0" cy="0"/>
        </a:xfrm>
      </p:grpSpPr>
      <p:pic>
        <p:nvPicPr>
          <p:cNvPr id="25" name="Imagen 24" descr="Logotipo&#10;&#10;Descripción generada automáticamente">
            <a:extLst>
              <a:ext uri="{FF2B5EF4-FFF2-40B4-BE49-F238E27FC236}">
                <a16:creationId xmlns:a16="http://schemas.microsoft.com/office/drawing/2014/main" id="{B8615167-82D6-6C2C-235D-0E09069A098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5374" y="196820"/>
            <a:ext cx="1252912" cy="281118"/>
          </a:xfrm>
          <a:prstGeom prst="rect">
            <a:avLst/>
          </a:prstGeom>
        </p:spPr>
      </p:pic>
      <p:cxnSp>
        <p:nvCxnSpPr>
          <p:cNvPr id="26" name="Conector recto 25">
            <a:extLst>
              <a:ext uri="{FF2B5EF4-FFF2-40B4-BE49-F238E27FC236}">
                <a16:creationId xmlns:a16="http://schemas.microsoft.com/office/drawing/2014/main" id="{A5803E7F-65C3-DCC4-8488-B6C589C695D3}"/>
              </a:ext>
            </a:extLst>
          </p:cNvPr>
          <p:cNvCxnSpPr/>
          <p:nvPr/>
        </p:nvCxnSpPr>
        <p:spPr>
          <a:xfrm>
            <a:off x="1642732" y="198634"/>
            <a:ext cx="0" cy="281117"/>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5" name="Conector recto 14">
            <a:extLst>
              <a:ext uri="{FF2B5EF4-FFF2-40B4-BE49-F238E27FC236}">
                <a16:creationId xmlns:a16="http://schemas.microsoft.com/office/drawing/2014/main" id="{4F993754-5449-F920-527D-DD3606A28BEA}"/>
              </a:ext>
            </a:extLst>
          </p:cNvPr>
          <p:cNvCxnSpPr/>
          <p:nvPr/>
        </p:nvCxnSpPr>
        <p:spPr>
          <a:xfrm>
            <a:off x="4383635" y="196820"/>
            <a:ext cx="0" cy="281117"/>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16" name="CuadroTexto 15">
            <a:extLst>
              <a:ext uri="{FF2B5EF4-FFF2-40B4-BE49-F238E27FC236}">
                <a16:creationId xmlns:a16="http://schemas.microsoft.com/office/drawing/2014/main" id="{803A6A3E-DF41-57BC-5E84-BDC79B71555D}"/>
              </a:ext>
            </a:extLst>
          </p:cNvPr>
          <p:cNvSpPr txBox="1"/>
          <p:nvPr/>
        </p:nvSpPr>
        <p:spPr>
          <a:xfrm>
            <a:off x="4383635" y="194502"/>
            <a:ext cx="1988974" cy="344069"/>
          </a:xfrm>
          <a:prstGeom prst="rect">
            <a:avLst/>
          </a:prstGeom>
          <a:noFill/>
        </p:spPr>
        <p:txBody>
          <a:bodyPr wrap="square">
            <a:spAutoFit/>
          </a:bodyPr>
          <a:lstStyle/>
          <a:p>
            <a:pPr>
              <a:lnSpc>
                <a:spcPct val="107000"/>
              </a:lnSpc>
              <a:spcAft>
                <a:spcPts val="800"/>
              </a:spcAft>
            </a:pPr>
            <a:r>
              <a:rPr lang="es-CL" sz="1600" dirty="0">
                <a:solidFill>
                  <a:srgbClr val="282F39"/>
                </a:solidFill>
                <a:effectLst/>
                <a:ea typeface="Open Sans" panose="020B0606030504020204" pitchFamily="34" charset="0"/>
                <a:cs typeface="Open Sans" panose="020B0606030504020204" pitchFamily="34" charset="0"/>
              </a:rPr>
              <a:t>Grupo 7</a:t>
            </a:r>
          </a:p>
        </p:txBody>
      </p:sp>
      <p:sp>
        <p:nvSpPr>
          <p:cNvPr id="4" name="CuadroTexto 3">
            <a:extLst>
              <a:ext uri="{FF2B5EF4-FFF2-40B4-BE49-F238E27FC236}">
                <a16:creationId xmlns:a16="http://schemas.microsoft.com/office/drawing/2014/main" id="{D0AD891D-01FE-7AEA-2E90-8A4D57918B4B}"/>
              </a:ext>
            </a:extLst>
          </p:cNvPr>
          <p:cNvSpPr txBox="1"/>
          <p:nvPr/>
        </p:nvSpPr>
        <p:spPr>
          <a:xfrm>
            <a:off x="1660852" y="194501"/>
            <a:ext cx="2923697" cy="344069"/>
          </a:xfrm>
          <a:prstGeom prst="rect">
            <a:avLst/>
          </a:prstGeom>
          <a:noFill/>
        </p:spPr>
        <p:txBody>
          <a:bodyPr wrap="square">
            <a:spAutoFit/>
          </a:bodyPr>
          <a:lstStyle/>
          <a:p>
            <a:pPr>
              <a:lnSpc>
                <a:spcPct val="107000"/>
              </a:lnSpc>
              <a:spcAft>
                <a:spcPts val="800"/>
              </a:spcAft>
            </a:pPr>
            <a:r>
              <a:rPr lang="es-CL" sz="1600" dirty="0">
                <a:solidFill>
                  <a:srgbClr val="282F39"/>
                </a:solidFill>
                <a:ea typeface="Open Sans" panose="020B0606030504020204" pitchFamily="34" charset="0"/>
                <a:cs typeface="Open Sans" panose="020B0606030504020204" pitchFamily="34" charset="0"/>
              </a:rPr>
              <a:t>Programación Web</a:t>
            </a:r>
            <a:endParaRPr lang="es-CL" sz="1600" dirty="0">
              <a:solidFill>
                <a:srgbClr val="282F39"/>
              </a:solidFill>
              <a:effectLst/>
              <a:ea typeface="Open Sans" panose="020B0606030504020204" pitchFamily="34" charset="0"/>
              <a:cs typeface="Open Sans" panose="020B0606030504020204" pitchFamily="34" charset="0"/>
            </a:endParaRPr>
          </a:p>
        </p:txBody>
      </p:sp>
      <p:sp>
        <p:nvSpPr>
          <p:cNvPr id="6" name="CuadroTexto 5">
            <a:extLst>
              <a:ext uri="{FF2B5EF4-FFF2-40B4-BE49-F238E27FC236}">
                <a16:creationId xmlns:a16="http://schemas.microsoft.com/office/drawing/2014/main" id="{8270A0DB-E065-74C4-443B-9A0FB1439ABA}"/>
              </a:ext>
            </a:extLst>
          </p:cNvPr>
          <p:cNvSpPr txBox="1"/>
          <p:nvPr/>
        </p:nvSpPr>
        <p:spPr>
          <a:xfrm>
            <a:off x="3246575" y="5766701"/>
            <a:ext cx="5219163" cy="707886"/>
          </a:xfrm>
          <a:prstGeom prst="rect">
            <a:avLst/>
          </a:prstGeom>
          <a:noFill/>
        </p:spPr>
        <p:txBody>
          <a:bodyPr wrap="square">
            <a:spAutoFit/>
          </a:bodyPr>
          <a:lstStyle/>
          <a:p>
            <a:pPr algn="ctr"/>
            <a:r>
              <a:rPr lang="es-MX" sz="2000" b="1" dirty="0"/>
              <a:t>APIS propias de consejos visuales y promociones.</a:t>
            </a:r>
            <a:endParaRPr lang="es-CL" sz="2000" b="1" dirty="0"/>
          </a:p>
        </p:txBody>
      </p:sp>
      <p:pic>
        <p:nvPicPr>
          <p:cNvPr id="9" name="Imagen 8">
            <a:extLst>
              <a:ext uri="{FF2B5EF4-FFF2-40B4-BE49-F238E27FC236}">
                <a16:creationId xmlns:a16="http://schemas.microsoft.com/office/drawing/2014/main" id="{0DDC3636-3B60-CFCA-6635-E150C64AE4B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5249" y="1315436"/>
            <a:ext cx="4602873" cy="4227128"/>
          </a:xfrm>
          <a:prstGeom prst="rect">
            <a:avLst/>
          </a:prstGeom>
        </p:spPr>
      </p:pic>
      <p:pic>
        <p:nvPicPr>
          <p:cNvPr id="11" name="Imagen 10">
            <a:extLst>
              <a:ext uri="{FF2B5EF4-FFF2-40B4-BE49-F238E27FC236}">
                <a16:creationId xmlns:a16="http://schemas.microsoft.com/office/drawing/2014/main" id="{0DE3E304-81EA-01A1-73B3-0582BF256B0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96000" y="2114567"/>
            <a:ext cx="5602370" cy="2628866"/>
          </a:xfrm>
          <a:prstGeom prst="rect">
            <a:avLst/>
          </a:prstGeom>
        </p:spPr>
      </p:pic>
    </p:spTree>
    <p:custDataLst>
      <p:tags r:id="rId1"/>
    </p:custDataLst>
    <p:extLst>
      <p:ext uri="{BB962C8B-B14F-4D97-AF65-F5344CB8AC3E}">
        <p14:creationId xmlns:p14="http://schemas.microsoft.com/office/powerpoint/2010/main" val="11730462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a:extLst>
            <a:ext uri="{FF2B5EF4-FFF2-40B4-BE49-F238E27FC236}">
              <a16:creationId xmlns:a16="http://schemas.microsoft.com/office/drawing/2014/main" id="{739099D6-E6B2-6936-3618-DDCF07755665}"/>
            </a:ext>
          </a:extLst>
        </p:cNvPr>
        <p:cNvGrpSpPr/>
        <p:nvPr/>
      </p:nvGrpSpPr>
      <p:grpSpPr>
        <a:xfrm>
          <a:off x="0" y="0"/>
          <a:ext cx="0" cy="0"/>
          <a:chOff x="0" y="0"/>
          <a:chExt cx="0" cy="0"/>
        </a:xfrm>
      </p:grpSpPr>
      <p:sp>
        <p:nvSpPr>
          <p:cNvPr id="2" name="CuadroTexto 1">
            <a:extLst>
              <a:ext uri="{FF2B5EF4-FFF2-40B4-BE49-F238E27FC236}">
                <a16:creationId xmlns:a16="http://schemas.microsoft.com/office/drawing/2014/main" id="{57D0DC61-C1A2-FBE1-2C8C-1BFC9D90D87A}"/>
              </a:ext>
            </a:extLst>
          </p:cNvPr>
          <p:cNvSpPr txBox="1"/>
          <p:nvPr/>
        </p:nvSpPr>
        <p:spPr>
          <a:xfrm>
            <a:off x="1850791" y="1725302"/>
            <a:ext cx="8490418" cy="4247317"/>
          </a:xfrm>
          <a:prstGeom prst="rect">
            <a:avLst/>
          </a:prstGeom>
          <a:noFill/>
        </p:spPr>
        <p:txBody>
          <a:bodyPr wrap="square">
            <a:spAutoFit/>
          </a:bodyPr>
          <a:lstStyle/>
          <a:p>
            <a:pPr>
              <a:buNone/>
            </a:pPr>
            <a:r>
              <a:rPr lang="es-MX" dirty="0"/>
              <a:t>  El desarrollo de </a:t>
            </a:r>
            <a:r>
              <a:rPr lang="es-MX" b="1" dirty="0" err="1"/>
              <a:t>FullOptik</a:t>
            </a:r>
            <a:r>
              <a:rPr lang="es-MX" dirty="0"/>
              <a:t> representa un avance significativo en la digitalización de procesos dentro de una óptica, integrando funcionalidades clave que permiten mejorar la experiencia del usuario y optimizar la gestión interna. A través del uso de Django como </a:t>
            </a:r>
            <a:r>
              <a:rPr lang="es-MX" dirty="0" err="1"/>
              <a:t>framework</a:t>
            </a:r>
            <a:r>
              <a:rPr lang="es-MX" dirty="0"/>
              <a:t> principal y el diseño de una interfaz clara y responsiva, el sistema logra atender tanto las necesidades de los pacientes como las de los colaboradores.</a:t>
            </a:r>
          </a:p>
          <a:p>
            <a:pPr>
              <a:buNone/>
            </a:pPr>
            <a:endParaRPr lang="es-MX" dirty="0"/>
          </a:p>
          <a:p>
            <a:pPr>
              <a:buNone/>
            </a:pPr>
            <a:r>
              <a:rPr lang="es-MX" dirty="0"/>
              <a:t>La implementación de roles, gestión dinámica de citas, validación personalizada y comunicación visual con el usuario son reflejo de un trabajo orientado a la calidad y a la eficiencia operativa. Además, el proyecto ha sido diseñado pensando en su escalabilidad y facilidad de despliegue en entornos reales, lo cual permite su futura expansión e integración con nuevas funcionalidades.</a:t>
            </a:r>
          </a:p>
          <a:p>
            <a:pPr>
              <a:buNone/>
            </a:pPr>
            <a:endParaRPr lang="es-MX" dirty="0"/>
          </a:p>
          <a:p>
            <a:r>
              <a:rPr lang="es-MX" dirty="0"/>
              <a:t>En síntesis, </a:t>
            </a:r>
            <a:r>
              <a:rPr lang="es-MX" b="1" dirty="0" err="1"/>
              <a:t>FullOptik</a:t>
            </a:r>
            <a:r>
              <a:rPr lang="es-MX" dirty="0"/>
              <a:t> es más que un sitio web: es una herramienta sólida, segura y adaptable que contribuye al crecimiento y profesionalización del rubro óptico en el entorno digital actual.</a:t>
            </a:r>
          </a:p>
        </p:txBody>
      </p:sp>
      <p:sp>
        <p:nvSpPr>
          <p:cNvPr id="3" name="CuadroTexto 2">
            <a:extLst>
              <a:ext uri="{FF2B5EF4-FFF2-40B4-BE49-F238E27FC236}">
                <a16:creationId xmlns:a16="http://schemas.microsoft.com/office/drawing/2014/main" id="{BD1FA621-1069-786A-7210-106BF38F4001}"/>
              </a:ext>
            </a:extLst>
          </p:cNvPr>
          <p:cNvSpPr txBox="1"/>
          <p:nvPr/>
        </p:nvSpPr>
        <p:spPr>
          <a:xfrm>
            <a:off x="4616261" y="704369"/>
            <a:ext cx="2693058" cy="656077"/>
          </a:xfrm>
          <a:prstGeom prst="rect">
            <a:avLst/>
          </a:prstGeom>
          <a:noFill/>
        </p:spPr>
        <p:txBody>
          <a:bodyPr wrap="square">
            <a:spAutoFit/>
          </a:bodyPr>
          <a:lstStyle/>
          <a:p>
            <a:pPr>
              <a:lnSpc>
                <a:spcPct val="107000"/>
              </a:lnSpc>
              <a:spcAft>
                <a:spcPts val="800"/>
              </a:spcAft>
            </a:pPr>
            <a:r>
              <a:rPr lang="es-CL" sz="3600" dirty="0">
                <a:solidFill>
                  <a:srgbClr val="282F39"/>
                </a:solidFill>
                <a:effectLst/>
                <a:latin typeface="Tenorite" panose="020F0502020204030204" pitchFamily="2" charset="0"/>
                <a:ea typeface="Open Sans" panose="020B0606030504020204" pitchFamily="34" charset="0"/>
                <a:cs typeface="Times New Roman" panose="02020603050405020304" pitchFamily="18" charset="0"/>
              </a:rPr>
              <a:t>Conclusión</a:t>
            </a:r>
          </a:p>
        </p:txBody>
      </p:sp>
      <p:pic>
        <p:nvPicPr>
          <p:cNvPr id="25" name="Imagen 24" descr="Logotipo&#10;&#10;Descripción generada automáticamente">
            <a:extLst>
              <a:ext uri="{FF2B5EF4-FFF2-40B4-BE49-F238E27FC236}">
                <a16:creationId xmlns:a16="http://schemas.microsoft.com/office/drawing/2014/main" id="{AEE0B77C-9574-7650-5726-FDD289373CA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5374" y="196820"/>
            <a:ext cx="1252912" cy="281118"/>
          </a:xfrm>
          <a:prstGeom prst="rect">
            <a:avLst/>
          </a:prstGeom>
        </p:spPr>
      </p:pic>
      <p:cxnSp>
        <p:nvCxnSpPr>
          <p:cNvPr id="26" name="Conector recto 25">
            <a:extLst>
              <a:ext uri="{FF2B5EF4-FFF2-40B4-BE49-F238E27FC236}">
                <a16:creationId xmlns:a16="http://schemas.microsoft.com/office/drawing/2014/main" id="{CB2FCC37-0393-1A97-72F6-126119554884}"/>
              </a:ext>
            </a:extLst>
          </p:cNvPr>
          <p:cNvCxnSpPr/>
          <p:nvPr/>
        </p:nvCxnSpPr>
        <p:spPr>
          <a:xfrm>
            <a:off x="1642732" y="198634"/>
            <a:ext cx="0" cy="281117"/>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5" name="Conector recto 14">
            <a:extLst>
              <a:ext uri="{FF2B5EF4-FFF2-40B4-BE49-F238E27FC236}">
                <a16:creationId xmlns:a16="http://schemas.microsoft.com/office/drawing/2014/main" id="{9634EA5E-AA33-E0F7-3C81-281191E75D81}"/>
              </a:ext>
            </a:extLst>
          </p:cNvPr>
          <p:cNvCxnSpPr/>
          <p:nvPr/>
        </p:nvCxnSpPr>
        <p:spPr>
          <a:xfrm>
            <a:off x="4383635" y="196820"/>
            <a:ext cx="0" cy="281117"/>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16" name="CuadroTexto 15">
            <a:extLst>
              <a:ext uri="{FF2B5EF4-FFF2-40B4-BE49-F238E27FC236}">
                <a16:creationId xmlns:a16="http://schemas.microsoft.com/office/drawing/2014/main" id="{D4CDB582-E66F-4B96-7536-90DCA18250C3}"/>
              </a:ext>
            </a:extLst>
          </p:cNvPr>
          <p:cNvSpPr txBox="1"/>
          <p:nvPr/>
        </p:nvSpPr>
        <p:spPr>
          <a:xfrm>
            <a:off x="4383635" y="194502"/>
            <a:ext cx="1988974" cy="344069"/>
          </a:xfrm>
          <a:prstGeom prst="rect">
            <a:avLst/>
          </a:prstGeom>
          <a:noFill/>
        </p:spPr>
        <p:txBody>
          <a:bodyPr wrap="square">
            <a:spAutoFit/>
          </a:bodyPr>
          <a:lstStyle/>
          <a:p>
            <a:pPr>
              <a:lnSpc>
                <a:spcPct val="107000"/>
              </a:lnSpc>
              <a:spcAft>
                <a:spcPts val="800"/>
              </a:spcAft>
            </a:pPr>
            <a:r>
              <a:rPr lang="es-CL" sz="1600" dirty="0">
                <a:solidFill>
                  <a:srgbClr val="282F39"/>
                </a:solidFill>
                <a:effectLst/>
                <a:ea typeface="Open Sans" panose="020B0606030504020204" pitchFamily="34" charset="0"/>
                <a:cs typeface="Open Sans" panose="020B0606030504020204" pitchFamily="34" charset="0"/>
              </a:rPr>
              <a:t>Grupo 7</a:t>
            </a:r>
          </a:p>
        </p:txBody>
      </p:sp>
      <p:sp>
        <p:nvSpPr>
          <p:cNvPr id="4" name="CuadroTexto 3">
            <a:extLst>
              <a:ext uri="{FF2B5EF4-FFF2-40B4-BE49-F238E27FC236}">
                <a16:creationId xmlns:a16="http://schemas.microsoft.com/office/drawing/2014/main" id="{CE87F06E-37AB-8DD8-3FFF-F330722B1C7C}"/>
              </a:ext>
            </a:extLst>
          </p:cNvPr>
          <p:cNvSpPr txBox="1"/>
          <p:nvPr/>
        </p:nvSpPr>
        <p:spPr>
          <a:xfrm>
            <a:off x="1660852" y="194501"/>
            <a:ext cx="2923697" cy="344069"/>
          </a:xfrm>
          <a:prstGeom prst="rect">
            <a:avLst/>
          </a:prstGeom>
          <a:noFill/>
        </p:spPr>
        <p:txBody>
          <a:bodyPr wrap="square">
            <a:spAutoFit/>
          </a:bodyPr>
          <a:lstStyle/>
          <a:p>
            <a:pPr>
              <a:lnSpc>
                <a:spcPct val="107000"/>
              </a:lnSpc>
              <a:spcAft>
                <a:spcPts val="800"/>
              </a:spcAft>
            </a:pPr>
            <a:r>
              <a:rPr lang="es-CL" sz="1600" dirty="0">
                <a:solidFill>
                  <a:srgbClr val="282F39"/>
                </a:solidFill>
                <a:ea typeface="Open Sans" panose="020B0606030504020204" pitchFamily="34" charset="0"/>
                <a:cs typeface="Open Sans" panose="020B0606030504020204" pitchFamily="34" charset="0"/>
              </a:rPr>
              <a:t>Programación Web</a:t>
            </a:r>
            <a:endParaRPr lang="es-CL" sz="1600" dirty="0">
              <a:solidFill>
                <a:srgbClr val="282F39"/>
              </a:solidFill>
              <a:effectLst/>
              <a:ea typeface="Open Sans" panose="020B0606030504020204" pitchFamily="34" charset="0"/>
              <a:cs typeface="Open Sans" panose="020B0606030504020204" pitchFamily="34" charset="0"/>
            </a:endParaRPr>
          </a:p>
        </p:txBody>
      </p:sp>
      <p:pic>
        <p:nvPicPr>
          <p:cNvPr id="5" name="Imagen 4">
            <a:extLst>
              <a:ext uri="{FF2B5EF4-FFF2-40B4-BE49-F238E27FC236}">
                <a16:creationId xmlns:a16="http://schemas.microsoft.com/office/drawing/2014/main" id="{12A55D3B-ECD2-87BD-F506-9002E07DE64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939086" y="1"/>
            <a:ext cx="1252913" cy="1408736"/>
          </a:xfrm>
          <a:prstGeom prst="rect">
            <a:avLst/>
          </a:prstGeom>
        </p:spPr>
      </p:pic>
    </p:spTree>
    <p:custDataLst>
      <p:tags r:id="rId1"/>
    </p:custDataLst>
    <p:extLst>
      <p:ext uri="{BB962C8B-B14F-4D97-AF65-F5344CB8AC3E}">
        <p14:creationId xmlns:p14="http://schemas.microsoft.com/office/powerpoint/2010/main" val="18670068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a:extLst>
            <a:ext uri="{FF2B5EF4-FFF2-40B4-BE49-F238E27FC236}">
              <a16:creationId xmlns:a16="http://schemas.microsoft.com/office/drawing/2014/main" id="{8636BAED-BA6C-C536-6402-0AB3473FCFD0}"/>
            </a:ext>
          </a:extLst>
        </p:cNvPr>
        <p:cNvGrpSpPr/>
        <p:nvPr/>
      </p:nvGrpSpPr>
      <p:grpSpPr>
        <a:xfrm>
          <a:off x="0" y="0"/>
          <a:ext cx="0" cy="0"/>
          <a:chOff x="0" y="0"/>
          <a:chExt cx="0" cy="0"/>
        </a:xfrm>
      </p:grpSpPr>
      <p:pic>
        <p:nvPicPr>
          <p:cNvPr id="25" name="Imagen 24" descr="Logotipo&#10;&#10;Descripción generada automáticamente">
            <a:extLst>
              <a:ext uri="{FF2B5EF4-FFF2-40B4-BE49-F238E27FC236}">
                <a16:creationId xmlns:a16="http://schemas.microsoft.com/office/drawing/2014/main" id="{2FDFC586-65C0-5EF7-AEED-D1C65F28BF4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5374" y="196820"/>
            <a:ext cx="1252912" cy="281118"/>
          </a:xfrm>
          <a:prstGeom prst="rect">
            <a:avLst/>
          </a:prstGeom>
        </p:spPr>
      </p:pic>
      <p:cxnSp>
        <p:nvCxnSpPr>
          <p:cNvPr id="26" name="Conector recto 25">
            <a:extLst>
              <a:ext uri="{FF2B5EF4-FFF2-40B4-BE49-F238E27FC236}">
                <a16:creationId xmlns:a16="http://schemas.microsoft.com/office/drawing/2014/main" id="{43561AAA-6280-67D5-9C7A-F61B81AB4A82}"/>
              </a:ext>
            </a:extLst>
          </p:cNvPr>
          <p:cNvCxnSpPr/>
          <p:nvPr/>
        </p:nvCxnSpPr>
        <p:spPr>
          <a:xfrm>
            <a:off x="1642732" y="198634"/>
            <a:ext cx="0" cy="281117"/>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5" name="Conector recto 14">
            <a:extLst>
              <a:ext uri="{FF2B5EF4-FFF2-40B4-BE49-F238E27FC236}">
                <a16:creationId xmlns:a16="http://schemas.microsoft.com/office/drawing/2014/main" id="{4878F9B3-D980-B8AF-F5E6-AE2DC7601E4B}"/>
              </a:ext>
            </a:extLst>
          </p:cNvPr>
          <p:cNvCxnSpPr/>
          <p:nvPr/>
        </p:nvCxnSpPr>
        <p:spPr>
          <a:xfrm>
            <a:off x="4383635" y="196820"/>
            <a:ext cx="0" cy="281117"/>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16" name="CuadroTexto 15">
            <a:extLst>
              <a:ext uri="{FF2B5EF4-FFF2-40B4-BE49-F238E27FC236}">
                <a16:creationId xmlns:a16="http://schemas.microsoft.com/office/drawing/2014/main" id="{C327E9FE-7DF7-4AB7-280E-503263CD0A02}"/>
              </a:ext>
            </a:extLst>
          </p:cNvPr>
          <p:cNvSpPr txBox="1"/>
          <p:nvPr/>
        </p:nvSpPr>
        <p:spPr>
          <a:xfrm>
            <a:off x="4383635" y="194502"/>
            <a:ext cx="1988974" cy="344069"/>
          </a:xfrm>
          <a:prstGeom prst="rect">
            <a:avLst/>
          </a:prstGeom>
          <a:noFill/>
        </p:spPr>
        <p:txBody>
          <a:bodyPr wrap="square">
            <a:spAutoFit/>
          </a:bodyPr>
          <a:lstStyle/>
          <a:p>
            <a:pPr>
              <a:lnSpc>
                <a:spcPct val="107000"/>
              </a:lnSpc>
              <a:spcAft>
                <a:spcPts val="800"/>
              </a:spcAft>
            </a:pPr>
            <a:r>
              <a:rPr lang="es-CL" sz="1600" dirty="0">
                <a:solidFill>
                  <a:srgbClr val="282F39"/>
                </a:solidFill>
                <a:effectLst/>
                <a:ea typeface="Open Sans" panose="020B0606030504020204" pitchFamily="34" charset="0"/>
                <a:cs typeface="Open Sans" panose="020B0606030504020204" pitchFamily="34" charset="0"/>
              </a:rPr>
              <a:t>Grupo 7</a:t>
            </a:r>
          </a:p>
        </p:txBody>
      </p:sp>
      <p:sp>
        <p:nvSpPr>
          <p:cNvPr id="4" name="CuadroTexto 3">
            <a:extLst>
              <a:ext uri="{FF2B5EF4-FFF2-40B4-BE49-F238E27FC236}">
                <a16:creationId xmlns:a16="http://schemas.microsoft.com/office/drawing/2014/main" id="{E4F91416-8409-2CA4-1A8A-3F3F9B6BC56B}"/>
              </a:ext>
            </a:extLst>
          </p:cNvPr>
          <p:cNvSpPr txBox="1"/>
          <p:nvPr/>
        </p:nvSpPr>
        <p:spPr>
          <a:xfrm>
            <a:off x="1660852" y="194501"/>
            <a:ext cx="2923697" cy="344069"/>
          </a:xfrm>
          <a:prstGeom prst="rect">
            <a:avLst/>
          </a:prstGeom>
          <a:noFill/>
        </p:spPr>
        <p:txBody>
          <a:bodyPr wrap="square">
            <a:spAutoFit/>
          </a:bodyPr>
          <a:lstStyle/>
          <a:p>
            <a:pPr>
              <a:lnSpc>
                <a:spcPct val="107000"/>
              </a:lnSpc>
              <a:spcAft>
                <a:spcPts val="800"/>
              </a:spcAft>
            </a:pPr>
            <a:r>
              <a:rPr lang="es-CL" sz="1600" dirty="0">
                <a:solidFill>
                  <a:srgbClr val="282F39"/>
                </a:solidFill>
                <a:ea typeface="Open Sans" panose="020B0606030504020204" pitchFamily="34" charset="0"/>
                <a:cs typeface="Open Sans" panose="020B0606030504020204" pitchFamily="34" charset="0"/>
              </a:rPr>
              <a:t>Programación Web</a:t>
            </a:r>
            <a:endParaRPr lang="es-CL" sz="1600" dirty="0">
              <a:solidFill>
                <a:srgbClr val="282F39"/>
              </a:solidFill>
              <a:effectLst/>
              <a:ea typeface="Open Sans" panose="020B0606030504020204" pitchFamily="34" charset="0"/>
              <a:cs typeface="Open Sans" panose="020B0606030504020204" pitchFamily="34" charset="0"/>
            </a:endParaRPr>
          </a:p>
        </p:txBody>
      </p:sp>
      <p:sp>
        <p:nvSpPr>
          <p:cNvPr id="6" name="CuadroTexto 5">
            <a:extLst>
              <a:ext uri="{FF2B5EF4-FFF2-40B4-BE49-F238E27FC236}">
                <a16:creationId xmlns:a16="http://schemas.microsoft.com/office/drawing/2014/main" id="{B0FCED70-AB96-72F0-0EC4-4479B06369B6}"/>
              </a:ext>
            </a:extLst>
          </p:cNvPr>
          <p:cNvSpPr txBox="1"/>
          <p:nvPr/>
        </p:nvSpPr>
        <p:spPr>
          <a:xfrm>
            <a:off x="2527363" y="2237681"/>
            <a:ext cx="6897432" cy="1938992"/>
          </a:xfrm>
          <a:prstGeom prst="rect">
            <a:avLst/>
          </a:prstGeom>
          <a:noFill/>
        </p:spPr>
        <p:txBody>
          <a:bodyPr wrap="square">
            <a:spAutoFit/>
          </a:bodyPr>
          <a:lstStyle/>
          <a:p>
            <a:pPr algn="ctr"/>
            <a:r>
              <a:rPr lang="es-MX" sz="6000" b="1" dirty="0"/>
              <a:t>Detalle Interfaz </a:t>
            </a:r>
            <a:r>
              <a:rPr lang="es-MX" sz="6000" b="1" dirty="0" err="1"/>
              <a:t>FullOptik</a:t>
            </a:r>
            <a:endParaRPr lang="es-CL" sz="6000" b="1" dirty="0"/>
          </a:p>
        </p:txBody>
      </p:sp>
    </p:spTree>
    <p:custDataLst>
      <p:tags r:id="rId1"/>
    </p:custDataLst>
    <p:extLst>
      <p:ext uri="{BB962C8B-B14F-4D97-AF65-F5344CB8AC3E}">
        <p14:creationId xmlns:p14="http://schemas.microsoft.com/office/powerpoint/2010/main" val="8865394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9" name="Rectángulo 8">
            <a:extLst>
              <a:ext uri="{FF2B5EF4-FFF2-40B4-BE49-F238E27FC236}">
                <a16:creationId xmlns:a16="http://schemas.microsoft.com/office/drawing/2014/main" id="{8084AB1B-0982-4AF0-91D9-EEA1C4FBCC86}"/>
              </a:ext>
            </a:extLst>
          </p:cNvPr>
          <p:cNvSpPr/>
          <p:nvPr/>
        </p:nvSpPr>
        <p:spPr>
          <a:xfrm>
            <a:off x="6092575" y="0"/>
            <a:ext cx="6099425" cy="6858000"/>
          </a:xfrm>
          <a:prstGeom prst="rect">
            <a:avLst/>
          </a:prstGeom>
          <a:solidFill>
            <a:srgbClr val="00AA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pic>
        <p:nvPicPr>
          <p:cNvPr id="25" name="Imagen 24" descr="Logotipo&#10;&#10;Descripción generada automáticamente">
            <a:extLst>
              <a:ext uri="{FF2B5EF4-FFF2-40B4-BE49-F238E27FC236}">
                <a16:creationId xmlns:a16="http://schemas.microsoft.com/office/drawing/2014/main" id="{D583A37C-3EE6-4C81-840F-0DA4AF60F56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5374" y="196820"/>
            <a:ext cx="1252912" cy="281118"/>
          </a:xfrm>
          <a:prstGeom prst="rect">
            <a:avLst/>
          </a:prstGeom>
        </p:spPr>
      </p:pic>
      <p:cxnSp>
        <p:nvCxnSpPr>
          <p:cNvPr id="26" name="Conector recto 25">
            <a:extLst>
              <a:ext uri="{FF2B5EF4-FFF2-40B4-BE49-F238E27FC236}">
                <a16:creationId xmlns:a16="http://schemas.microsoft.com/office/drawing/2014/main" id="{0C8772F5-5EDF-4845-98D6-19ACEBEBEA31}"/>
              </a:ext>
            </a:extLst>
          </p:cNvPr>
          <p:cNvCxnSpPr/>
          <p:nvPr/>
        </p:nvCxnSpPr>
        <p:spPr>
          <a:xfrm>
            <a:off x="1642732" y="198634"/>
            <a:ext cx="0" cy="281117"/>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5" name="Conector recto 14">
            <a:extLst>
              <a:ext uri="{FF2B5EF4-FFF2-40B4-BE49-F238E27FC236}">
                <a16:creationId xmlns:a16="http://schemas.microsoft.com/office/drawing/2014/main" id="{BB5C8BBE-CE22-661F-0196-350BD0769125}"/>
              </a:ext>
            </a:extLst>
          </p:cNvPr>
          <p:cNvCxnSpPr/>
          <p:nvPr/>
        </p:nvCxnSpPr>
        <p:spPr>
          <a:xfrm>
            <a:off x="4383635" y="196820"/>
            <a:ext cx="0" cy="281117"/>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16" name="CuadroTexto 15">
            <a:extLst>
              <a:ext uri="{FF2B5EF4-FFF2-40B4-BE49-F238E27FC236}">
                <a16:creationId xmlns:a16="http://schemas.microsoft.com/office/drawing/2014/main" id="{BA699271-3968-6689-0830-AC657B53D397}"/>
              </a:ext>
            </a:extLst>
          </p:cNvPr>
          <p:cNvSpPr txBox="1"/>
          <p:nvPr/>
        </p:nvSpPr>
        <p:spPr>
          <a:xfrm>
            <a:off x="4383635" y="194502"/>
            <a:ext cx="1988974" cy="344069"/>
          </a:xfrm>
          <a:prstGeom prst="rect">
            <a:avLst/>
          </a:prstGeom>
          <a:noFill/>
        </p:spPr>
        <p:txBody>
          <a:bodyPr wrap="square">
            <a:spAutoFit/>
          </a:bodyPr>
          <a:lstStyle/>
          <a:p>
            <a:pPr>
              <a:lnSpc>
                <a:spcPct val="107000"/>
              </a:lnSpc>
              <a:spcAft>
                <a:spcPts val="800"/>
              </a:spcAft>
            </a:pPr>
            <a:r>
              <a:rPr lang="es-CL" sz="1600" dirty="0">
                <a:solidFill>
                  <a:srgbClr val="282F39"/>
                </a:solidFill>
                <a:effectLst/>
                <a:ea typeface="Open Sans" panose="020B0606030504020204" pitchFamily="34" charset="0"/>
                <a:cs typeface="Open Sans" panose="020B0606030504020204" pitchFamily="34" charset="0"/>
              </a:rPr>
              <a:t>Grupo 7</a:t>
            </a:r>
          </a:p>
        </p:txBody>
      </p:sp>
      <p:sp>
        <p:nvSpPr>
          <p:cNvPr id="4" name="CuadroTexto 3">
            <a:extLst>
              <a:ext uri="{FF2B5EF4-FFF2-40B4-BE49-F238E27FC236}">
                <a16:creationId xmlns:a16="http://schemas.microsoft.com/office/drawing/2014/main" id="{BFC1AB3D-B86E-F540-238B-8847F2FAF30A}"/>
              </a:ext>
            </a:extLst>
          </p:cNvPr>
          <p:cNvSpPr txBox="1"/>
          <p:nvPr/>
        </p:nvSpPr>
        <p:spPr>
          <a:xfrm>
            <a:off x="1660852" y="194501"/>
            <a:ext cx="2923697" cy="344069"/>
          </a:xfrm>
          <a:prstGeom prst="rect">
            <a:avLst/>
          </a:prstGeom>
          <a:noFill/>
        </p:spPr>
        <p:txBody>
          <a:bodyPr wrap="square">
            <a:spAutoFit/>
          </a:bodyPr>
          <a:lstStyle/>
          <a:p>
            <a:pPr>
              <a:lnSpc>
                <a:spcPct val="107000"/>
              </a:lnSpc>
              <a:spcAft>
                <a:spcPts val="800"/>
              </a:spcAft>
            </a:pPr>
            <a:r>
              <a:rPr lang="es-CL" sz="1600" dirty="0">
                <a:solidFill>
                  <a:srgbClr val="282F39"/>
                </a:solidFill>
                <a:ea typeface="Open Sans" panose="020B0606030504020204" pitchFamily="34" charset="0"/>
                <a:cs typeface="Open Sans" panose="020B0606030504020204" pitchFamily="34" charset="0"/>
              </a:rPr>
              <a:t>Programación Web</a:t>
            </a:r>
            <a:endParaRPr lang="es-CL" sz="1600" dirty="0">
              <a:solidFill>
                <a:srgbClr val="282F39"/>
              </a:solidFill>
              <a:effectLst/>
              <a:ea typeface="Open Sans" panose="020B0606030504020204" pitchFamily="34" charset="0"/>
              <a:cs typeface="Open Sans" panose="020B0606030504020204" pitchFamily="34" charset="0"/>
            </a:endParaRPr>
          </a:p>
        </p:txBody>
      </p:sp>
      <p:pic>
        <p:nvPicPr>
          <p:cNvPr id="7" name="Imagen 6">
            <a:extLst>
              <a:ext uri="{FF2B5EF4-FFF2-40B4-BE49-F238E27FC236}">
                <a16:creationId xmlns:a16="http://schemas.microsoft.com/office/drawing/2014/main" id="{14A162A5-7749-6B17-047F-07F03BB124E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72609" y="477937"/>
            <a:ext cx="5679483" cy="6035761"/>
          </a:xfrm>
          <a:prstGeom prst="rect">
            <a:avLst/>
          </a:prstGeom>
        </p:spPr>
      </p:pic>
      <p:sp>
        <p:nvSpPr>
          <p:cNvPr id="10" name="CuadroTexto 9">
            <a:extLst>
              <a:ext uri="{FF2B5EF4-FFF2-40B4-BE49-F238E27FC236}">
                <a16:creationId xmlns:a16="http://schemas.microsoft.com/office/drawing/2014/main" id="{2E07FB56-721F-F6CE-2867-423502FFF6B6}"/>
              </a:ext>
            </a:extLst>
          </p:cNvPr>
          <p:cNvSpPr txBox="1"/>
          <p:nvPr/>
        </p:nvSpPr>
        <p:spPr>
          <a:xfrm>
            <a:off x="139908" y="3126023"/>
            <a:ext cx="6093500" cy="707886"/>
          </a:xfrm>
          <a:prstGeom prst="rect">
            <a:avLst/>
          </a:prstGeom>
          <a:noFill/>
        </p:spPr>
        <p:txBody>
          <a:bodyPr wrap="square">
            <a:spAutoFit/>
          </a:bodyPr>
          <a:lstStyle/>
          <a:p>
            <a:r>
              <a:rPr lang="es-MX" sz="2000" b="1" dirty="0"/>
              <a:t>Inicio de sesión seguro con validación de contraseñas y </a:t>
            </a:r>
            <a:r>
              <a:rPr lang="es-MX" sz="2000" b="1" dirty="0" err="1"/>
              <a:t>rut</a:t>
            </a:r>
            <a:r>
              <a:rPr lang="es-MX" sz="2000" b="1" dirty="0"/>
              <a:t> como usuario </a:t>
            </a:r>
            <a:r>
              <a:rPr lang="es-MX" sz="2000" b="1" dirty="0" err="1"/>
              <a:t>indentificador</a:t>
            </a:r>
            <a:r>
              <a:rPr lang="es-MX" sz="2000" b="1" dirty="0"/>
              <a:t>.</a:t>
            </a:r>
            <a:endParaRPr lang="es-CL" sz="2000" b="1" dirty="0"/>
          </a:p>
        </p:txBody>
      </p:sp>
    </p:spTree>
    <p:custDataLst>
      <p:tags r:id="rId1"/>
    </p:custDataLst>
    <p:extLst>
      <p:ext uri="{BB962C8B-B14F-4D97-AF65-F5344CB8AC3E}">
        <p14:creationId xmlns:p14="http://schemas.microsoft.com/office/powerpoint/2010/main" val="34734249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a:extLst>
            <a:ext uri="{FF2B5EF4-FFF2-40B4-BE49-F238E27FC236}">
              <a16:creationId xmlns:a16="http://schemas.microsoft.com/office/drawing/2014/main" id="{EA22605F-8242-D62B-7CB6-612C1F8233FC}"/>
            </a:ext>
          </a:extLst>
        </p:cNvPr>
        <p:cNvGrpSpPr/>
        <p:nvPr/>
      </p:nvGrpSpPr>
      <p:grpSpPr>
        <a:xfrm>
          <a:off x="0" y="0"/>
          <a:ext cx="0" cy="0"/>
          <a:chOff x="0" y="0"/>
          <a:chExt cx="0" cy="0"/>
        </a:xfrm>
      </p:grpSpPr>
      <p:sp>
        <p:nvSpPr>
          <p:cNvPr id="9" name="Rectángulo 8">
            <a:extLst>
              <a:ext uri="{FF2B5EF4-FFF2-40B4-BE49-F238E27FC236}">
                <a16:creationId xmlns:a16="http://schemas.microsoft.com/office/drawing/2014/main" id="{ED4A2C33-AB21-3E31-A146-0575E9C1615C}"/>
              </a:ext>
            </a:extLst>
          </p:cNvPr>
          <p:cNvSpPr/>
          <p:nvPr/>
        </p:nvSpPr>
        <p:spPr>
          <a:xfrm>
            <a:off x="6092575" y="0"/>
            <a:ext cx="6099425" cy="6858000"/>
          </a:xfrm>
          <a:prstGeom prst="rect">
            <a:avLst/>
          </a:prstGeom>
          <a:solidFill>
            <a:srgbClr val="00AA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pic>
        <p:nvPicPr>
          <p:cNvPr id="25" name="Imagen 24" descr="Logotipo&#10;&#10;Descripción generada automáticamente">
            <a:extLst>
              <a:ext uri="{FF2B5EF4-FFF2-40B4-BE49-F238E27FC236}">
                <a16:creationId xmlns:a16="http://schemas.microsoft.com/office/drawing/2014/main" id="{36F7CCCD-0DF0-A2A3-0FB8-E5EDF228A8B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5374" y="196820"/>
            <a:ext cx="1252912" cy="281118"/>
          </a:xfrm>
          <a:prstGeom prst="rect">
            <a:avLst/>
          </a:prstGeom>
        </p:spPr>
      </p:pic>
      <p:cxnSp>
        <p:nvCxnSpPr>
          <p:cNvPr id="26" name="Conector recto 25">
            <a:extLst>
              <a:ext uri="{FF2B5EF4-FFF2-40B4-BE49-F238E27FC236}">
                <a16:creationId xmlns:a16="http://schemas.microsoft.com/office/drawing/2014/main" id="{78C2EC22-915E-A4B1-3ABB-C93F00D0D212}"/>
              </a:ext>
            </a:extLst>
          </p:cNvPr>
          <p:cNvCxnSpPr/>
          <p:nvPr/>
        </p:nvCxnSpPr>
        <p:spPr>
          <a:xfrm>
            <a:off x="1642732" y="198634"/>
            <a:ext cx="0" cy="281117"/>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5" name="Conector recto 14">
            <a:extLst>
              <a:ext uri="{FF2B5EF4-FFF2-40B4-BE49-F238E27FC236}">
                <a16:creationId xmlns:a16="http://schemas.microsoft.com/office/drawing/2014/main" id="{FF3D6B65-B31A-FC67-3535-5FE122E729CA}"/>
              </a:ext>
            </a:extLst>
          </p:cNvPr>
          <p:cNvCxnSpPr/>
          <p:nvPr/>
        </p:nvCxnSpPr>
        <p:spPr>
          <a:xfrm>
            <a:off x="4383635" y="196820"/>
            <a:ext cx="0" cy="281117"/>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16" name="CuadroTexto 15">
            <a:extLst>
              <a:ext uri="{FF2B5EF4-FFF2-40B4-BE49-F238E27FC236}">
                <a16:creationId xmlns:a16="http://schemas.microsoft.com/office/drawing/2014/main" id="{769C9433-0EDA-4996-5716-010F95E5C882}"/>
              </a:ext>
            </a:extLst>
          </p:cNvPr>
          <p:cNvSpPr txBox="1"/>
          <p:nvPr/>
        </p:nvSpPr>
        <p:spPr>
          <a:xfrm>
            <a:off x="4383635" y="194502"/>
            <a:ext cx="1988974" cy="344069"/>
          </a:xfrm>
          <a:prstGeom prst="rect">
            <a:avLst/>
          </a:prstGeom>
          <a:noFill/>
        </p:spPr>
        <p:txBody>
          <a:bodyPr wrap="square">
            <a:spAutoFit/>
          </a:bodyPr>
          <a:lstStyle/>
          <a:p>
            <a:pPr>
              <a:lnSpc>
                <a:spcPct val="107000"/>
              </a:lnSpc>
              <a:spcAft>
                <a:spcPts val="800"/>
              </a:spcAft>
            </a:pPr>
            <a:r>
              <a:rPr lang="es-CL" sz="1600" dirty="0">
                <a:solidFill>
                  <a:srgbClr val="282F39"/>
                </a:solidFill>
                <a:effectLst/>
                <a:ea typeface="Open Sans" panose="020B0606030504020204" pitchFamily="34" charset="0"/>
                <a:cs typeface="Open Sans" panose="020B0606030504020204" pitchFamily="34" charset="0"/>
              </a:rPr>
              <a:t>Grupo 7</a:t>
            </a:r>
          </a:p>
        </p:txBody>
      </p:sp>
      <p:sp>
        <p:nvSpPr>
          <p:cNvPr id="4" name="CuadroTexto 3">
            <a:extLst>
              <a:ext uri="{FF2B5EF4-FFF2-40B4-BE49-F238E27FC236}">
                <a16:creationId xmlns:a16="http://schemas.microsoft.com/office/drawing/2014/main" id="{956E46AD-D5CD-7E40-A885-E8038A736840}"/>
              </a:ext>
            </a:extLst>
          </p:cNvPr>
          <p:cNvSpPr txBox="1"/>
          <p:nvPr/>
        </p:nvSpPr>
        <p:spPr>
          <a:xfrm>
            <a:off x="1660852" y="194501"/>
            <a:ext cx="2923697" cy="344069"/>
          </a:xfrm>
          <a:prstGeom prst="rect">
            <a:avLst/>
          </a:prstGeom>
          <a:noFill/>
        </p:spPr>
        <p:txBody>
          <a:bodyPr wrap="square">
            <a:spAutoFit/>
          </a:bodyPr>
          <a:lstStyle/>
          <a:p>
            <a:pPr>
              <a:lnSpc>
                <a:spcPct val="107000"/>
              </a:lnSpc>
              <a:spcAft>
                <a:spcPts val="800"/>
              </a:spcAft>
            </a:pPr>
            <a:r>
              <a:rPr lang="es-CL" sz="1600" dirty="0">
                <a:solidFill>
                  <a:srgbClr val="282F39"/>
                </a:solidFill>
                <a:ea typeface="Open Sans" panose="020B0606030504020204" pitchFamily="34" charset="0"/>
                <a:cs typeface="Open Sans" panose="020B0606030504020204" pitchFamily="34" charset="0"/>
              </a:rPr>
              <a:t>Programación Web</a:t>
            </a:r>
            <a:endParaRPr lang="es-CL" sz="1600" dirty="0">
              <a:solidFill>
                <a:srgbClr val="282F39"/>
              </a:solidFill>
              <a:effectLst/>
              <a:ea typeface="Open Sans" panose="020B0606030504020204" pitchFamily="34" charset="0"/>
              <a:cs typeface="Open Sans" panose="020B0606030504020204" pitchFamily="34" charset="0"/>
            </a:endParaRPr>
          </a:p>
        </p:txBody>
      </p:sp>
      <p:pic>
        <p:nvPicPr>
          <p:cNvPr id="3" name="Imagen 2">
            <a:extLst>
              <a:ext uri="{FF2B5EF4-FFF2-40B4-BE49-F238E27FC236}">
                <a16:creationId xmlns:a16="http://schemas.microsoft.com/office/drawing/2014/main" id="{AB62CE0E-327F-7705-CA03-EFBB73EE492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72520" y="538570"/>
            <a:ext cx="5939534" cy="5576712"/>
          </a:xfrm>
          <a:prstGeom prst="rect">
            <a:avLst/>
          </a:prstGeom>
        </p:spPr>
      </p:pic>
      <p:sp>
        <p:nvSpPr>
          <p:cNvPr id="6" name="CuadroTexto 5">
            <a:extLst>
              <a:ext uri="{FF2B5EF4-FFF2-40B4-BE49-F238E27FC236}">
                <a16:creationId xmlns:a16="http://schemas.microsoft.com/office/drawing/2014/main" id="{0F9549D8-4E48-14C4-30BF-35683458EBEB}"/>
              </a:ext>
            </a:extLst>
          </p:cNvPr>
          <p:cNvSpPr txBox="1"/>
          <p:nvPr/>
        </p:nvSpPr>
        <p:spPr>
          <a:xfrm>
            <a:off x="75950" y="2682621"/>
            <a:ext cx="6093500" cy="1015663"/>
          </a:xfrm>
          <a:prstGeom prst="rect">
            <a:avLst/>
          </a:prstGeom>
          <a:noFill/>
        </p:spPr>
        <p:txBody>
          <a:bodyPr wrap="square">
            <a:spAutoFit/>
          </a:bodyPr>
          <a:lstStyle/>
          <a:p>
            <a:r>
              <a:rPr lang="es-MX" sz="2000" b="1" dirty="0"/>
              <a:t>Registro de usuarios con RUT como identificador único y campos validados y esenciales para creación de cuenta.</a:t>
            </a:r>
            <a:endParaRPr lang="es-CL" sz="2000" b="1" dirty="0"/>
          </a:p>
        </p:txBody>
      </p:sp>
    </p:spTree>
    <p:custDataLst>
      <p:tags r:id="rId1"/>
    </p:custDataLst>
    <p:extLst>
      <p:ext uri="{BB962C8B-B14F-4D97-AF65-F5344CB8AC3E}">
        <p14:creationId xmlns:p14="http://schemas.microsoft.com/office/powerpoint/2010/main" val="39167722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a:extLst>
            <a:ext uri="{FF2B5EF4-FFF2-40B4-BE49-F238E27FC236}">
              <a16:creationId xmlns:a16="http://schemas.microsoft.com/office/drawing/2014/main" id="{31B0AEF6-D12F-FE24-D05F-D5DAFFB8F402}"/>
            </a:ext>
          </a:extLst>
        </p:cNvPr>
        <p:cNvGrpSpPr/>
        <p:nvPr/>
      </p:nvGrpSpPr>
      <p:grpSpPr>
        <a:xfrm>
          <a:off x="0" y="0"/>
          <a:ext cx="0" cy="0"/>
          <a:chOff x="0" y="0"/>
          <a:chExt cx="0" cy="0"/>
        </a:xfrm>
      </p:grpSpPr>
      <p:pic>
        <p:nvPicPr>
          <p:cNvPr id="25" name="Imagen 24" descr="Logotipo&#10;&#10;Descripción generada automáticamente">
            <a:extLst>
              <a:ext uri="{FF2B5EF4-FFF2-40B4-BE49-F238E27FC236}">
                <a16:creationId xmlns:a16="http://schemas.microsoft.com/office/drawing/2014/main" id="{DB96EEC6-1B93-8889-0151-B265933AB80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5374" y="196820"/>
            <a:ext cx="1252912" cy="281118"/>
          </a:xfrm>
          <a:prstGeom prst="rect">
            <a:avLst/>
          </a:prstGeom>
        </p:spPr>
      </p:pic>
      <p:cxnSp>
        <p:nvCxnSpPr>
          <p:cNvPr id="26" name="Conector recto 25">
            <a:extLst>
              <a:ext uri="{FF2B5EF4-FFF2-40B4-BE49-F238E27FC236}">
                <a16:creationId xmlns:a16="http://schemas.microsoft.com/office/drawing/2014/main" id="{59862A37-A86A-8760-3047-32D952D8AF44}"/>
              </a:ext>
            </a:extLst>
          </p:cNvPr>
          <p:cNvCxnSpPr/>
          <p:nvPr/>
        </p:nvCxnSpPr>
        <p:spPr>
          <a:xfrm>
            <a:off x="1642732" y="198634"/>
            <a:ext cx="0" cy="281117"/>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5" name="Conector recto 14">
            <a:extLst>
              <a:ext uri="{FF2B5EF4-FFF2-40B4-BE49-F238E27FC236}">
                <a16:creationId xmlns:a16="http://schemas.microsoft.com/office/drawing/2014/main" id="{1E691F9D-E58C-E233-1AE0-CCBD3D6D3F50}"/>
              </a:ext>
            </a:extLst>
          </p:cNvPr>
          <p:cNvCxnSpPr/>
          <p:nvPr/>
        </p:nvCxnSpPr>
        <p:spPr>
          <a:xfrm>
            <a:off x="4383635" y="196820"/>
            <a:ext cx="0" cy="281117"/>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16" name="CuadroTexto 15">
            <a:extLst>
              <a:ext uri="{FF2B5EF4-FFF2-40B4-BE49-F238E27FC236}">
                <a16:creationId xmlns:a16="http://schemas.microsoft.com/office/drawing/2014/main" id="{4F096F1B-FB47-8DCE-6A0E-BCF18A6B7122}"/>
              </a:ext>
            </a:extLst>
          </p:cNvPr>
          <p:cNvSpPr txBox="1"/>
          <p:nvPr/>
        </p:nvSpPr>
        <p:spPr>
          <a:xfrm>
            <a:off x="4383635" y="194502"/>
            <a:ext cx="1988974" cy="344069"/>
          </a:xfrm>
          <a:prstGeom prst="rect">
            <a:avLst/>
          </a:prstGeom>
          <a:noFill/>
        </p:spPr>
        <p:txBody>
          <a:bodyPr wrap="square">
            <a:spAutoFit/>
          </a:bodyPr>
          <a:lstStyle/>
          <a:p>
            <a:pPr>
              <a:lnSpc>
                <a:spcPct val="107000"/>
              </a:lnSpc>
              <a:spcAft>
                <a:spcPts val="800"/>
              </a:spcAft>
            </a:pPr>
            <a:r>
              <a:rPr lang="es-CL" sz="1600" dirty="0">
                <a:solidFill>
                  <a:srgbClr val="282F39"/>
                </a:solidFill>
                <a:effectLst/>
                <a:ea typeface="Open Sans" panose="020B0606030504020204" pitchFamily="34" charset="0"/>
                <a:cs typeface="Open Sans" panose="020B0606030504020204" pitchFamily="34" charset="0"/>
              </a:rPr>
              <a:t>Grupo 7</a:t>
            </a:r>
          </a:p>
        </p:txBody>
      </p:sp>
      <p:sp>
        <p:nvSpPr>
          <p:cNvPr id="4" name="CuadroTexto 3">
            <a:extLst>
              <a:ext uri="{FF2B5EF4-FFF2-40B4-BE49-F238E27FC236}">
                <a16:creationId xmlns:a16="http://schemas.microsoft.com/office/drawing/2014/main" id="{52458E73-3E06-D5F6-BBBF-34B6F37A9E8C}"/>
              </a:ext>
            </a:extLst>
          </p:cNvPr>
          <p:cNvSpPr txBox="1"/>
          <p:nvPr/>
        </p:nvSpPr>
        <p:spPr>
          <a:xfrm>
            <a:off x="1660852" y="194501"/>
            <a:ext cx="2923697" cy="344069"/>
          </a:xfrm>
          <a:prstGeom prst="rect">
            <a:avLst/>
          </a:prstGeom>
          <a:noFill/>
        </p:spPr>
        <p:txBody>
          <a:bodyPr wrap="square">
            <a:spAutoFit/>
          </a:bodyPr>
          <a:lstStyle/>
          <a:p>
            <a:pPr>
              <a:lnSpc>
                <a:spcPct val="107000"/>
              </a:lnSpc>
              <a:spcAft>
                <a:spcPts val="800"/>
              </a:spcAft>
            </a:pPr>
            <a:r>
              <a:rPr lang="es-CL" sz="1600" dirty="0">
                <a:solidFill>
                  <a:srgbClr val="282F39"/>
                </a:solidFill>
                <a:ea typeface="Open Sans" panose="020B0606030504020204" pitchFamily="34" charset="0"/>
                <a:cs typeface="Open Sans" panose="020B0606030504020204" pitchFamily="34" charset="0"/>
              </a:rPr>
              <a:t>Programación Web</a:t>
            </a:r>
            <a:endParaRPr lang="es-CL" sz="1600" dirty="0">
              <a:solidFill>
                <a:srgbClr val="282F39"/>
              </a:solidFill>
              <a:effectLst/>
              <a:ea typeface="Open Sans" panose="020B0606030504020204" pitchFamily="34" charset="0"/>
              <a:cs typeface="Open Sans" panose="020B0606030504020204" pitchFamily="34" charset="0"/>
            </a:endParaRPr>
          </a:p>
        </p:txBody>
      </p:sp>
      <p:sp>
        <p:nvSpPr>
          <p:cNvPr id="10" name="CuadroTexto 9">
            <a:extLst>
              <a:ext uri="{FF2B5EF4-FFF2-40B4-BE49-F238E27FC236}">
                <a16:creationId xmlns:a16="http://schemas.microsoft.com/office/drawing/2014/main" id="{31A674A0-BF7F-B884-D0DC-8602C93AF777}"/>
              </a:ext>
            </a:extLst>
          </p:cNvPr>
          <p:cNvSpPr txBox="1"/>
          <p:nvPr/>
        </p:nvSpPr>
        <p:spPr>
          <a:xfrm>
            <a:off x="3858719" y="5919320"/>
            <a:ext cx="6093500" cy="400110"/>
          </a:xfrm>
          <a:prstGeom prst="rect">
            <a:avLst/>
          </a:prstGeom>
          <a:noFill/>
        </p:spPr>
        <p:txBody>
          <a:bodyPr wrap="square">
            <a:spAutoFit/>
          </a:bodyPr>
          <a:lstStyle/>
          <a:p>
            <a:r>
              <a:rPr lang="es-MX" sz="2000" b="1" dirty="0"/>
              <a:t>Página índex intuitiva y de fácil navegación.</a:t>
            </a:r>
            <a:endParaRPr lang="es-CL" sz="2000" b="1" dirty="0"/>
          </a:p>
        </p:txBody>
      </p:sp>
      <p:pic>
        <p:nvPicPr>
          <p:cNvPr id="3" name="Imagen 2">
            <a:extLst>
              <a:ext uri="{FF2B5EF4-FFF2-40B4-BE49-F238E27FC236}">
                <a16:creationId xmlns:a16="http://schemas.microsoft.com/office/drawing/2014/main" id="{CEE5FF20-0F8D-2A89-06E3-C3003C96061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538570"/>
            <a:ext cx="12192000" cy="5001846"/>
          </a:xfrm>
          <a:prstGeom prst="rect">
            <a:avLst/>
          </a:prstGeom>
        </p:spPr>
      </p:pic>
    </p:spTree>
    <p:custDataLst>
      <p:tags r:id="rId1"/>
    </p:custDataLst>
    <p:extLst>
      <p:ext uri="{BB962C8B-B14F-4D97-AF65-F5344CB8AC3E}">
        <p14:creationId xmlns:p14="http://schemas.microsoft.com/office/powerpoint/2010/main" val="22038481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a:extLst>
            <a:ext uri="{FF2B5EF4-FFF2-40B4-BE49-F238E27FC236}">
              <a16:creationId xmlns:a16="http://schemas.microsoft.com/office/drawing/2014/main" id="{777092AF-D3DD-6758-ECF7-EAA91C27E193}"/>
            </a:ext>
          </a:extLst>
        </p:cNvPr>
        <p:cNvGrpSpPr/>
        <p:nvPr/>
      </p:nvGrpSpPr>
      <p:grpSpPr>
        <a:xfrm>
          <a:off x="0" y="0"/>
          <a:ext cx="0" cy="0"/>
          <a:chOff x="0" y="0"/>
          <a:chExt cx="0" cy="0"/>
        </a:xfrm>
      </p:grpSpPr>
      <p:pic>
        <p:nvPicPr>
          <p:cNvPr id="25" name="Imagen 24" descr="Logotipo&#10;&#10;Descripción generada automáticamente">
            <a:extLst>
              <a:ext uri="{FF2B5EF4-FFF2-40B4-BE49-F238E27FC236}">
                <a16:creationId xmlns:a16="http://schemas.microsoft.com/office/drawing/2014/main" id="{7C096CD1-2CAA-313A-132A-F7E81FD573A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5374" y="196820"/>
            <a:ext cx="1252912" cy="281118"/>
          </a:xfrm>
          <a:prstGeom prst="rect">
            <a:avLst/>
          </a:prstGeom>
        </p:spPr>
      </p:pic>
      <p:cxnSp>
        <p:nvCxnSpPr>
          <p:cNvPr id="26" name="Conector recto 25">
            <a:extLst>
              <a:ext uri="{FF2B5EF4-FFF2-40B4-BE49-F238E27FC236}">
                <a16:creationId xmlns:a16="http://schemas.microsoft.com/office/drawing/2014/main" id="{26AD13A2-0ACB-8AA2-5BB9-949B7E0B6744}"/>
              </a:ext>
            </a:extLst>
          </p:cNvPr>
          <p:cNvCxnSpPr/>
          <p:nvPr/>
        </p:nvCxnSpPr>
        <p:spPr>
          <a:xfrm>
            <a:off x="1642732" y="198634"/>
            <a:ext cx="0" cy="281117"/>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5" name="Conector recto 14">
            <a:extLst>
              <a:ext uri="{FF2B5EF4-FFF2-40B4-BE49-F238E27FC236}">
                <a16:creationId xmlns:a16="http://schemas.microsoft.com/office/drawing/2014/main" id="{2ABB9DAF-5B63-BDC1-7277-3BE7BEBC0F90}"/>
              </a:ext>
            </a:extLst>
          </p:cNvPr>
          <p:cNvCxnSpPr/>
          <p:nvPr/>
        </p:nvCxnSpPr>
        <p:spPr>
          <a:xfrm>
            <a:off x="4383635" y="196820"/>
            <a:ext cx="0" cy="281117"/>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16" name="CuadroTexto 15">
            <a:extLst>
              <a:ext uri="{FF2B5EF4-FFF2-40B4-BE49-F238E27FC236}">
                <a16:creationId xmlns:a16="http://schemas.microsoft.com/office/drawing/2014/main" id="{19DF21D3-100D-F69A-5951-9CB97E4B4F4A}"/>
              </a:ext>
            </a:extLst>
          </p:cNvPr>
          <p:cNvSpPr txBox="1"/>
          <p:nvPr/>
        </p:nvSpPr>
        <p:spPr>
          <a:xfrm>
            <a:off x="4383635" y="194502"/>
            <a:ext cx="1988974" cy="344069"/>
          </a:xfrm>
          <a:prstGeom prst="rect">
            <a:avLst/>
          </a:prstGeom>
          <a:noFill/>
        </p:spPr>
        <p:txBody>
          <a:bodyPr wrap="square">
            <a:spAutoFit/>
          </a:bodyPr>
          <a:lstStyle/>
          <a:p>
            <a:pPr>
              <a:lnSpc>
                <a:spcPct val="107000"/>
              </a:lnSpc>
              <a:spcAft>
                <a:spcPts val="800"/>
              </a:spcAft>
            </a:pPr>
            <a:r>
              <a:rPr lang="es-CL" sz="1600" dirty="0">
                <a:solidFill>
                  <a:srgbClr val="282F39"/>
                </a:solidFill>
                <a:effectLst/>
                <a:ea typeface="Open Sans" panose="020B0606030504020204" pitchFamily="34" charset="0"/>
                <a:cs typeface="Open Sans" panose="020B0606030504020204" pitchFamily="34" charset="0"/>
              </a:rPr>
              <a:t>Grupo 7</a:t>
            </a:r>
          </a:p>
        </p:txBody>
      </p:sp>
      <p:sp>
        <p:nvSpPr>
          <p:cNvPr id="4" name="CuadroTexto 3">
            <a:extLst>
              <a:ext uri="{FF2B5EF4-FFF2-40B4-BE49-F238E27FC236}">
                <a16:creationId xmlns:a16="http://schemas.microsoft.com/office/drawing/2014/main" id="{0E4E402D-7B52-7E0A-E553-B30A959159B3}"/>
              </a:ext>
            </a:extLst>
          </p:cNvPr>
          <p:cNvSpPr txBox="1"/>
          <p:nvPr/>
        </p:nvSpPr>
        <p:spPr>
          <a:xfrm>
            <a:off x="1660852" y="194501"/>
            <a:ext cx="2923697" cy="344069"/>
          </a:xfrm>
          <a:prstGeom prst="rect">
            <a:avLst/>
          </a:prstGeom>
          <a:noFill/>
        </p:spPr>
        <p:txBody>
          <a:bodyPr wrap="square">
            <a:spAutoFit/>
          </a:bodyPr>
          <a:lstStyle/>
          <a:p>
            <a:pPr>
              <a:lnSpc>
                <a:spcPct val="107000"/>
              </a:lnSpc>
              <a:spcAft>
                <a:spcPts val="800"/>
              </a:spcAft>
            </a:pPr>
            <a:r>
              <a:rPr lang="es-CL" sz="1600" dirty="0">
                <a:solidFill>
                  <a:srgbClr val="282F39"/>
                </a:solidFill>
                <a:ea typeface="Open Sans" panose="020B0606030504020204" pitchFamily="34" charset="0"/>
                <a:cs typeface="Open Sans" panose="020B0606030504020204" pitchFamily="34" charset="0"/>
              </a:rPr>
              <a:t>Programación Web</a:t>
            </a:r>
            <a:endParaRPr lang="es-CL" sz="1600" dirty="0">
              <a:solidFill>
                <a:srgbClr val="282F39"/>
              </a:solidFill>
              <a:effectLst/>
              <a:ea typeface="Open Sans" panose="020B0606030504020204" pitchFamily="34" charset="0"/>
              <a:cs typeface="Open Sans" panose="020B0606030504020204" pitchFamily="34" charset="0"/>
            </a:endParaRPr>
          </a:p>
        </p:txBody>
      </p:sp>
      <p:sp>
        <p:nvSpPr>
          <p:cNvPr id="6" name="CuadroTexto 5">
            <a:extLst>
              <a:ext uri="{FF2B5EF4-FFF2-40B4-BE49-F238E27FC236}">
                <a16:creationId xmlns:a16="http://schemas.microsoft.com/office/drawing/2014/main" id="{C07BCFB8-963D-BB88-9258-891A91828BE3}"/>
              </a:ext>
            </a:extLst>
          </p:cNvPr>
          <p:cNvSpPr txBox="1"/>
          <p:nvPr/>
        </p:nvSpPr>
        <p:spPr>
          <a:xfrm>
            <a:off x="3695477" y="5675001"/>
            <a:ext cx="6093500" cy="707886"/>
          </a:xfrm>
          <a:prstGeom prst="rect">
            <a:avLst/>
          </a:prstGeom>
          <a:noFill/>
        </p:spPr>
        <p:txBody>
          <a:bodyPr wrap="square">
            <a:spAutoFit/>
          </a:bodyPr>
          <a:lstStyle/>
          <a:p>
            <a:r>
              <a:rPr lang="es-MX" sz="2000" b="1" dirty="0"/>
              <a:t>Muestra de los distintos productos y categorías definidas, imagen de ejemplo, categoría adulto.</a:t>
            </a:r>
            <a:endParaRPr lang="es-CL" sz="2000" b="1" dirty="0"/>
          </a:p>
        </p:txBody>
      </p:sp>
      <p:pic>
        <p:nvPicPr>
          <p:cNvPr id="5" name="Imagen 4">
            <a:extLst>
              <a:ext uri="{FF2B5EF4-FFF2-40B4-BE49-F238E27FC236}">
                <a16:creationId xmlns:a16="http://schemas.microsoft.com/office/drawing/2014/main" id="{8BAAB6C2-C919-D77A-ECAB-83727F35D6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1830" y="834294"/>
            <a:ext cx="10515600" cy="4591050"/>
          </a:xfrm>
          <a:prstGeom prst="rect">
            <a:avLst/>
          </a:prstGeom>
        </p:spPr>
      </p:pic>
    </p:spTree>
    <p:custDataLst>
      <p:tags r:id="rId1"/>
    </p:custDataLst>
    <p:extLst>
      <p:ext uri="{BB962C8B-B14F-4D97-AF65-F5344CB8AC3E}">
        <p14:creationId xmlns:p14="http://schemas.microsoft.com/office/powerpoint/2010/main" val="32455242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a:extLst>
            <a:ext uri="{FF2B5EF4-FFF2-40B4-BE49-F238E27FC236}">
              <a16:creationId xmlns:a16="http://schemas.microsoft.com/office/drawing/2014/main" id="{F469C819-B4E1-EECE-73B3-738CF2904483}"/>
            </a:ext>
          </a:extLst>
        </p:cNvPr>
        <p:cNvGrpSpPr/>
        <p:nvPr/>
      </p:nvGrpSpPr>
      <p:grpSpPr>
        <a:xfrm>
          <a:off x="0" y="0"/>
          <a:ext cx="0" cy="0"/>
          <a:chOff x="0" y="0"/>
          <a:chExt cx="0" cy="0"/>
        </a:xfrm>
      </p:grpSpPr>
      <p:sp>
        <p:nvSpPr>
          <p:cNvPr id="9" name="Rectángulo 8">
            <a:extLst>
              <a:ext uri="{FF2B5EF4-FFF2-40B4-BE49-F238E27FC236}">
                <a16:creationId xmlns:a16="http://schemas.microsoft.com/office/drawing/2014/main" id="{A60B3C08-2652-01B0-D22E-E0636E547576}"/>
              </a:ext>
            </a:extLst>
          </p:cNvPr>
          <p:cNvSpPr/>
          <p:nvPr/>
        </p:nvSpPr>
        <p:spPr>
          <a:xfrm>
            <a:off x="6092575" y="0"/>
            <a:ext cx="6099425" cy="6858000"/>
          </a:xfrm>
          <a:prstGeom prst="rect">
            <a:avLst/>
          </a:prstGeom>
          <a:solidFill>
            <a:srgbClr val="00AA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pic>
        <p:nvPicPr>
          <p:cNvPr id="25" name="Imagen 24" descr="Logotipo&#10;&#10;Descripción generada automáticamente">
            <a:extLst>
              <a:ext uri="{FF2B5EF4-FFF2-40B4-BE49-F238E27FC236}">
                <a16:creationId xmlns:a16="http://schemas.microsoft.com/office/drawing/2014/main" id="{F1E7646E-A180-7843-FE06-A62286BEC7B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5374" y="196820"/>
            <a:ext cx="1252912" cy="281118"/>
          </a:xfrm>
          <a:prstGeom prst="rect">
            <a:avLst/>
          </a:prstGeom>
        </p:spPr>
      </p:pic>
      <p:cxnSp>
        <p:nvCxnSpPr>
          <p:cNvPr id="26" name="Conector recto 25">
            <a:extLst>
              <a:ext uri="{FF2B5EF4-FFF2-40B4-BE49-F238E27FC236}">
                <a16:creationId xmlns:a16="http://schemas.microsoft.com/office/drawing/2014/main" id="{BC37D59A-B328-47CE-02C6-AB276147C919}"/>
              </a:ext>
            </a:extLst>
          </p:cNvPr>
          <p:cNvCxnSpPr/>
          <p:nvPr/>
        </p:nvCxnSpPr>
        <p:spPr>
          <a:xfrm>
            <a:off x="1642732" y="198634"/>
            <a:ext cx="0" cy="281117"/>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5" name="Conector recto 14">
            <a:extLst>
              <a:ext uri="{FF2B5EF4-FFF2-40B4-BE49-F238E27FC236}">
                <a16:creationId xmlns:a16="http://schemas.microsoft.com/office/drawing/2014/main" id="{A761FECF-B179-D42C-0D10-E16DD632906A}"/>
              </a:ext>
            </a:extLst>
          </p:cNvPr>
          <p:cNvCxnSpPr/>
          <p:nvPr/>
        </p:nvCxnSpPr>
        <p:spPr>
          <a:xfrm>
            <a:off x="4383635" y="196820"/>
            <a:ext cx="0" cy="281117"/>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16" name="CuadroTexto 15">
            <a:extLst>
              <a:ext uri="{FF2B5EF4-FFF2-40B4-BE49-F238E27FC236}">
                <a16:creationId xmlns:a16="http://schemas.microsoft.com/office/drawing/2014/main" id="{75CC7890-1E09-8C27-8C10-1C1D6431B371}"/>
              </a:ext>
            </a:extLst>
          </p:cNvPr>
          <p:cNvSpPr txBox="1"/>
          <p:nvPr/>
        </p:nvSpPr>
        <p:spPr>
          <a:xfrm>
            <a:off x="4383635" y="194502"/>
            <a:ext cx="1988974" cy="344069"/>
          </a:xfrm>
          <a:prstGeom prst="rect">
            <a:avLst/>
          </a:prstGeom>
          <a:noFill/>
        </p:spPr>
        <p:txBody>
          <a:bodyPr wrap="square">
            <a:spAutoFit/>
          </a:bodyPr>
          <a:lstStyle/>
          <a:p>
            <a:pPr>
              <a:lnSpc>
                <a:spcPct val="107000"/>
              </a:lnSpc>
              <a:spcAft>
                <a:spcPts val="800"/>
              </a:spcAft>
            </a:pPr>
            <a:r>
              <a:rPr lang="es-CL" sz="1600" dirty="0">
                <a:solidFill>
                  <a:srgbClr val="282F39"/>
                </a:solidFill>
                <a:effectLst/>
                <a:ea typeface="Open Sans" panose="020B0606030504020204" pitchFamily="34" charset="0"/>
                <a:cs typeface="Open Sans" panose="020B0606030504020204" pitchFamily="34" charset="0"/>
              </a:rPr>
              <a:t>Grupo 7</a:t>
            </a:r>
          </a:p>
        </p:txBody>
      </p:sp>
      <p:sp>
        <p:nvSpPr>
          <p:cNvPr id="4" name="CuadroTexto 3">
            <a:extLst>
              <a:ext uri="{FF2B5EF4-FFF2-40B4-BE49-F238E27FC236}">
                <a16:creationId xmlns:a16="http://schemas.microsoft.com/office/drawing/2014/main" id="{2BB3C088-569F-6E2F-0BA9-D1411FA025AD}"/>
              </a:ext>
            </a:extLst>
          </p:cNvPr>
          <p:cNvSpPr txBox="1"/>
          <p:nvPr/>
        </p:nvSpPr>
        <p:spPr>
          <a:xfrm>
            <a:off x="1660852" y="194501"/>
            <a:ext cx="2923697" cy="344069"/>
          </a:xfrm>
          <a:prstGeom prst="rect">
            <a:avLst/>
          </a:prstGeom>
          <a:noFill/>
        </p:spPr>
        <p:txBody>
          <a:bodyPr wrap="square">
            <a:spAutoFit/>
          </a:bodyPr>
          <a:lstStyle/>
          <a:p>
            <a:pPr>
              <a:lnSpc>
                <a:spcPct val="107000"/>
              </a:lnSpc>
              <a:spcAft>
                <a:spcPts val="800"/>
              </a:spcAft>
            </a:pPr>
            <a:r>
              <a:rPr lang="es-CL" sz="1600" dirty="0">
                <a:solidFill>
                  <a:srgbClr val="282F39"/>
                </a:solidFill>
                <a:ea typeface="Open Sans" panose="020B0606030504020204" pitchFamily="34" charset="0"/>
                <a:cs typeface="Open Sans" panose="020B0606030504020204" pitchFamily="34" charset="0"/>
              </a:rPr>
              <a:t>Programación Web</a:t>
            </a:r>
            <a:endParaRPr lang="es-CL" sz="1600" dirty="0">
              <a:solidFill>
                <a:srgbClr val="282F39"/>
              </a:solidFill>
              <a:effectLst/>
              <a:ea typeface="Open Sans" panose="020B0606030504020204" pitchFamily="34" charset="0"/>
              <a:cs typeface="Open Sans" panose="020B0606030504020204" pitchFamily="34" charset="0"/>
            </a:endParaRPr>
          </a:p>
        </p:txBody>
      </p:sp>
      <p:sp>
        <p:nvSpPr>
          <p:cNvPr id="6" name="CuadroTexto 5">
            <a:extLst>
              <a:ext uri="{FF2B5EF4-FFF2-40B4-BE49-F238E27FC236}">
                <a16:creationId xmlns:a16="http://schemas.microsoft.com/office/drawing/2014/main" id="{C48915C5-786F-F02D-ECAE-F3528FDCA1BF}"/>
              </a:ext>
            </a:extLst>
          </p:cNvPr>
          <p:cNvSpPr txBox="1"/>
          <p:nvPr/>
        </p:nvSpPr>
        <p:spPr>
          <a:xfrm>
            <a:off x="97236" y="2459504"/>
            <a:ext cx="6093500" cy="1938992"/>
          </a:xfrm>
          <a:prstGeom prst="rect">
            <a:avLst/>
          </a:prstGeom>
          <a:noFill/>
        </p:spPr>
        <p:txBody>
          <a:bodyPr wrap="square">
            <a:spAutoFit/>
          </a:bodyPr>
          <a:lstStyle/>
          <a:p>
            <a:r>
              <a:rPr lang="es-MX" sz="2000" b="1" dirty="0"/>
              <a:t>Perfil de usuario, que permite visualizar datos ingresados, editarlos y eliminar cuenta.</a:t>
            </a:r>
          </a:p>
          <a:p>
            <a:endParaRPr lang="es-MX" sz="2000" b="1" dirty="0"/>
          </a:p>
          <a:p>
            <a:r>
              <a:rPr lang="es-MX" sz="2000" b="1" dirty="0"/>
              <a:t>También es posible agendar citas oftalmológicas, con las propiedades de nueva cita, editar la cita y eliminarla.</a:t>
            </a:r>
            <a:endParaRPr lang="es-CL" sz="2000" b="1" dirty="0"/>
          </a:p>
        </p:txBody>
      </p:sp>
      <p:pic>
        <p:nvPicPr>
          <p:cNvPr id="5" name="Imagen 4">
            <a:extLst>
              <a:ext uri="{FF2B5EF4-FFF2-40B4-BE49-F238E27FC236}">
                <a16:creationId xmlns:a16="http://schemas.microsoft.com/office/drawing/2014/main" id="{2DB45CB8-A3F2-89A6-2D86-FD24D2F77DC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2576" y="0"/>
            <a:ext cx="6058802" cy="6858000"/>
          </a:xfrm>
          <a:prstGeom prst="rect">
            <a:avLst/>
          </a:prstGeom>
        </p:spPr>
      </p:pic>
      <p:pic>
        <p:nvPicPr>
          <p:cNvPr id="7" name="Imagen 6">
            <a:extLst>
              <a:ext uri="{FF2B5EF4-FFF2-40B4-BE49-F238E27FC236}">
                <a16:creationId xmlns:a16="http://schemas.microsoft.com/office/drawing/2014/main" id="{0B5360BD-AC95-79F9-E380-CF023E6643D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04901" y="4629462"/>
            <a:ext cx="3357468" cy="2228538"/>
          </a:xfrm>
          <a:prstGeom prst="rect">
            <a:avLst/>
          </a:prstGeom>
        </p:spPr>
      </p:pic>
    </p:spTree>
    <p:custDataLst>
      <p:tags r:id="rId1"/>
    </p:custDataLst>
    <p:extLst>
      <p:ext uri="{BB962C8B-B14F-4D97-AF65-F5344CB8AC3E}">
        <p14:creationId xmlns:p14="http://schemas.microsoft.com/office/powerpoint/2010/main" val="12186457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a:extLst>
            <a:ext uri="{FF2B5EF4-FFF2-40B4-BE49-F238E27FC236}">
              <a16:creationId xmlns:a16="http://schemas.microsoft.com/office/drawing/2014/main" id="{6A465074-DA2E-0235-77A8-73EF4010EDAC}"/>
            </a:ext>
          </a:extLst>
        </p:cNvPr>
        <p:cNvGrpSpPr/>
        <p:nvPr/>
      </p:nvGrpSpPr>
      <p:grpSpPr>
        <a:xfrm>
          <a:off x="0" y="0"/>
          <a:ext cx="0" cy="0"/>
          <a:chOff x="0" y="0"/>
          <a:chExt cx="0" cy="0"/>
        </a:xfrm>
      </p:grpSpPr>
      <p:sp>
        <p:nvSpPr>
          <p:cNvPr id="9" name="Rectángulo 8">
            <a:extLst>
              <a:ext uri="{FF2B5EF4-FFF2-40B4-BE49-F238E27FC236}">
                <a16:creationId xmlns:a16="http://schemas.microsoft.com/office/drawing/2014/main" id="{9CABFB54-1749-2ABE-03E6-D24DD4AF4315}"/>
              </a:ext>
            </a:extLst>
          </p:cNvPr>
          <p:cNvSpPr/>
          <p:nvPr/>
        </p:nvSpPr>
        <p:spPr>
          <a:xfrm>
            <a:off x="6092575" y="0"/>
            <a:ext cx="6099425" cy="6858000"/>
          </a:xfrm>
          <a:prstGeom prst="rect">
            <a:avLst/>
          </a:prstGeom>
          <a:solidFill>
            <a:srgbClr val="00AA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pic>
        <p:nvPicPr>
          <p:cNvPr id="25" name="Imagen 24" descr="Logotipo&#10;&#10;Descripción generada automáticamente">
            <a:extLst>
              <a:ext uri="{FF2B5EF4-FFF2-40B4-BE49-F238E27FC236}">
                <a16:creationId xmlns:a16="http://schemas.microsoft.com/office/drawing/2014/main" id="{0AB5C5CD-A821-2885-D0E0-AF521931F4F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5374" y="196820"/>
            <a:ext cx="1252912" cy="281118"/>
          </a:xfrm>
          <a:prstGeom prst="rect">
            <a:avLst/>
          </a:prstGeom>
        </p:spPr>
      </p:pic>
      <p:cxnSp>
        <p:nvCxnSpPr>
          <p:cNvPr id="26" name="Conector recto 25">
            <a:extLst>
              <a:ext uri="{FF2B5EF4-FFF2-40B4-BE49-F238E27FC236}">
                <a16:creationId xmlns:a16="http://schemas.microsoft.com/office/drawing/2014/main" id="{172AB691-A971-5A16-7688-EA14F5D4BD8B}"/>
              </a:ext>
            </a:extLst>
          </p:cNvPr>
          <p:cNvCxnSpPr/>
          <p:nvPr/>
        </p:nvCxnSpPr>
        <p:spPr>
          <a:xfrm>
            <a:off x="1642732" y="198634"/>
            <a:ext cx="0" cy="281117"/>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5" name="Conector recto 14">
            <a:extLst>
              <a:ext uri="{FF2B5EF4-FFF2-40B4-BE49-F238E27FC236}">
                <a16:creationId xmlns:a16="http://schemas.microsoft.com/office/drawing/2014/main" id="{C2364511-54BB-F49C-99A0-8CB55C712A02}"/>
              </a:ext>
            </a:extLst>
          </p:cNvPr>
          <p:cNvCxnSpPr/>
          <p:nvPr/>
        </p:nvCxnSpPr>
        <p:spPr>
          <a:xfrm>
            <a:off x="4383635" y="196820"/>
            <a:ext cx="0" cy="281117"/>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16" name="CuadroTexto 15">
            <a:extLst>
              <a:ext uri="{FF2B5EF4-FFF2-40B4-BE49-F238E27FC236}">
                <a16:creationId xmlns:a16="http://schemas.microsoft.com/office/drawing/2014/main" id="{D754137C-EFD7-B7A5-5B7D-081EFC6AAD5C}"/>
              </a:ext>
            </a:extLst>
          </p:cNvPr>
          <p:cNvSpPr txBox="1"/>
          <p:nvPr/>
        </p:nvSpPr>
        <p:spPr>
          <a:xfrm>
            <a:off x="4383635" y="194502"/>
            <a:ext cx="1988974" cy="344069"/>
          </a:xfrm>
          <a:prstGeom prst="rect">
            <a:avLst/>
          </a:prstGeom>
          <a:noFill/>
        </p:spPr>
        <p:txBody>
          <a:bodyPr wrap="square">
            <a:spAutoFit/>
          </a:bodyPr>
          <a:lstStyle/>
          <a:p>
            <a:pPr>
              <a:lnSpc>
                <a:spcPct val="107000"/>
              </a:lnSpc>
              <a:spcAft>
                <a:spcPts val="800"/>
              </a:spcAft>
            </a:pPr>
            <a:r>
              <a:rPr lang="es-CL" sz="1600" dirty="0">
                <a:solidFill>
                  <a:srgbClr val="282F39"/>
                </a:solidFill>
                <a:effectLst/>
                <a:ea typeface="Open Sans" panose="020B0606030504020204" pitchFamily="34" charset="0"/>
                <a:cs typeface="Open Sans" panose="020B0606030504020204" pitchFamily="34" charset="0"/>
              </a:rPr>
              <a:t>Grupo 7</a:t>
            </a:r>
          </a:p>
        </p:txBody>
      </p:sp>
      <p:sp>
        <p:nvSpPr>
          <p:cNvPr id="4" name="CuadroTexto 3">
            <a:extLst>
              <a:ext uri="{FF2B5EF4-FFF2-40B4-BE49-F238E27FC236}">
                <a16:creationId xmlns:a16="http://schemas.microsoft.com/office/drawing/2014/main" id="{A62120C1-7D2F-8A7A-A043-36AEC3229127}"/>
              </a:ext>
            </a:extLst>
          </p:cNvPr>
          <p:cNvSpPr txBox="1"/>
          <p:nvPr/>
        </p:nvSpPr>
        <p:spPr>
          <a:xfrm>
            <a:off x="1660852" y="194501"/>
            <a:ext cx="2923697" cy="344069"/>
          </a:xfrm>
          <a:prstGeom prst="rect">
            <a:avLst/>
          </a:prstGeom>
          <a:noFill/>
        </p:spPr>
        <p:txBody>
          <a:bodyPr wrap="square">
            <a:spAutoFit/>
          </a:bodyPr>
          <a:lstStyle/>
          <a:p>
            <a:pPr>
              <a:lnSpc>
                <a:spcPct val="107000"/>
              </a:lnSpc>
              <a:spcAft>
                <a:spcPts val="800"/>
              </a:spcAft>
            </a:pPr>
            <a:r>
              <a:rPr lang="es-CL" sz="1600" dirty="0">
                <a:solidFill>
                  <a:srgbClr val="282F39"/>
                </a:solidFill>
                <a:ea typeface="Open Sans" panose="020B0606030504020204" pitchFamily="34" charset="0"/>
                <a:cs typeface="Open Sans" panose="020B0606030504020204" pitchFamily="34" charset="0"/>
              </a:rPr>
              <a:t>Programación Web</a:t>
            </a:r>
            <a:endParaRPr lang="es-CL" sz="1600" dirty="0">
              <a:solidFill>
                <a:srgbClr val="282F39"/>
              </a:solidFill>
              <a:effectLst/>
              <a:ea typeface="Open Sans" panose="020B0606030504020204" pitchFamily="34" charset="0"/>
              <a:cs typeface="Open Sans" panose="020B0606030504020204" pitchFamily="34" charset="0"/>
            </a:endParaRPr>
          </a:p>
        </p:txBody>
      </p:sp>
      <p:sp>
        <p:nvSpPr>
          <p:cNvPr id="6" name="CuadroTexto 5">
            <a:extLst>
              <a:ext uri="{FF2B5EF4-FFF2-40B4-BE49-F238E27FC236}">
                <a16:creationId xmlns:a16="http://schemas.microsoft.com/office/drawing/2014/main" id="{AA561E4F-3875-8CF2-9D7A-BA63E79F91A9}"/>
              </a:ext>
            </a:extLst>
          </p:cNvPr>
          <p:cNvSpPr txBox="1"/>
          <p:nvPr/>
        </p:nvSpPr>
        <p:spPr>
          <a:xfrm>
            <a:off x="75950" y="2990398"/>
            <a:ext cx="6093500" cy="707886"/>
          </a:xfrm>
          <a:prstGeom prst="rect">
            <a:avLst/>
          </a:prstGeom>
          <a:noFill/>
        </p:spPr>
        <p:txBody>
          <a:bodyPr wrap="square">
            <a:spAutoFit/>
          </a:bodyPr>
          <a:lstStyle/>
          <a:p>
            <a:r>
              <a:rPr lang="es-MX" sz="2000" b="1" dirty="0"/>
              <a:t>Página Nosotros, que muestra la introducción de nuestra empresa, ubicación, contacto y redes sociales.</a:t>
            </a:r>
            <a:endParaRPr lang="es-CL" sz="2000" b="1" dirty="0"/>
          </a:p>
        </p:txBody>
      </p:sp>
      <p:pic>
        <p:nvPicPr>
          <p:cNvPr id="8" name="Imagen 7">
            <a:extLst>
              <a:ext uri="{FF2B5EF4-FFF2-40B4-BE49-F238E27FC236}">
                <a16:creationId xmlns:a16="http://schemas.microsoft.com/office/drawing/2014/main" id="{C5633B40-3E4B-CC9E-15F6-6E7C4F43FAE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2575" y="0"/>
            <a:ext cx="6118156" cy="6858000"/>
          </a:xfrm>
          <a:prstGeom prst="rect">
            <a:avLst/>
          </a:prstGeom>
        </p:spPr>
      </p:pic>
    </p:spTree>
    <p:custDataLst>
      <p:tags r:id="rId1"/>
    </p:custDataLst>
    <p:extLst>
      <p:ext uri="{BB962C8B-B14F-4D97-AF65-F5344CB8AC3E}">
        <p14:creationId xmlns:p14="http://schemas.microsoft.com/office/powerpoint/2010/main" val="194903442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SLIDE_COUNT" val="15"/>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70BFDEA41A5D8B46AA5DA2E2389CBE4E" ma:contentTypeVersion="17" ma:contentTypeDescription="Crear nuevo documento." ma:contentTypeScope="" ma:versionID="e795e02ad45650978a0fdf890fe0930d">
  <xsd:schema xmlns:xsd="http://www.w3.org/2001/XMLSchema" xmlns:xs="http://www.w3.org/2001/XMLSchema" xmlns:p="http://schemas.microsoft.com/office/2006/metadata/properties" xmlns:ns2="d0daa353-f819-43d1-badf-ce69fea8800d" xmlns:ns3="edc1eb1c-f9b5-429a-a0ce-702847a0aa2d" targetNamespace="http://schemas.microsoft.com/office/2006/metadata/properties" ma:root="true" ma:fieldsID="48ff01d9d7fae54ca8d4846686737c56" ns2:_="" ns3:_="">
    <xsd:import namespace="d0daa353-f819-43d1-badf-ce69fea8800d"/>
    <xsd:import namespace="edc1eb1c-f9b5-429a-a0ce-702847a0aa2d"/>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element ref="ns2:MediaServiceAutoKeyPoints" minOccurs="0"/>
                <xsd:element ref="ns2:MediaServiceKeyPoints" minOccurs="0"/>
                <xsd:element ref="ns2:Fechayhora" minOccurs="0"/>
                <xsd:element ref="ns2:Fecha_x0020_de_x0020_creaci_x00f3_n"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0daa353-f819-43d1-badf-ce69fea8800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Length (seconds)" ma:internalName="MediaLengthInSeconds" ma:readOnly="true">
      <xsd:simpleType>
        <xsd:restriction base="dms:Unknow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Fechayhora" ma:index="20" nillable="true" ma:displayName="Fecha y hora" ma:format="DateTime" ma:internalName="Fechayhora">
      <xsd:simpleType>
        <xsd:restriction base="dms:DateTime"/>
      </xsd:simpleType>
    </xsd:element>
    <xsd:element name="Fecha_x0020_de_x0020_creaci_x00f3_n" ma:index="21" nillable="true" ma:displayName="Fecha de creación" ma:format="DateTime" ma:internalName="Fecha_x0020_de_x0020_creaci_x00f3_n">
      <xsd:simpleType>
        <xsd:restriction base="dms:DateTime"/>
      </xsd:simpleType>
    </xsd:element>
    <xsd:element name="lcf76f155ced4ddcb4097134ff3c332f" ma:index="23" nillable="true" ma:taxonomy="true" ma:internalName="lcf76f155ced4ddcb4097134ff3c332f" ma:taxonomyFieldName="MediaServiceImageTags" ma:displayName="Etiquetas de imagen" ma:readOnly="false" ma:fieldId="{5cf76f15-5ced-4ddc-b409-7134ff3c332f}" ma:taxonomyMulti="true" ma:sspId="e2f773bf-f00b-42a6-8b07-050935be226b"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edc1eb1c-f9b5-429a-a0ce-702847a0aa2d" elementFormDefault="qualified">
    <xsd:import namespace="http://schemas.microsoft.com/office/2006/documentManagement/types"/>
    <xsd:import namespace="http://schemas.microsoft.com/office/infopath/2007/PartnerControls"/>
    <xsd:element name="SharedWithUsers" ma:index="16" nillable="true" ma:displayName="Compartid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Detalles de uso compartido" ma:internalName="SharedWithDetails" ma:readOnly="true">
      <xsd:simpleType>
        <xsd:restriction base="dms:Note">
          <xsd:maxLength value="255"/>
        </xsd:restriction>
      </xsd:simpleType>
    </xsd:element>
    <xsd:element name="TaxCatchAll" ma:index="24" nillable="true" ma:displayName="Taxonomy Catch All Column" ma:hidden="true" ma:list="{9beb23f2-04a0-4483-9f40-448d491ccbe9}" ma:internalName="TaxCatchAll" ma:showField="CatchAllData" ma:web="edc1eb1c-f9b5-429a-a0ce-702847a0aa2d">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Fecha_x0020_de_x0020_creaci_x00f3_n xmlns="d0daa353-f819-43d1-badf-ce69fea8800d">2022-03-01T20:28:41+00:00</Fecha_x0020_de_x0020_creaci_x00f3_n>
    <Fechayhora xmlns="d0daa353-f819-43d1-badf-ce69fea8800d" xsi:nil="true"/>
    <lcf76f155ced4ddcb4097134ff3c332f xmlns="d0daa353-f819-43d1-badf-ce69fea8800d">
      <Terms xmlns="http://schemas.microsoft.com/office/infopath/2007/PartnerControls"/>
    </lcf76f155ced4ddcb4097134ff3c332f>
    <TaxCatchAll xmlns="edc1eb1c-f9b5-429a-a0ce-702847a0aa2d"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94792BE-5AF2-49C8-9DA6-B45446623DE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0daa353-f819-43d1-badf-ce69fea8800d"/>
    <ds:schemaRef ds:uri="edc1eb1c-f9b5-429a-a0ce-702847a0aa2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43175C4-A522-4D0C-83A0-11122602A775}">
  <ds:schemaRefs>
    <ds:schemaRef ds:uri="http://schemas.microsoft.com/office/2006/documentManagement/types"/>
    <ds:schemaRef ds:uri="http://purl.org/dc/terms/"/>
    <ds:schemaRef ds:uri="http://schemas.microsoft.com/office/2006/metadata/properties"/>
    <ds:schemaRef ds:uri="http://purl.org/dc/dcmitype/"/>
    <ds:schemaRef ds:uri="http://purl.org/dc/elements/1.1/"/>
    <ds:schemaRef ds:uri="http://www.w3.org/XML/1998/namespace"/>
    <ds:schemaRef ds:uri="d0daa353-f819-43d1-badf-ce69fea8800d"/>
    <ds:schemaRef ds:uri="http://schemas.microsoft.com/office/infopath/2007/PartnerControls"/>
    <ds:schemaRef ds:uri="http://schemas.openxmlformats.org/package/2006/metadata/core-properties"/>
    <ds:schemaRef ds:uri="edc1eb1c-f9b5-429a-a0ce-702847a0aa2d"/>
  </ds:schemaRefs>
</ds:datastoreItem>
</file>

<file path=customXml/itemProps3.xml><?xml version="1.0" encoding="utf-8"?>
<ds:datastoreItem xmlns:ds="http://schemas.openxmlformats.org/officeDocument/2006/customXml" ds:itemID="{79023E5D-CD71-4D77-A86E-A9A17EFDA38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630</TotalTime>
  <Words>623</Words>
  <Application>Microsoft Office PowerPoint</Application>
  <PresentationFormat>Panorámica</PresentationFormat>
  <Paragraphs>85</Paragraphs>
  <Slides>22</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22</vt:i4>
      </vt:variant>
    </vt:vector>
  </HeadingPairs>
  <TitlesOfParts>
    <vt:vector size="29" baseType="lpstr">
      <vt:lpstr>Arial</vt:lpstr>
      <vt:lpstr>Calibri</vt:lpstr>
      <vt:lpstr>Calibri Light</vt:lpstr>
      <vt:lpstr>Open Sans</vt:lpstr>
      <vt:lpstr>Tenorite</vt:lpstr>
      <vt:lpstr>Times New Roman</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Sebastian Cifuentes T.</dc:creator>
  <cp:lastModifiedBy>Jose Manuel Vilches O.</cp:lastModifiedBy>
  <cp:revision>248</cp:revision>
  <dcterms:created xsi:type="dcterms:W3CDTF">2022-02-10T19:58:30Z</dcterms:created>
  <dcterms:modified xsi:type="dcterms:W3CDTF">2025-05-09T19:52:31Z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0x01010070BFDEA41A5D8B46AA5DA2E2389CBE4E</vt:lpwstr>
  </property>
  <property fmtid="{D5CDD505-2E9C-101B-9397-08002B2CF9AE}" pid="3" name="ArticulateGUID">
    <vt:lpwstr>E77A4E17-9BBB-4AC0-8E7A-9D56DAB41886</vt:lpwstr>
  </property>
  <property fmtid="{D5CDD505-2E9C-101B-9397-08002B2CF9AE}" pid="4" name="ArticulatePath">
    <vt:lpwstr>PRY1211_EFT_plantilla_de_presentacion_con_encargo_Parte_II_S9</vt:lpwstr>
  </property>
  <property fmtid="{D5CDD505-2E9C-101B-9397-08002B2CF9AE}" pid="5" name="MediaServiceImageTags">
    <vt:lpwstr/>
  </property>
</Properties>
</file>