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96" r:id="rId6"/>
    <p:sldId id="264" r:id="rId7"/>
    <p:sldId id="308" r:id="rId8"/>
    <p:sldId id="309" r:id="rId9"/>
    <p:sldId id="310" r:id="rId10"/>
    <p:sldId id="311" r:id="rId11"/>
    <p:sldId id="314" r:id="rId12"/>
    <p:sldId id="312" r:id="rId13"/>
    <p:sldId id="315" r:id="rId14"/>
    <p:sldId id="266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Villemarette" initials="JV" lastIdx="1" clrIdx="0">
    <p:extLst>
      <p:ext uri="{19B8F6BF-5375-455C-9EA6-DF929625EA0E}">
        <p15:presenceInfo xmlns:p15="http://schemas.microsoft.com/office/powerpoint/2012/main" userId="b154d92c7e974a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00539F"/>
    <a:srgbClr val="0393DC"/>
    <a:srgbClr val="2B2B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D2A1A-460F-4140-87FA-CE25BF14F86B}" v="1322" dt="2021-04-06T19:19:44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0" autoAdjust="0"/>
    <p:restoredTop sz="83247" autoAdjust="0"/>
  </p:normalViewPr>
  <p:slideViewPr>
    <p:cSldViewPr snapToGrid="0">
      <p:cViewPr varScale="1">
        <p:scale>
          <a:sx n="86" d="100"/>
          <a:sy n="86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Villemarette" userId="b154d92c7e974af3" providerId="LiveId" clId="{EAC34AC9-48C1-4303-A918-397113030069}"/>
    <pc:docChg chg="undo custSel addSld delSld modSld sldOrd">
      <pc:chgData name="James Villemarette" userId="b154d92c7e974af3" providerId="LiveId" clId="{EAC34AC9-48C1-4303-A918-397113030069}" dt="2021-03-24T13:57:40.293" v="7078" actId="20577"/>
      <pc:docMkLst>
        <pc:docMk/>
      </pc:docMkLst>
      <pc:sldChg chg="addSp modSp mod modAnim">
        <pc:chgData name="James Villemarette" userId="b154d92c7e974af3" providerId="LiveId" clId="{EAC34AC9-48C1-4303-A918-397113030069}" dt="2021-03-24T13:57:40.293" v="7078" actId="20577"/>
        <pc:sldMkLst>
          <pc:docMk/>
          <pc:sldMk cId="637587988" sldId="256"/>
        </pc:sldMkLst>
        <pc:spChg chg="mod">
          <ac:chgData name="James Villemarette" userId="b154d92c7e974af3" providerId="LiveId" clId="{EAC34AC9-48C1-4303-A918-397113030069}" dt="2021-03-23T16:03:52.486" v="6647" actId="20577"/>
          <ac:spMkLst>
            <pc:docMk/>
            <pc:sldMk cId="637587988" sldId="256"/>
            <ac:spMk id="2" creationId="{E6175216-3BB9-40A3-BF64-E93DD0897760}"/>
          </ac:spMkLst>
        </pc:spChg>
        <pc:spChg chg="mod">
          <ac:chgData name="James Villemarette" userId="b154d92c7e974af3" providerId="LiveId" clId="{EAC34AC9-48C1-4303-A918-397113030069}" dt="2021-03-24T13:57:40.293" v="7078" actId="20577"/>
          <ac:spMkLst>
            <pc:docMk/>
            <pc:sldMk cId="637587988" sldId="256"/>
            <ac:spMk id="3" creationId="{BF86D64C-FC35-43F5-9AE7-FD56B1D5C68B}"/>
          </ac:spMkLst>
        </pc:spChg>
        <pc:spChg chg="add mod">
          <ac:chgData name="James Villemarette" userId="b154d92c7e974af3" providerId="LiveId" clId="{EAC34AC9-48C1-4303-A918-397113030069}" dt="2021-03-23T19:00:13.451" v="6973" actId="1076"/>
          <ac:spMkLst>
            <pc:docMk/>
            <pc:sldMk cId="637587988" sldId="256"/>
            <ac:spMk id="4" creationId="{89E4ACE9-40F1-4C3B-89A2-7DD39C9A9EC2}"/>
          </ac:spMkLst>
        </pc:spChg>
      </pc:sldChg>
      <pc:sldChg chg="addSp delSp modSp mod">
        <pc:chgData name="James Villemarette" userId="b154d92c7e974af3" providerId="LiveId" clId="{EAC34AC9-48C1-4303-A918-397113030069}" dt="2021-03-23T19:36:50.160" v="7073" actId="1076"/>
        <pc:sldMkLst>
          <pc:docMk/>
          <pc:sldMk cId="2415933470" sldId="263"/>
        </pc:sldMkLst>
        <pc:spChg chg="mod">
          <ac:chgData name="James Villemarette" userId="b154d92c7e974af3" providerId="LiveId" clId="{EAC34AC9-48C1-4303-A918-397113030069}" dt="2021-03-23T19:36:50.160" v="7073" actId="1076"/>
          <ac:spMkLst>
            <pc:docMk/>
            <pc:sldMk cId="2415933470" sldId="263"/>
            <ac:spMk id="2" creationId="{F2E1C15B-0610-408D-8BBB-B170B505C6DD}"/>
          </ac:spMkLst>
        </pc:spChg>
        <pc:picChg chg="add mod ord">
          <ac:chgData name="James Villemarette" userId="b154d92c7e974af3" providerId="LiveId" clId="{EAC34AC9-48C1-4303-A918-397113030069}" dt="2021-03-23T19:33:18.757" v="7054" actId="14100"/>
          <ac:picMkLst>
            <pc:docMk/>
            <pc:sldMk cId="2415933470" sldId="263"/>
            <ac:picMk id="4" creationId="{8CBAAF94-A624-43E7-A793-0A3CB09EA740}"/>
          </ac:picMkLst>
        </pc:picChg>
        <pc:picChg chg="del">
          <ac:chgData name="James Villemarette" userId="b154d92c7e974af3" providerId="LiveId" clId="{EAC34AC9-48C1-4303-A918-397113030069}" dt="2021-03-23T19:33:03.512" v="7047" actId="478"/>
          <ac:picMkLst>
            <pc:docMk/>
            <pc:sldMk cId="2415933470" sldId="263"/>
            <ac:picMk id="1026" creationId="{69CA897B-6398-404B-9B4D-5CD83BCFBFE0}"/>
          </ac:picMkLst>
        </pc:picChg>
      </pc:sldChg>
      <pc:sldChg chg="addSp delSp modSp mod setBg setClrOvrMap">
        <pc:chgData name="James Villemarette" userId="b154d92c7e974af3" providerId="LiveId" clId="{EAC34AC9-48C1-4303-A918-397113030069}" dt="2021-03-23T19:25:34.146" v="7036" actId="1038"/>
        <pc:sldMkLst>
          <pc:docMk/>
          <pc:sldMk cId="3825329209" sldId="264"/>
        </pc:sldMkLst>
        <pc:spChg chg="mod ord">
          <ac:chgData name="James Villemarette" userId="b154d92c7e974af3" providerId="LiveId" clId="{EAC34AC9-48C1-4303-A918-397113030069}" dt="2021-03-23T19:25:34.146" v="7036" actId="1038"/>
          <ac:spMkLst>
            <pc:docMk/>
            <pc:sldMk cId="3825329209" sldId="264"/>
            <ac:spMk id="2" creationId="{F2E1C15B-0610-408D-8BBB-B170B505C6DD}"/>
          </ac:spMkLst>
        </pc:spChg>
        <pc:spChg chg="add del">
          <ac:chgData name="James Villemarette" userId="b154d92c7e974af3" providerId="LiveId" clId="{EAC34AC9-48C1-4303-A918-397113030069}" dt="2021-03-23T19:23:46.398" v="7026" actId="26606"/>
          <ac:spMkLst>
            <pc:docMk/>
            <pc:sldMk cId="3825329209" sldId="264"/>
            <ac:spMk id="9" creationId="{71B2258F-86CA-4D4D-8270-BC05FCDEBFB3}"/>
          </ac:spMkLst>
        </pc:spChg>
        <pc:picChg chg="add mod ord">
          <ac:chgData name="James Villemarette" userId="b154d92c7e974af3" providerId="LiveId" clId="{EAC34AC9-48C1-4303-A918-397113030069}" dt="2021-03-23T19:23:55.315" v="7030" actId="167"/>
          <ac:picMkLst>
            <pc:docMk/>
            <pc:sldMk cId="3825329209" sldId="264"/>
            <ac:picMk id="4" creationId="{828C3788-5B9D-45D2-9BBC-842401821557}"/>
          </ac:picMkLst>
        </pc:picChg>
        <pc:picChg chg="del mod">
          <ac:chgData name="James Villemarette" userId="b154d92c7e974af3" providerId="LiveId" clId="{EAC34AC9-48C1-4303-A918-397113030069}" dt="2021-03-23T19:23:29.400" v="7020" actId="478"/>
          <ac:picMkLst>
            <pc:docMk/>
            <pc:sldMk cId="3825329209" sldId="264"/>
            <ac:picMk id="2050" creationId="{C9DBEA92-C6D4-46EE-BE59-9CC6CD1E7C44}"/>
          </ac:picMkLst>
        </pc:picChg>
        <pc:picChg chg="add del mod">
          <ac:chgData name="James Villemarette" userId="b154d92c7e974af3" providerId="LiveId" clId="{EAC34AC9-48C1-4303-A918-397113030069}" dt="2021-03-23T19:23:27.154" v="7019" actId="478"/>
          <ac:picMkLst>
            <pc:docMk/>
            <pc:sldMk cId="3825329209" sldId="264"/>
            <ac:picMk id="4098" creationId="{2FA192FB-CB3B-489C-8C5A-F1C80CD51881}"/>
          </ac:picMkLst>
        </pc:picChg>
      </pc:sldChg>
      <pc:sldChg chg="del">
        <pc:chgData name="James Villemarette" userId="b154d92c7e974af3" providerId="LiveId" clId="{EAC34AC9-48C1-4303-A918-397113030069}" dt="2021-03-19T02:21:59.849" v="2" actId="47"/>
        <pc:sldMkLst>
          <pc:docMk/>
          <pc:sldMk cId="3143702178" sldId="269"/>
        </pc:sldMkLst>
      </pc:sldChg>
      <pc:sldChg chg="del">
        <pc:chgData name="James Villemarette" userId="b154d92c7e974af3" providerId="LiveId" clId="{EAC34AC9-48C1-4303-A918-397113030069}" dt="2021-03-19T02:22:02.144" v="6" actId="47"/>
        <pc:sldMkLst>
          <pc:docMk/>
          <pc:sldMk cId="3536201976" sldId="270"/>
        </pc:sldMkLst>
      </pc:sldChg>
      <pc:sldChg chg="del">
        <pc:chgData name="James Villemarette" userId="b154d92c7e974af3" providerId="LiveId" clId="{EAC34AC9-48C1-4303-A918-397113030069}" dt="2021-03-19T02:22:03.242" v="8" actId="47"/>
        <pc:sldMkLst>
          <pc:docMk/>
          <pc:sldMk cId="3283905667" sldId="271"/>
        </pc:sldMkLst>
      </pc:sldChg>
      <pc:sldChg chg="del">
        <pc:chgData name="James Villemarette" userId="b154d92c7e974af3" providerId="LiveId" clId="{EAC34AC9-48C1-4303-A918-397113030069}" dt="2021-03-19T02:22:05.467" v="10" actId="47"/>
        <pc:sldMkLst>
          <pc:docMk/>
          <pc:sldMk cId="2246295456" sldId="272"/>
        </pc:sldMkLst>
      </pc:sldChg>
      <pc:sldChg chg="del">
        <pc:chgData name="James Villemarette" userId="b154d92c7e974af3" providerId="LiveId" clId="{EAC34AC9-48C1-4303-A918-397113030069}" dt="2021-03-19T02:22:04.940" v="9" actId="47"/>
        <pc:sldMkLst>
          <pc:docMk/>
          <pc:sldMk cId="4288163831" sldId="273"/>
        </pc:sldMkLst>
      </pc:sldChg>
      <pc:sldChg chg="del">
        <pc:chgData name="James Villemarette" userId="b154d92c7e974af3" providerId="LiveId" clId="{EAC34AC9-48C1-4303-A918-397113030069}" dt="2021-03-19T02:21:59.374" v="1" actId="47"/>
        <pc:sldMkLst>
          <pc:docMk/>
          <pc:sldMk cId="2113127821" sldId="274"/>
        </pc:sldMkLst>
      </pc:sldChg>
      <pc:sldChg chg="del">
        <pc:chgData name="James Villemarette" userId="b154d92c7e974af3" providerId="LiveId" clId="{EAC34AC9-48C1-4303-A918-397113030069}" dt="2021-03-19T02:22:00.274" v="3" actId="47"/>
        <pc:sldMkLst>
          <pc:docMk/>
          <pc:sldMk cId="523424916" sldId="275"/>
        </pc:sldMkLst>
      </pc:sldChg>
      <pc:sldChg chg="del">
        <pc:chgData name="James Villemarette" userId="b154d92c7e974af3" providerId="LiveId" clId="{EAC34AC9-48C1-4303-A918-397113030069}" dt="2021-03-19T02:22:00.671" v="4" actId="47"/>
        <pc:sldMkLst>
          <pc:docMk/>
          <pc:sldMk cId="3904664023" sldId="276"/>
        </pc:sldMkLst>
      </pc:sldChg>
      <pc:sldChg chg="addSp delSp modSp mod">
        <pc:chgData name="James Villemarette" userId="b154d92c7e974af3" providerId="LiveId" clId="{EAC34AC9-48C1-4303-A918-397113030069}" dt="2021-03-23T19:33:49.160" v="7057" actId="1076"/>
        <pc:sldMkLst>
          <pc:docMk/>
          <pc:sldMk cId="3695958044" sldId="277"/>
        </pc:sldMkLst>
        <pc:spChg chg="mod">
          <ac:chgData name="James Villemarette" userId="b154d92c7e974af3" providerId="LiveId" clId="{EAC34AC9-48C1-4303-A918-397113030069}" dt="2021-03-23T19:33:49.160" v="7057" actId="1076"/>
          <ac:spMkLst>
            <pc:docMk/>
            <pc:sldMk cId="3695958044" sldId="277"/>
            <ac:spMk id="2" creationId="{F2E1C15B-0610-408D-8BBB-B170B505C6DD}"/>
          </ac:spMkLst>
        </pc:spChg>
        <pc:picChg chg="del">
          <ac:chgData name="James Villemarette" userId="b154d92c7e974af3" providerId="LiveId" clId="{EAC34AC9-48C1-4303-A918-397113030069}" dt="2021-03-23T19:28:45.412" v="7037" actId="478"/>
          <ac:picMkLst>
            <pc:docMk/>
            <pc:sldMk cId="3695958044" sldId="277"/>
            <ac:picMk id="3" creationId="{F7C12367-30E0-4A0F-8DB5-A084DAE02E38}"/>
          </ac:picMkLst>
        </pc:picChg>
        <pc:picChg chg="add mod">
          <ac:chgData name="James Villemarette" userId="b154d92c7e974af3" providerId="LiveId" clId="{EAC34AC9-48C1-4303-A918-397113030069}" dt="2021-03-23T19:29:03.552" v="7045" actId="167"/>
          <ac:picMkLst>
            <pc:docMk/>
            <pc:sldMk cId="3695958044" sldId="277"/>
            <ac:picMk id="5122" creationId="{19FA9A1D-2028-4369-B82E-84F2F62F10F2}"/>
          </ac:picMkLst>
        </pc:pic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5" creationId="{95466F23-0904-4DD1-87F3-A5D205F4AE03}"/>
          </ac:cxnSpMkLst>
        </pc:cxnChg>
        <pc:cxnChg chg="del">
          <ac:chgData name="James Villemarette" userId="b154d92c7e974af3" providerId="LiveId" clId="{EAC34AC9-48C1-4303-A918-397113030069}" dt="2021-03-23T19:28:49.006" v="7038" actId="478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del">
        <pc:chgData name="James Villemarette" userId="b154d92c7e974af3" providerId="LiveId" clId="{EAC34AC9-48C1-4303-A918-397113030069}" dt="2021-03-19T02:22:11.808" v="15" actId="47"/>
        <pc:sldMkLst>
          <pc:docMk/>
          <pc:sldMk cId="900448205" sldId="278"/>
        </pc:sldMkLst>
      </pc:sldChg>
      <pc:sldChg chg="del">
        <pc:chgData name="James Villemarette" userId="b154d92c7e974af3" providerId="LiveId" clId="{EAC34AC9-48C1-4303-A918-397113030069}" dt="2021-03-19T02:22:15.021" v="18" actId="47"/>
        <pc:sldMkLst>
          <pc:docMk/>
          <pc:sldMk cId="375548244" sldId="279"/>
        </pc:sldMkLst>
      </pc:sldChg>
      <pc:sldChg chg="delSp modSp del mod delAnim">
        <pc:chgData name="James Villemarette" userId="b154d92c7e974af3" providerId="LiveId" clId="{EAC34AC9-48C1-4303-A918-397113030069}" dt="2021-03-23T13:08:28.526" v="6095" actId="2696"/>
        <pc:sldMkLst>
          <pc:docMk/>
          <pc:sldMk cId="184343993" sldId="280"/>
        </pc:sldMkLst>
        <pc:spChg chg="mod">
          <ac:chgData name="James Villemarette" userId="b154d92c7e974af3" providerId="LiveId" clId="{EAC34AC9-48C1-4303-A918-397113030069}" dt="2021-03-22T19:13:34.151" v="256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12:21.629" v="69" actId="20577"/>
          <ac:spMkLst>
            <pc:docMk/>
            <pc:sldMk cId="184343993" sldId="28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4" creationId="{FD4036A9-E4E2-4AD9-804B-D94D81980983}"/>
          </ac:spMkLst>
        </pc:spChg>
        <pc:spChg chg="del">
          <ac:chgData name="James Villemarette" userId="b154d92c7e974af3" providerId="LiveId" clId="{EAC34AC9-48C1-4303-A918-397113030069}" dt="2021-03-22T19:12:11.498" v="65" actId="478"/>
          <ac:spMkLst>
            <pc:docMk/>
            <pc:sldMk cId="184343993" sldId="280"/>
            <ac:spMk id="6" creationId="{37B2362E-E1BA-47AA-8A33-673DF3A56866}"/>
          </ac:spMkLst>
        </pc:spChg>
        <pc:spChg chg="del">
          <ac:chgData name="James Villemarette" userId="b154d92c7e974af3" providerId="LiveId" clId="{EAC34AC9-48C1-4303-A918-397113030069}" dt="2021-03-22T19:12:13.679" v="67" actId="478"/>
          <ac:spMkLst>
            <pc:docMk/>
            <pc:sldMk cId="184343993" sldId="280"/>
            <ac:spMk id="7" creationId="{6E518F45-142F-43A0-8AA1-A007980A221D}"/>
          </ac:spMkLst>
        </pc:spChg>
        <pc:spChg chg="del">
          <ac:chgData name="James Villemarette" userId="b154d92c7e974af3" providerId="LiveId" clId="{EAC34AC9-48C1-4303-A918-397113030069}" dt="2021-03-22T19:12:09.437" v="63" actId="478"/>
          <ac:spMkLst>
            <pc:docMk/>
            <pc:sldMk cId="184343993" sldId="280"/>
            <ac:spMk id="8" creationId="{18D6D4A9-F6DF-4BB1-A5E0-6DD036F46E87}"/>
          </ac:spMkLst>
        </pc:spChg>
        <pc:spChg chg="del">
          <ac:chgData name="James Villemarette" userId="b154d92c7e974af3" providerId="LiveId" clId="{EAC34AC9-48C1-4303-A918-397113030069}" dt="2021-03-22T19:12:12.543" v="66" actId="478"/>
          <ac:spMkLst>
            <pc:docMk/>
            <pc:sldMk cId="184343993" sldId="280"/>
            <ac:spMk id="9" creationId="{FBC69937-5DD5-48B7-BCE6-4583C6767D0C}"/>
          </ac:spMkLst>
        </pc:spChg>
        <pc:picChg chg="del">
          <ac:chgData name="James Villemarette" userId="b154d92c7e974af3" providerId="LiveId" clId="{EAC34AC9-48C1-4303-A918-397113030069}" dt="2021-03-22T19:12:10.423" v="64" actId="478"/>
          <ac:picMkLst>
            <pc:docMk/>
            <pc:sldMk cId="184343993" sldId="280"/>
            <ac:picMk id="2050" creationId="{588AD0C7-61AC-443B-8A61-0DA9EA758A42}"/>
          </ac:picMkLst>
        </pc:picChg>
      </pc:sldChg>
      <pc:sldChg chg="del">
        <pc:chgData name="James Villemarette" userId="b154d92c7e974af3" providerId="LiveId" clId="{EAC34AC9-48C1-4303-A918-397113030069}" dt="2021-03-19T02:22:13.166" v="16" actId="47"/>
        <pc:sldMkLst>
          <pc:docMk/>
          <pc:sldMk cId="2061443657" sldId="281"/>
        </pc:sldMkLst>
      </pc:sldChg>
      <pc:sldChg chg="del">
        <pc:chgData name="James Villemarette" userId="b154d92c7e974af3" providerId="LiveId" clId="{EAC34AC9-48C1-4303-A918-397113030069}" dt="2021-03-19T02:22:15.616" v="19" actId="47"/>
        <pc:sldMkLst>
          <pc:docMk/>
          <pc:sldMk cId="3705867401" sldId="282"/>
        </pc:sldMkLst>
      </pc:sldChg>
      <pc:sldChg chg="del">
        <pc:chgData name="James Villemarette" userId="b154d92c7e974af3" providerId="LiveId" clId="{EAC34AC9-48C1-4303-A918-397113030069}" dt="2021-03-19T02:22:05.690" v="11" actId="47"/>
        <pc:sldMkLst>
          <pc:docMk/>
          <pc:sldMk cId="332286738" sldId="284"/>
        </pc:sldMkLst>
      </pc:sldChg>
      <pc:sldChg chg="addSp delSp modSp add del mod addAnim delAnim modAnim">
        <pc:chgData name="James Villemarette" userId="b154d92c7e974af3" providerId="LiveId" clId="{EAC34AC9-48C1-4303-A918-397113030069}" dt="2021-03-23T13:18:07.525" v="6136"/>
        <pc:sldMkLst>
          <pc:docMk/>
          <pc:sldMk cId="1140364495" sldId="285"/>
        </pc:sldMkLst>
        <pc:spChg chg="mod">
          <ac:chgData name="James Villemarette" userId="b154d92c7e974af3" providerId="LiveId" clId="{EAC34AC9-48C1-4303-A918-397113030069}" dt="2021-03-22T14:47:16.378" v="45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23:07.157" v="662" actId="20577"/>
          <ac:spMkLst>
            <pc:docMk/>
            <pc:sldMk cId="1140364495" sldId="28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19:21:37.038" v="568" actId="1037"/>
          <ac:spMkLst>
            <pc:docMk/>
            <pc:sldMk cId="1140364495" sldId="285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19:23:14.542" v="664" actId="478"/>
          <ac:spMkLst>
            <pc:docMk/>
            <pc:sldMk cId="1140364495" sldId="285"/>
            <ac:spMk id="10" creationId="{3E039BDF-CCF8-4A02-9E43-C20B3F49C4D4}"/>
          </ac:spMkLst>
        </pc:spChg>
        <pc:spChg chg="add del">
          <ac:chgData name="James Villemarette" userId="b154d92c7e974af3" providerId="LiveId" clId="{EAC34AC9-48C1-4303-A918-397113030069}" dt="2021-03-22T19:23:20.158" v="667" actId="478"/>
          <ac:spMkLst>
            <pc:docMk/>
            <pc:sldMk cId="1140364495" sldId="285"/>
            <ac:spMk id="12" creationId="{E8A9A212-C033-4B74-A615-8C39530D7A86}"/>
          </ac:spMkLst>
        </pc:spChg>
        <pc:spChg chg="add mod">
          <ac:chgData name="James Villemarette" userId="b154d92c7e974af3" providerId="LiveId" clId="{EAC34AC9-48C1-4303-A918-397113030069}" dt="2021-03-22T19:30:13.705" v="724" actId="14100"/>
          <ac:spMkLst>
            <pc:docMk/>
            <pc:sldMk cId="1140364495" sldId="285"/>
            <ac:spMk id="15" creationId="{554B16DD-5177-4BAB-A067-0649A5020B59}"/>
          </ac:spMkLst>
        </pc:spChg>
        <pc:spChg chg="add mod">
          <ac:chgData name="James Villemarette" userId="b154d92c7e974af3" providerId="LiveId" clId="{EAC34AC9-48C1-4303-A918-397113030069}" dt="2021-03-22T19:30:30.024" v="733" actId="207"/>
          <ac:spMkLst>
            <pc:docMk/>
            <pc:sldMk cId="1140364495" sldId="285"/>
            <ac:spMk id="16" creationId="{EAF6B7A7-CC5E-4FCC-8D17-5BC3D5EE5168}"/>
          </ac:spMkLst>
        </pc:spChg>
        <pc:spChg chg="add mod">
          <ac:chgData name="James Villemarette" userId="b154d92c7e974af3" providerId="LiveId" clId="{EAC34AC9-48C1-4303-A918-397113030069}" dt="2021-03-22T19:30:38.567" v="735" actId="1076"/>
          <ac:spMkLst>
            <pc:docMk/>
            <pc:sldMk cId="1140364495" sldId="285"/>
            <ac:spMk id="17" creationId="{18CA26D3-3322-4233-B7A2-7A1AB77018FF}"/>
          </ac:spMkLst>
        </pc:spChg>
        <pc:spChg chg="add mod">
          <ac:chgData name="James Villemarette" userId="b154d92c7e974af3" providerId="LiveId" clId="{EAC34AC9-48C1-4303-A918-397113030069}" dt="2021-03-22T19:30:57.091" v="760" actId="1076"/>
          <ac:spMkLst>
            <pc:docMk/>
            <pc:sldMk cId="1140364495" sldId="285"/>
            <ac:spMk id="18" creationId="{24FE15F5-B1A7-44EB-A909-45C9A567A751}"/>
          </ac:spMkLst>
        </pc:spChg>
        <pc:picChg chg="add del mod">
          <ac:chgData name="James Villemarette" userId="b154d92c7e974af3" providerId="LiveId" clId="{EAC34AC9-48C1-4303-A918-397113030069}" dt="2021-03-22T19:27:03.339" v="680" actId="478"/>
          <ac:picMkLst>
            <pc:docMk/>
            <pc:sldMk cId="1140364495" sldId="285"/>
            <ac:picMk id="6" creationId="{9919EEAE-CC77-4C38-8242-EFCCC3A01A57}"/>
          </ac:picMkLst>
        </pc:picChg>
        <pc:picChg chg="del">
          <ac:chgData name="James Villemarette" userId="b154d92c7e974af3" providerId="LiveId" clId="{EAC34AC9-48C1-4303-A918-397113030069}" dt="2021-03-22T19:23:12.589" v="663" actId="478"/>
          <ac:picMkLst>
            <pc:docMk/>
            <pc:sldMk cId="1140364495" sldId="285"/>
            <ac:picMk id="7" creationId="{E94DDFB6-7DB8-4E57-9CA4-D6B48F5F539F}"/>
          </ac:picMkLst>
        </pc:picChg>
        <pc:picChg chg="add mod">
          <ac:chgData name="James Villemarette" userId="b154d92c7e974af3" providerId="LiveId" clId="{EAC34AC9-48C1-4303-A918-397113030069}" dt="2021-03-22T19:30:01.900" v="707" actId="1076"/>
          <ac:picMkLst>
            <pc:docMk/>
            <pc:sldMk cId="1140364495" sldId="285"/>
            <ac:picMk id="9" creationId="{6C5380A7-0329-48B2-BA34-E231B591522A}"/>
          </ac:picMkLst>
        </pc:picChg>
        <pc:picChg chg="add del mod">
          <ac:chgData name="James Villemarette" userId="b154d92c7e974af3" providerId="LiveId" clId="{EAC34AC9-48C1-4303-A918-397113030069}" dt="2021-03-22T19:26:18.331" v="673"/>
          <ac:picMkLst>
            <pc:docMk/>
            <pc:sldMk cId="1140364495" sldId="285"/>
            <ac:picMk id="11" creationId="{CA9DA463-3F10-424D-98A6-045CE306FD58}"/>
          </ac:picMkLst>
        </pc:picChg>
        <pc:picChg chg="add mod">
          <ac:chgData name="James Villemarette" userId="b154d92c7e974af3" providerId="LiveId" clId="{EAC34AC9-48C1-4303-A918-397113030069}" dt="2021-03-22T19:29:59.268" v="706" actId="1076"/>
          <ac:picMkLst>
            <pc:docMk/>
            <pc:sldMk cId="1140364495" sldId="285"/>
            <ac:picMk id="14" creationId="{AAB33CE9-1FE8-4776-A528-1C56C9401ADB}"/>
          </ac:picMkLst>
        </pc:picChg>
      </pc:sldChg>
      <pc:sldChg chg="del">
        <pc:chgData name="James Villemarette" userId="b154d92c7e974af3" providerId="LiveId" clId="{EAC34AC9-48C1-4303-A918-397113030069}" dt="2021-03-19T02:22:02.345" v="7" actId="47"/>
        <pc:sldMkLst>
          <pc:docMk/>
          <pc:sldMk cId="3292083340" sldId="287"/>
        </pc:sldMkLst>
      </pc:sldChg>
      <pc:sldChg chg="del">
        <pc:chgData name="James Villemarette" userId="b154d92c7e974af3" providerId="LiveId" clId="{EAC34AC9-48C1-4303-A918-397113030069}" dt="2021-03-19T02:22:14.439" v="17" actId="47"/>
        <pc:sldMkLst>
          <pc:docMk/>
          <pc:sldMk cId="444612575" sldId="288"/>
        </pc:sldMkLst>
      </pc:sldChg>
      <pc:sldChg chg="del">
        <pc:chgData name="James Villemarette" userId="b154d92c7e974af3" providerId="LiveId" clId="{EAC34AC9-48C1-4303-A918-397113030069}" dt="2021-03-19T02:22:01.147" v="5" actId="47"/>
        <pc:sldMkLst>
          <pc:docMk/>
          <pc:sldMk cId="989498906" sldId="289"/>
        </pc:sldMkLst>
      </pc:sldChg>
      <pc:sldChg chg="addSp delSp modSp mod delAnim modAnim">
        <pc:chgData name="James Villemarette" userId="b154d92c7e974af3" providerId="LiveId" clId="{EAC34AC9-48C1-4303-A918-397113030069}" dt="2021-03-23T19:02:47.151" v="7000" actId="1582"/>
        <pc:sldMkLst>
          <pc:docMk/>
          <pc:sldMk cId="2687741158" sldId="290"/>
        </pc:sldMkLst>
        <pc:spChg chg="mod">
          <ac:chgData name="James Villemarette" userId="b154d92c7e974af3" providerId="LiveId" clId="{EAC34AC9-48C1-4303-A918-397113030069}" dt="2021-03-22T19:35:44.500" v="95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19:50:29.671" v="1493" actId="20577"/>
          <ac:spMkLst>
            <pc:docMk/>
            <pc:sldMk cId="2687741158" sldId="290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5:54.452" v="975" actId="478"/>
          <ac:spMkLst>
            <pc:docMk/>
            <pc:sldMk cId="2687741158" sldId="290"/>
            <ac:spMk id="8" creationId="{2C0AEF85-334B-4B3D-8F7E-78B181927C6B}"/>
          </ac:spMkLst>
        </pc:spChg>
        <pc:spChg chg="del">
          <ac:chgData name="James Villemarette" userId="b154d92c7e974af3" providerId="LiveId" clId="{EAC34AC9-48C1-4303-A918-397113030069}" dt="2021-03-22T19:35:55.046" v="976" actId="478"/>
          <ac:spMkLst>
            <pc:docMk/>
            <pc:sldMk cId="2687741158" sldId="290"/>
            <ac:spMk id="9" creationId="{5CD7E341-0A56-41C4-A3C4-5AE3E15FC2A9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1" creationId="{615B2959-2C09-4B0C-BB0C-35E12EAF469F}"/>
          </ac:spMkLst>
        </pc:spChg>
        <pc:spChg chg="add mod">
          <ac:chgData name="James Villemarette" userId="b154d92c7e974af3" providerId="LiveId" clId="{EAC34AC9-48C1-4303-A918-397113030069}" dt="2021-03-23T19:02:47.151" v="7000" actId="1582"/>
          <ac:spMkLst>
            <pc:docMk/>
            <pc:sldMk cId="2687741158" sldId="290"/>
            <ac:spMk id="12" creationId="{D2473608-6A92-4437-A5DD-BBA95A11EF14}"/>
          </ac:spMkLst>
        </pc:sp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EAC34AC9-48C1-4303-A918-397113030069}" dt="2021-03-22T19:35:52.438" v="974" actId="478"/>
          <ac:picMkLst>
            <pc:docMk/>
            <pc:sldMk cId="2687741158" sldId="290"/>
            <ac:picMk id="6" creationId="{C2EB0410-72BC-40B8-93E4-44A49C0E8848}"/>
          </ac:picMkLst>
        </pc:picChg>
        <pc:picChg chg="add mod">
          <ac:chgData name="James Villemarette" userId="b154d92c7e974af3" providerId="LiveId" clId="{EAC34AC9-48C1-4303-A918-397113030069}" dt="2021-03-22T19:50:46.866" v="1514" actId="1036"/>
          <ac:picMkLst>
            <pc:docMk/>
            <pc:sldMk cId="2687741158" sldId="290"/>
            <ac:picMk id="10" creationId="{C933A08E-6F78-44C9-9BF5-B45D27978C37}"/>
          </ac:picMkLst>
        </pc:picChg>
      </pc:sldChg>
      <pc:sldChg chg="addSp delSp modSp add mod ord">
        <pc:chgData name="James Villemarette" userId="b154d92c7e974af3" providerId="LiveId" clId="{EAC34AC9-48C1-4303-A918-397113030069}" dt="2021-03-23T13:08:25.963" v="6094" actId="1036"/>
        <pc:sldMkLst>
          <pc:docMk/>
          <pc:sldMk cId="518240191" sldId="291"/>
        </pc:sldMkLst>
        <pc:spChg chg="mod">
          <ac:chgData name="James Villemarette" userId="b154d92c7e974af3" providerId="LiveId" clId="{EAC34AC9-48C1-4303-A918-397113030069}" dt="2021-03-22T19:12:39.851" v="128" actId="20577"/>
          <ac:spMkLst>
            <pc:docMk/>
            <pc:sldMk cId="518240191" sldId="29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8:17.955" v="6069" actId="20577"/>
          <ac:spMkLst>
            <pc:docMk/>
            <pc:sldMk cId="518240191" sldId="291"/>
            <ac:spMk id="3" creationId="{D6CC59B4-ED37-4157-ABC9-7FD6511A44BC}"/>
          </ac:spMkLst>
        </pc:spChg>
        <pc:spChg chg="add del mod">
          <ac:chgData name="James Villemarette" userId="b154d92c7e974af3" providerId="LiveId" clId="{EAC34AC9-48C1-4303-A918-397113030069}" dt="2021-03-23T13:08:20.429" v="6070" actId="478"/>
          <ac:spMkLst>
            <pc:docMk/>
            <pc:sldMk cId="518240191" sldId="291"/>
            <ac:spMk id="4" creationId="{E8B90F72-2578-4EE3-934D-BE2027E2F84F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5" creationId="{993F1EDE-7130-47F7-80B6-4720270EF5E4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6" creationId="{43A915E9-B52B-4122-BF21-2F9196EEC748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7" creationId="{BC4202F7-A667-4094-9FF6-92389F70BB33}"/>
          </ac:spMkLst>
        </pc:spChg>
        <pc:spChg chg="add mod">
          <ac:chgData name="James Villemarette" userId="b154d92c7e974af3" providerId="LiveId" clId="{EAC34AC9-48C1-4303-A918-397113030069}" dt="2021-03-23T13:08:25.963" v="6094" actId="1036"/>
          <ac:spMkLst>
            <pc:docMk/>
            <pc:sldMk cId="518240191" sldId="291"/>
            <ac:spMk id="8" creationId="{961021CD-5030-459B-A155-CE372E876EA8}"/>
          </ac:spMkLst>
        </pc:spChg>
      </pc:sldChg>
      <pc:sldChg chg="del">
        <pc:chgData name="James Villemarette" userId="b154d92c7e974af3" providerId="LiveId" clId="{EAC34AC9-48C1-4303-A918-397113030069}" dt="2021-03-19T02:22:06.933" v="12" actId="47"/>
        <pc:sldMkLst>
          <pc:docMk/>
          <pc:sldMk cId="3789672947" sldId="291"/>
        </pc:sldMkLst>
      </pc:sldChg>
      <pc:sldChg chg="del">
        <pc:chgData name="James Villemarette" userId="b154d92c7e974af3" providerId="LiveId" clId="{EAC34AC9-48C1-4303-A918-397113030069}" dt="2021-03-19T02:21:58.797" v="0" actId="47"/>
        <pc:sldMkLst>
          <pc:docMk/>
          <pc:sldMk cId="2427879402" sldId="292"/>
        </pc:sldMkLst>
      </pc:sldChg>
      <pc:sldChg chg="addSp delSp modSp add mod setBg modAnim">
        <pc:chgData name="James Villemarette" userId="b154d92c7e974af3" providerId="LiveId" clId="{EAC34AC9-48C1-4303-A918-397113030069}" dt="2021-03-23T19:04:38.918" v="7010" actId="14100"/>
        <pc:sldMkLst>
          <pc:docMk/>
          <pc:sldMk cId="3708207290" sldId="292"/>
        </pc:sldMkLst>
        <pc:spChg chg="mo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3:06:24.593" v="6060" actId="20577"/>
          <ac:spMkLst>
            <pc:docMk/>
            <pc:sldMk cId="3708207290" sldId="292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6:53.036" v="6066" actId="1582"/>
          <ac:spMkLst>
            <pc:docMk/>
            <pc:sldMk cId="3708207290" sldId="292"/>
            <ac:spMk id="10" creationId="{00912439-6F30-463F-B93F-3D42A84D7F27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4" creationId="{385E1BDC-A9B0-4A87-82E3-F3187F69A802}"/>
          </ac:spMkLst>
        </pc:spChg>
        <pc:spChg chg="add mod">
          <ac:chgData name="James Villemarette" userId="b154d92c7e974af3" providerId="LiveId" clId="{EAC34AC9-48C1-4303-A918-397113030069}" dt="2021-03-23T13:08:37.071" v="6098" actId="14100"/>
          <ac:spMkLst>
            <pc:docMk/>
            <pc:sldMk cId="3708207290" sldId="292"/>
            <ac:spMk id="15" creationId="{D8D323AC-D08F-4C8C-A4AE-923E0DEC145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6" creationId="{0990C621-3B8B-4820-8328-D47EF7CE823C}"/>
          </ac:spMkLst>
        </pc:spChg>
        <pc:spChg chg="add mod">
          <ac:chgData name="James Villemarette" userId="b154d92c7e974af3" providerId="LiveId" clId="{EAC34AC9-48C1-4303-A918-397113030069}" dt="2021-03-23T19:04:38.918" v="7010" actId="14100"/>
          <ac:spMkLst>
            <pc:docMk/>
            <pc:sldMk cId="3708207290" sldId="292"/>
            <ac:spMk id="17" creationId="{BE909479-C918-4528-9151-E034160C0F8B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18" creationId="{C1A2385B-1D2A-4E17-84FA-6CB7F0AAE473}"/>
          </ac:spMkLst>
        </pc:spChg>
        <pc:spChg chg="add">
          <ac:chgData name="James Villemarette" userId="b154d92c7e974af3" providerId="LiveId" clId="{EAC34AC9-48C1-4303-A918-397113030069}" dt="2021-03-23T13:04:52.699" v="5950" actId="26606"/>
          <ac:spMkLst>
            <pc:docMk/>
            <pc:sldMk cId="3708207290" sldId="292"/>
            <ac:spMk id="20" creationId="{5E791F2F-79DB-4CC0-9FA1-001E3E91E8B7}"/>
          </ac:spMkLst>
        </pc:spChg>
        <pc:picChg chg="add del mod">
          <ac:chgData name="James Villemarette" userId="b154d92c7e974af3" providerId="LiveId" clId="{EAC34AC9-48C1-4303-A918-397113030069}" dt="2021-03-23T13:04:19.306" v="5945" actId="478"/>
          <ac:picMkLst>
            <pc:docMk/>
            <pc:sldMk cId="3708207290" sldId="292"/>
            <ac:picMk id="5" creationId="{723BF63B-99C9-492A-90CF-21704D95F735}"/>
          </ac:picMkLst>
        </pc:picChg>
        <pc:picChg chg="add mod ord">
          <ac:chgData name="James Villemarette" userId="b154d92c7e974af3" providerId="LiveId" clId="{EAC34AC9-48C1-4303-A918-397113030069}" dt="2021-03-23T13:05:03.751" v="5954" actId="14100"/>
          <ac:picMkLst>
            <pc:docMk/>
            <pc:sldMk cId="3708207290" sldId="292"/>
            <ac:picMk id="7" creationId="{86CA3327-2A75-481B-8A5B-BEF811400CB3}"/>
          </ac:picMkLst>
        </pc:picChg>
        <pc:picChg chg="add mod">
          <ac:chgData name="James Villemarette" userId="b154d92c7e974af3" providerId="LiveId" clId="{EAC34AC9-48C1-4303-A918-397113030069}" dt="2021-03-23T13:05:00.820" v="5952" actId="1076"/>
          <ac:picMkLst>
            <pc:docMk/>
            <pc:sldMk cId="3708207290" sldId="292"/>
            <ac:picMk id="9" creationId="{5052AFC0-0F13-4365-A0C1-EAAA1BC07572}"/>
          </ac:picMkLst>
        </pc:picChg>
      </pc:sldChg>
      <pc:sldChg chg="del">
        <pc:chgData name="James Villemarette" userId="b154d92c7e974af3" providerId="LiveId" clId="{EAC34AC9-48C1-4303-A918-397113030069}" dt="2021-03-19T02:22:16.291" v="20" actId="47"/>
        <pc:sldMkLst>
          <pc:docMk/>
          <pc:sldMk cId="266662790" sldId="293"/>
        </pc:sldMkLst>
      </pc:sldChg>
      <pc:sldChg chg="addSp delSp modSp add mod modAnim">
        <pc:chgData name="James Villemarette" userId="b154d92c7e974af3" providerId="LiveId" clId="{EAC34AC9-48C1-4303-A918-397113030069}" dt="2021-03-23T13:22:13.097" v="6160"/>
        <pc:sldMkLst>
          <pc:docMk/>
          <pc:sldMk cId="3576169454" sldId="293"/>
        </pc:sldMkLst>
        <pc:spChg chg="mod">
          <ac:chgData name="James Villemarette" userId="b154d92c7e974af3" providerId="LiveId" clId="{EAC34AC9-48C1-4303-A918-397113030069}" dt="2021-03-22T19:13:53.087" v="306" actId="20577"/>
          <ac:spMkLst>
            <pc:docMk/>
            <pc:sldMk cId="3576169454" sldId="293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17:05.886" v="3954" actId="115"/>
          <ac:spMkLst>
            <pc:docMk/>
            <pc:sldMk cId="3576169454" sldId="293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46.526" v="6100" actId="13822"/>
          <ac:spMkLst>
            <pc:docMk/>
            <pc:sldMk cId="3576169454" sldId="293"/>
            <ac:spMk id="12" creationId="{523037A7-2982-4F32-A95C-98E97E09B472}"/>
          </ac:spMkLst>
        </pc:spChg>
        <pc:picChg chg="add del mod">
          <ac:chgData name="James Villemarette" userId="b154d92c7e974af3" providerId="LiveId" clId="{EAC34AC9-48C1-4303-A918-397113030069}" dt="2021-03-22T21:08:39.583" v="3382" actId="478"/>
          <ac:picMkLst>
            <pc:docMk/>
            <pc:sldMk cId="3576169454" sldId="293"/>
            <ac:picMk id="5" creationId="{83E470BF-EC32-4953-8083-85F75E1ACF52}"/>
          </ac:picMkLst>
        </pc:picChg>
        <pc:picChg chg="add del mod">
          <ac:chgData name="James Villemarette" userId="b154d92c7e974af3" providerId="LiveId" clId="{EAC34AC9-48C1-4303-A918-397113030069}" dt="2021-03-22T21:08:38.393" v="3381" actId="478"/>
          <ac:picMkLst>
            <pc:docMk/>
            <pc:sldMk cId="3576169454" sldId="293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08:45.581" v="3386" actId="1076"/>
          <ac:picMkLst>
            <pc:docMk/>
            <pc:sldMk cId="3576169454" sldId="293"/>
            <ac:picMk id="9" creationId="{B015668C-C9EB-4090-81C5-3FCEF8E98764}"/>
          </ac:picMkLst>
        </pc:picChg>
        <pc:picChg chg="add mod">
          <ac:chgData name="James Villemarette" userId="b154d92c7e974af3" providerId="LiveId" clId="{EAC34AC9-48C1-4303-A918-397113030069}" dt="2021-03-22T21:08:57.822" v="3388" actId="1076"/>
          <ac:picMkLst>
            <pc:docMk/>
            <pc:sldMk cId="3576169454" sldId="293"/>
            <ac:picMk id="11" creationId="{0D37FCA2-62D4-47D6-95BC-5688DE7C8780}"/>
          </ac:picMkLst>
        </pc:picChg>
      </pc:sldChg>
      <pc:sldChg chg="del">
        <pc:chgData name="James Villemarette" userId="b154d92c7e974af3" providerId="LiveId" clId="{EAC34AC9-48C1-4303-A918-397113030069}" dt="2021-03-19T02:22:16.956" v="21" actId="47"/>
        <pc:sldMkLst>
          <pc:docMk/>
          <pc:sldMk cId="143845585" sldId="294"/>
        </pc:sldMkLst>
      </pc:sldChg>
      <pc:sldChg chg="addSp modSp add mod setBg modAnim">
        <pc:chgData name="James Villemarette" userId="b154d92c7e974af3" providerId="LiveId" clId="{EAC34AC9-48C1-4303-A918-397113030069}" dt="2021-03-23T13:23:55.301" v="6190"/>
        <pc:sldMkLst>
          <pc:docMk/>
          <pc:sldMk cId="1069452580" sldId="294"/>
        </pc:sldMkLst>
        <pc:spChg chg="mo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2" creationId="{B933E60C-C938-4312-B040-8AEBA089F837}"/>
          </ac:spMkLst>
        </pc:spChg>
        <pc:spChg chg="mod ord">
          <ac:chgData name="James Villemarette" userId="b154d92c7e974af3" providerId="LiveId" clId="{EAC34AC9-48C1-4303-A918-397113030069}" dt="2021-03-22T21:19:30.583" v="4162" actId="20577"/>
          <ac:spMkLst>
            <pc:docMk/>
            <pc:sldMk cId="1069452580" sldId="294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0" creationId="{4038CB10-1F5C-4D54-9DF7-12586DE5B007}"/>
          </ac:spMkLst>
        </pc:spChg>
        <pc:spChg chg="add mod">
          <ac:chgData name="James Villemarette" userId="b154d92c7e974af3" providerId="LiveId" clId="{EAC34AC9-48C1-4303-A918-397113030069}" dt="2021-03-23T13:09:03.638" v="6106" actId="13822"/>
          <ac:spMkLst>
            <pc:docMk/>
            <pc:sldMk cId="1069452580" sldId="294"/>
            <ac:spMk id="11" creationId="{51BD6C4E-38C5-40B0-AB89-F61C18714DCD}"/>
          </ac:spMkLst>
        </pc:spChg>
        <pc:spChg chg="add">
          <ac:chgData name="James Villemarette" userId="b154d92c7e974af3" providerId="LiveId" clId="{EAC34AC9-48C1-4303-A918-397113030069}" dt="2021-03-22T21:18:51.658" v="4035" actId="26606"/>
          <ac:spMkLst>
            <pc:docMk/>
            <pc:sldMk cId="1069452580" sldId="294"/>
            <ac:spMk id="12" creationId="{73ED6512-6858-4552-B699-9A97FE9A4EA2}"/>
          </ac:spMkLst>
        </pc:spChg>
        <pc:picChg chg="add mod">
          <ac:chgData name="James Villemarette" userId="b154d92c7e974af3" providerId="LiveId" clId="{EAC34AC9-48C1-4303-A918-397113030069}" dt="2021-03-22T21:18:53.230" v="4036" actId="27614"/>
          <ac:picMkLst>
            <pc:docMk/>
            <pc:sldMk cId="1069452580" sldId="294"/>
            <ac:picMk id="5" creationId="{D822189B-323B-4C9F-B51A-867F3F9FC559}"/>
          </ac:picMkLst>
        </pc:picChg>
        <pc:picChg chg="add mod">
          <ac:chgData name="James Villemarette" userId="b154d92c7e974af3" providerId="LiveId" clId="{EAC34AC9-48C1-4303-A918-397113030069}" dt="2021-03-22T21:20:01.294" v="4167" actId="1076"/>
          <ac:picMkLst>
            <pc:docMk/>
            <pc:sldMk cId="1069452580" sldId="294"/>
            <ac:picMk id="7" creationId="{46D4386C-CBC3-4D7A-ACDD-E64480172913}"/>
          </ac:picMkLst>
        </pc:picChg>
      </pc:sldChg>
      <pc:sldChg chg="addSp modSp add mod modAnim">
        <pc:chgData name="James Villemarette" userId="b154d92c7e974af3" providerId="LiveId" clId="{EAC34AC9-48C1-4303-A918-397113030069}" dt="2021-03-23T13:24:49.275" v="6200"/>
        <pc:sldMkLst>
          <pc:docMk/>
          <pc:sldMk cId="114481439" sldId="295"/>
        </pc:sldMkLst>
        <pc:spChg chg="mod">
          <ac:chgData name="James Villemarette" userId="b154d92c7e974af3" providerId="LiveId" clId="{EAC34AC9-48C1-4303-A918-397113030069}" dt="2021-03-22T19:14:34.839" v="361" actId="20577"/>
          <ac:spMkLst>
            <pc:docMk/>
            <pc:sldMk cId="114481439" sldId="295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1:26:16.426" v="4589" actId="114"/>
          <ac:spMkLst>
            <pc:docMk/>
            <pc:sldMk cId="114481439" sldId="29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27:34.923" v="4673" actId="20577"/>
          <ac:spMkLst>
            <pc:docMk/>
            <pc:sldMk cId="114481439" sldId="295"/>
            <ac:spMk id="9" creationId="{FE2268C7-8C63-4663-9732-53C4E9DF1BCB}"/>
          </ac:spMkLst>
        </pc:spChg>
        <pc:spChg chg="add mod">
          <ac:chgData name="James Villemarette" userId="b154d92c7e974af3" providerId="LiveId" clId="{EAC34AC9-48C1-4303-A918-397113030069}" dt="2021-03-22T21:27:06.591" v="4639" actId="1076"/>
          <ac:spMkLst>
            <pc:docMk/>
            <pc:sldMk cId="114481439" sldId="295"/>
            <ac:spMk id="10" creationId="{D10CF626-D241-4179-8E7D-51B251FC8DD7}"/>
          </ac:spMkLst>
        </pc:spChg>
        <pc:spChg chg="add mod">
          <ac:chgData name="James Villemarette" userId="b154d92c7e974af3" providerId="LiveId" clId="{EAC34AC9-48C1-4303-A918-397113030069}" dt="2021-03-22T21:27:40.525" v="4686" actId="1035"/>
          <ac:spMkLst>
            <pc:docMk/>
            <pc:sldMk cId="114481439" sldId="295"/>
            <ac:spMk id="11" creationId="{FE3FA1DF-288E-4E6C-B628-F986DBBF2C12}"/>
          </ac:spMkLst>
        </pc:spChg>
        <pc:spChg chg="add mod">
          <ac:chgData name="James Villemarette" userId="b154d92c7e974af3" providerId="LiveId" clId="{EAC34AC9-48C1-4303-A918-397113030069}" dt="2021-03-23T13:09:10.635" v="6109" actId="13822"/>
          <ac:spMkLst>
            <pc:docMk/>
            <pc:sldMk cId="114481439" sldId="295"/>
            <ac:spMk id="12" creationId="{5219A3DE-21A3-4C86-8970-027F38635476}"/>
          </ac:spMkLst>
        </pc:spChg>
        <pc:picChg chg="add mod">
          <ac:chgData name="James Villemarette" userId="b154d92c7e974af3" providerId="LiveId" clId="{EAC34AC9-48C1-4303-A918-397113030069}" dt="2021-03-22T19:18:51.579" v="482" actId="1076"/>
          <ac:picMkLst>
            <pc:docMk/>
            <pc:sldMk cId="114481439" sldId="295"/>
            <ac:picMk id="5" creationId="{A5DEA4FE-40E7-4C2A-B7F8-6DEFA6DE52B2}"/>
          </ac:picMkLst>
        </pc:picChg>
        <pc:picChg chg="add mod">
          <ac:chgData name="James Villemarette" userId="b154d92c7e974af3" providerId="LiveId" clId="{EAC34AC9-48C1-4303-A918-397113030069}" dt="2021-03-22T21:25:12.639" v="4450" actId="1076"/>
          <ac:picMkLst>
            <pc:docMk/>
            <pc:sldMk cId="114481439" sldId="295"/>
            <ac:picMk id="7" creationId="{753C3C14-0F97-44EB-BF4D-1CC45635BF8C}"/>
          </ac:picMkLst>
        </pc:picChg>
        <pc:picChg chg="add mod">
          <ac:chgData name="James Villemarette" userId="b154d92c7e974af3" providerId="LiveId" clId="{EAC34AC9-48C1-4303-A918-397113030069}" dt="2021-03-22T21:25:18.394" v="4453" actId="1076"/>
          <ac:picMkLst>
            <pc:docMk/>
            <pc:sldMk cId="114481439" sldId="295"/>
            <ac:picMk id="2050" creationId="{3B3741D3-ABA9-434A-822A-0FBFF0A1277E}"/>
          </ac:picMkLst>
        </pc:picChg>
      </pc:sldChg>
      <pc:sldChg chg="del">
        <pc:chgData name="James Villemarette" userId="b154d92c7e974af3" providerId="LiveId" clId="{EAC34AC9-48C1-4303-A918-397113030069}" dt="2021-03-19T02:22:17.423" v="22" actId="47"/>
        <pc:sldMkLst>
          <pc:docMk/>
          <pc:sldMk cId="2291870679" sldId="295"/>
        </pc:sldMkLst>
      </pc:sldChg>
      <pc:sldChg chg="modSp add mod">
        <pc:chgData name="James Villemarette" userId="b154d92c7e974af3" providerId="LiveId" clId="{EAC34AC9-48C1-4303-A918-397113030069}" dt="2021-03-23T16:43:18.462" v="6651" actId="20577"/>
        <pc:sldMkLst>
          <pc:docMk/>
          <pc:sldMk cId="4006593241" sldId="296"/>
        </pc:sldMkLst>
        <pc:spChg chg="mod">
          <ac:chgData name="James Villemarette" userId="b154d92c7e974af3" providerId="LiveId" clId="{EAC34AC9-48C1-4303-A918-397113030069}" dt="2021-03-22T19:14:58.079" v="385" actId="20577"/>
          <ac:spMkLst>
            <pc:docMk/>
            <pc:sldMk cId="4006593241" sldId="296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6:43:18.462" v="665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addSp delSp modSp add mod modAnim">
        <pc:chgData name="James Villemarette" userId="b154d92c7e974af3" providerId="LiveId" clId="{EAC34AC9-48C1-4303-A918-397113030069}" dt="2021-03-23T19:35:17.358" v="7070" actId="1582"/>
        <pc:sldMkLst>
          <pc:docMk/>
          <pc:sldMk cId="3060714122" sldId="297"/>
        </pc:sldMkLst>
        <pc:spChg chg="del">
          <ac:chgData name="James Villemarette" userId="b154d92c7e974af3" providerId="LiveId" clId="{EAC34AC9-48C1-4303-A918-397113030069}" dt="2021-03-22T19:26:26.107" v="675" actId="478"/>
          <ac:spMkLst>
            <pc:docMk/>
            <pc:sldMk cId="3060714122" sldId="297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19:31:08.724" v="761" actId="478"/>
          <ac:spMkLst>
            <pc:docMk/>
            <pc:sldMk cId="3060714122" sldId="297"/>
            <ac:spMk id="4" creationId="{BAC8E53D-5C96-4167-80E7-C9485FE534B2}"/>
          </ac:spMkLst>
        </pc:spChg>
        <pc:spChg chg="add del mod">
          <ac:chgData name="James Villemarette" userId="b154d92c7e974af3" providerId="LiveId" clId="{EAC34AC9-48C1-4303-A918-397113030069}" dt="2021-03-22T19:26:28.114" v="677" actId="478"/>
          <ac:spMkLst>
            <pc:docMk/>
            <pc:sldMk cId="3060714122" sldId="297"/>
            <ac:spMk id="7" creationId="{830A78B2-D6D0-419A-8379-3CF5C7F7181C}"/>
          </ac:spMkLst>
        </pc:spChg>
        <pc:spChg chg="add mod">
          <ac:chgData name="James Villemarette" userId="b154d92c7e974af3" providerId="LiveId" clId="{EAC34AC9-48C1-4303-A918-397113030069}" dt="2021-03-22T19:31:50.238" v="816" actId="1076"/>
          <ac:spMkLst>
            <pc:docMk/>
            <pc:sldMk cId="3060714122" sldId="297"/>
            <ac:spMk id="13" creationId="{131A84B2-C3FC-4ED2-98B3-C1283E88CC55}"/>
          </ac:spMkLst>
        </pc:spChg>
        <pc:spChg chg="add del mod">
          <ac:chgData name="James Villemarette" userId="b154d92c7e974af3" providerId="LiveId" clId="{EAC34AC9-48C1-4303-A918-397113030069}" dt="2021-03-22T19:31:53.395" v="820" actId="478"/>
          <ac:spMkLst>
            <pc:docMk/>
            <pc:sldMk cId="3060714122" sldId="297"/>
            <ac:spMk id="14" creationId="{058D96EF-56B0-4CD5-BAB5-C4B0CE19BC0C}"/>
          </ac:spMkLst>
        </pc:spChg>
        <pc:spChg chg="add mod">
          <ac:chgData name="James Villemarette" userId="b154d92c7e974af3" providerId="LiveId" clId="{EAC34AC9-48C1-4303-A918-397113030069}" dt="2021-03-22T19:32:02.134" v="837" actId="20577"/>
          <ac:spMkLst>
            <pc:docMk/>
            <pc:sldMk cId="3060714122" sldId="297"/>
            <ac:spMk id="15" creationId="{56293E65-8040-4A5C-B18A-0DEE12D22A89}"/>
          </ac:spMkLst>
        </pc:spChg>
        <pc:spChg chg="add mod">
          <ac:chgData name="James Villemarette" userId="b154d92c7e974af3" providerId="LiveId" clId="{EAC34AC9-48C1-4303-A918-397113030069}" dt="2021-03-22T19:32:11.684" v="841" actId="1076"/>
          <ac:spMkLst>
            <pc:docMk/>
            <pc:sldMk cId="3060714122" sldId="297"/>
            <ac:spMk id="16" creationId="{EDDFFA8F-27BB-4F4A-8BD8-C49F8C60E467}"/>
          </ac:spMkLst>
        </pc:spChg>
        <pc:spChg chg="add mod">
          <ac:chgData name="James Villemarette" userId="b154d92c7e974af3" providerId="LiveId" clId="{EAC34AC9-48C1-4303-A918-397113030069}" dt="2021-03-22T19:32:21.422" v="845" actId="20577"/>
          <ac:spMkLst>
            <pc:docMk/>
            <pc:sldMk cId="3060714122" sldId="297"/>
            <ac:spMk id="17" creationId="{15647849-A748-4C21-8544-4AC198DEDBDE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8" creationId="{66463015-E634-4469-ADB0-46B06F036546}"/>
          </ac:spMkLst>
        </pc:spChg>
        <pc:spChg chg="add mod">
          <ac:chgData name="James Villemarette" userId="b154d92c7e974af3" providerId="LiveId" clId="{EAC34AC9-48C1-4303-A918-397113030069}" dt="2021-03-23T19:35:17.358" v="7070" actId="1582"/>
          <ac:spMkLst>
            <pc:docMk/>
            <pc:sldMk cId="3060714122" sldId="297"/>
            <ac:spMk id="19" creationId="{27FC08BB-D0A9-47A8-83D7-9F62759873DF}"/>
          </ac:spMkLst>
        </pc:spChg>
        <pc:spChg chg="add mod">
          <ac:chgData name="James Villemarette" userId="b154d92c7e974af3" providerId="LiveId" clId="{EAC34AC9-48C1-4303-A918-397113030069}" dt="2021-03-22T19:34:03.447" v="869" actId="114"/>
          <ac:spMkLst>
            <pc:docMk/>
            <pc:sldMk cId="3060714122" sldId="297"/>
            <ac:spMk id="20" creationId="{CA2265C2-6EDF-4C64-BF8A-BACEFCDED68B}"/>
          </ac:spMkLst>
        </pc:spChg>
        <pc:picChg chg="del">
          <ac:chgData name="James Villemarette" userId="b154d92c7e974af3" providerId="LiveId" clId="{EAC34AC9-48C1-4303-A918-397113030069}" dt="2021-03-22T19:27:54.042" v="686" actId="478"/>
          <ac:picMkLst>
            <pc:docMk/>
            <pc:sldMk cId="3060714122" sldId="297"/>
            <ac:picMk id="6" creationId="{9919EEAE-CC77-4C38-8242-EFCCC3A01A57}"/>
          </ac:picMkLst>
        </pc:picChg>
        <pc:picChg chg="add mod">
          <ac:chgData name="James Villemarette" userId="b154d92c7e974af3" providerId="LiveId" clId="{EAC34AC9-48C1-4303-A918-397113030069}" dt="2021-03-22T19:31:18.121" v="765" actId="14100"/>
          <ac:picMkLst>
            <pc:docMk/>
            <pc:sldMk cId="3060714122" sldId="297"/>
            <ac:picMk id="9" creationId="{7D568A34-FCAB-4AA5-9525-00326629F345}"/>
          </ac:picMkLst>
        </pc:picChg>
        <pc:picChg chg="add mod">
          <ac:chgData name="James Villemarette" userId="b154d92c7e974af3" providerId="LiveId" clId="{EAC34AC9-48C1-4303-A918-397113030069}" dt="2021-03-22T19:31:13.660" v="763" actId="14100"/>
          <ac:picMkLst>
            <pc:docMk/>
            <pc:sldMk cId="3060714122" sldId="297"/>
            <ac:picMk id="11" creationId="{38939031-AA57-4AF1-A13C-0DCF8B9835AA}"/>
          </ac:picMkLst>
        </pc:picChg>
        <pc:picChg chg="add del mod">
          <ac:chgData name="James Villemarette" userId="b154d92c7e974af3" providerId="LiveId" clId="{EAC34AC9-48C1-4303-A918-397113030069}" dt="2021-03-22T19:29:04.520" v="691" actId="478"/>
          <ac:picMkLst>
            <pc:docMk/>
            <pc:sldMk cId="3060714122" sldId="297"/>
            <ac:picMk id="12" creationId="{107F0A27-DA79-4E66-A69E-AE36CCBB9B76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18:43.939" v="6149"/>
        <pc:sldMkLst>
          <pc:docMk/>
          <pc:sldMk cId="4237998916" sldId="298"/>
        </pc:sldMkLst>
        <pc:spChg chg="del mod">
          <ac:chgData name="James Villemarette" userId="b154d92c7e974af3" providerId="LiveId" clId="{EAC34AC9-48C1-4303-A918-397113030069}" dt="2021-03-22T19:34:18.292" v="872" actId="478"/>
          <ac:spMkLst>
            <pc:docMk/>
            <pc:sldMk cId="4237998916" sldId="298"/>
            <ac:spMk id="4" creationId="{BAC8E53D-5C96-4167-80E7-C9485FE534B2}"/>
          </ac:spMkLst>
        </pc:spChg>
        <pc:spChg chg="add mod">
          <ac:chgData name="James Villemarette" userId="b154d92c7e974af3" providerId="LiveId" clId="{EAC34AC9-48C1-4303-A918-397113030069}" dt="2021-03-22T19:34:21.976" v="874" actId="20577"/>
          <ac:spMkLst>
            <pc:docMk/>
            <pc:sldMk cId="4237998916" sldId="298"/>
            <ac:spMk id="10" creationId="{9C9BB0E5-EFDC-47B5-8A95-BF22A4B83500}"/>
          </ac:spMkLst>
        </pc:spChg>
        <pc:spChg chg="add mod">
          <ac:chgData name="James Villemarette" userId="b154d92c7e974af3" providerId="LiveId" clId="{EAC34AC9-48C1-4303-A918-397113030069}" dt="2021-03-22T19:34:30.052" v="880" actId="20577"/>
          <ac:spMkLst>
            <pc:docMk/>
            <pc:sldMk cId="4237998916" sldId="298"/>
            <ac:spMk id="12" creationId="{9C588328-5E5A-45E2-ACAE-B8E8FD7ABA48}"/>
          </ac:spMkLst>
        </pc:spChg>
        <pc:spChg chg="add mod">
          <ac:chgData name="James Villemarette" userId="b154d92c7e974af3" providerId="LiveId" clId="{EAC34AC9-48C1-4303-A918-397113030069}" dt="2021-03-22T19:34:51.361" v="911" actId="20577"/>
          <ac:spMkLst>
            <pc:docMk/>
            <pc:sldMk cId="4237998916" sldId="298"/>
            <ac:spMk id="13" creationId="{5F2B8E77-4B5D-45C7-83D2-79C50D46260D}"/>
          </ac:spMkLst>
        </pc:spChg>
        <pc:spChg chg="add mod">
          <ac:chgData name="James Villemarette" userId="b154d92c7e974af3" providerId="LiveId" clId="{EAC34AC9-48C1-4303-A918-397113030069}" dt="2021-03-22T19:35:04.818" v="945" actId="121"/>
          <ac:spMkLst>
            <pc:docMk/>
            <pc:sldMk cId="4237998916" sldId="298"/>
            <ac:spMk id="14" creationId="{E1265AC0-107B-4E3A-8D8C-5396DE28A1B8}"/>
          </ac:spMkLst>
        </pc:spChg>
        <pc:picChg chg="add mod">
          <ac:chgData name="James Villemarette" userId="b154d92c7e974af3" providerId="LiveId" clId="{EAC34AC9-48C1-4303-A918-397113030069}" dt="2021-03-22T19:29:13.296" v="697" actId="14100"/>
          <ac:picMkLst>
            <pc:docMk/>
            <pc:sldMk cId="4237998916" sldId="298"/>
            <ac:picMk id="5" creationId="{11A0DED0-27C4-4D75-8765-F9B94C0D1616}"/>
          </ac:picMkLst>
        </pc:picChg>
        <pc:picChg chg="add mod">
          <ac:chgData name="James Villemarette" userId="b154d92c7e974af3" providerId="LiveId" clId="{EAC34AC9-48C1-4303-A918-397113030069}" dt="2021-03-22T19:29:51.147" v="703" actId="1076"/>
          <ac:picMkLst>
            <pc:docMk/>
            <pc:sldMk cId="4237998916" sldId="298"/>
            <ac:picMk id="7" creationId="{B1FC6318-5DB2-4AA2-968E-3A6609D98224}"/>
          </ac:picMkLst>
        </pc:picChg>
        <pc:picChg chg="del">
          <ac:chgData name="James Villemarette" userId="b154d92c7e974af3" providerId="LiveId" clId="{EAC34AC9-48C1-4303-A918-397113030069}" dt="2021-03-22T19:29:08.202" v="693" actId="478"/>
          <ac:picMkLst>
            <pc:docMk/>
            <pc:sldMk cId="4237998916" sldId="298"/>
            <ac:picMk id="9" creationId="{7D568A34-FCAB-4AA5-9525-00326629F345}"/>
          </ac:picMkLst>
        </pc:picChg>
        <pc:picChg chg="del">
          <ac:chgData name="James Villemarette" userId="b154d92c7e974af3" providerId="LiveId" clId="{EAC34AC9-48C1-4303-A918-397113030069}" dt="2021-03-22T19:29:08.607" v="694" actId="478"/>
          <ac:picMkLst>
            <pc:docMk/>
            <pc:sldMk cId="4237998916" sldId="298"/>
            <ac:picMk id="11" creationId="{38939031-AA57-4AF1-A13C-0DCF8B9835AA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8:56:29.318" v="6726"/>
        <pc:sldMkLst>
          <pc:docMk/>
          <pc:sldMk cId="2872492896" sldId="299"/>
        </pc:sldMkLst>
        <pc:spChg chg="mod">
          <ac:chgData name="James Villemarette" userId="b154d92c7e974af3" providerId="LiveId" clId="{EAC34AC9-48C1-4303-A918-397113030069}" dt="2021-03-22T19:38:53.872" v="1294" actId="20577"/>
          <ac:spMkLst>
            <pc:docMk/>
            <pc:sldMk cId="2872492896" sldId="29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03:03.705" v="1757" actId="20577"/>
          <ac:spMkLst>
            <pc:docMk/>
            <pc:sldMk cId="2872492896" sldId="299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01:56.347" v="1677" actId="14100"/>
          <ac:spMkLst>
            <pc:docMk/>
            <pc:sldMk cId="2872492896" sldId="299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3T18:56:18.009" v="6723" actId="1038"/>
          <ac:spMkLst>
            <pc:docMk/>
            <pc:sldMk cId="2872492896" sldId="299"/>
            <ac:spMk id="12" creationId="{7646B212-C0A2-4AB3-9C01-EDD98A51E23A}"/>
          </ac:spMkLst>
        </pc:spChg>
        <pc:picChg chg="del">
          <ac:chgData name="James Villemarette" userId="b154d92c7e974af3" providerId="LiveId" clId="{EAC34AC9-48C1-4303-A918-397113030069}" dt="2021-03-22T19:38:40.027" v="1262" actId="478"/>
          <ac:picMkLst>
            <pc:docMk/>
            <pc:sldMk cId="2872492896" sldId="299"/>
            <ac:picMk id="5" creationId="{3C242D32-0E22-4F9C-A112-E83861E1C557}"/>
          </ac:picMkLst>
        </pc:picChg>
        <pc:picChg chg="add mod">
          <ac:chgData name="James Villemarette" userId="b154d92c7e974af3" providerId="LiveId" clId="{EAC34AC9-48C1-4303-A918-397113030069}" dt="2021-03-22T19:57:55.787" v="1529" actId="1076"/>
          <ac:picMkLst>
            <pc:docMk/>
            <pc:sldMk cId="2872492896" sldId="299"/>
            <ac:picMk id="6" creationId="{E0A8C491-95A5-4876-BD8B-E8AF971B8755}"/>
          </ac:picMkLst>
        </pc:picChg>
        <pc:picChg chg="add mod">
          <ac:chgData name="James Villemarette" userId="b154d92c7e974af3" providerId="LiveId" clId="{EAC34AC9-48C1-4303-A918-397113030069}" dt="2021-03-22T19:57:52.803" v="1527" actId="14100"/>
          <ac:picMkLst>
            <pc:docMk/>
            <pc:sldMk cId="2872492896" sldId="299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19:58:03.612" v="1532" actId="1076"/>
          <ac:picMkLst>
            <pc:docMk/>
            <pc:sldMk cId="2872492896" sldId="299"/>
            <ac:picMk id="10" creationId="{435D6165-E006-4CA1-85B8-9ED40516B586}"/>
          </ac:picMkLst>
        </pc:picChg>
      </pc:sldChg>
      <pc:sldChg chg="addSp modSp add mod modAnim">
        <pc:chgData name="James Villemarette" userId="b154d92c7e974af3" providerId="LiveId" clId="{EAC34AC9-48C1-4303-A918-397113030069}" dt="2021-03-23T13:15:30.838" v="6129"/>
        <pc:sldMkLst>
          <pc:docMk/>
          <pc:sldMk cId="2079635642" sldId="300"/>
        </pc:sldMkLst>
        <pc:spChg chg="mod">
          <ac:chgData name="James Villemarette" userId="b154d92c7e974af3" providerId="LiveId" clId="{EAC34AC9-48C1-4303-A918-397113030069}" dt="2021-03-22T19:40:05.561" v="1330" actId="20577"/>
          <ac:spMkLst>
            <pc:docMk/>
            <pc:sldMk cId="2079635642" sldId="30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57:11.588" v="2952" actId="20577"/>
          <ac:spMkLst>
            <pc:docMk/>
            <pc:sldMk cId="2079635642" sldId="300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0:16:17.635" v="2184" actId="20577"/>
          <ac:spMkLst>
            <pc:docMk/>
            <pc:sldMk cId="2079635642" sldId="300"/>
            <ac:spMk id="14" creationId="{CF4BC956-C242-458D-B060-A934E9E026A6}"/>
          </ac:spMkLst>
        </pc:spChg>
        <pc:spChg chg="add mod">
          <ac:chgData name="James Villemarette" userId="b154d92c7e974af3" providerId="LiveId" clId="{EAC34AC9-48C1-4303-A918-397113030069}" dt="2021-03-22T20:16:22.420" v="2187" actId="20577"/>
          <ac:spMkLst>
            <pc:docMk/>
            <pc:sldMk cId="2079635642" sldId="300"/>
            <ac:spMk id="15" creationId="{5EB9DA36-69C2-4DC7-A2C6-99A3E01D4222}"/>
          </ac:spMkLst>
        </pc:spChg>
        <pc:spChg chg="add mod">
          <ac:chgData name="James Villemarette" userId="b154d92c7e974af3" providerId="LiveId" clId="{EAC34AC9-48C1-4303-A918-397113030069}" dt="2021-03-22T20:16:27.389" v="2190" actId="20577"/>
          <ac:spMkLst>
            <pc:docMk/>
            <pc:sldMk cId="2079635642" sldId="300"/>
            <ac:spMk id="16" creationId="{BC49686C-8A1F-4D25-A1F9-255AC09757AB}"/>
          </ac:spMkLst>
        </pc:spChg>
        <pc:spChg chg="add mod">
          <ac:chgData name="James Villemarette" userId="b154d92c7e974af3" providerId="LiveId" clId="{EAC34AC9-48C1-4303-A918-397113030069}" dt="2021-03-22T20:16:33.248" v="2193" actId="20577"/>
          <ac:spMkLst>
            <pc:docMk/>
            <pc:sldMk cId="2079635642" sldId="300"/>
            <ac:spMk id="17" creationId="{7182E9D7-55C5-462E-9CB6-D860E59DECB7}"/>
          </ac:spMkLst>
        </pc:spChg>
        <pc:spChg chg="add mod">
          <ac:chgData name="James Villemarette" userId="b154d92c7e974af3" providerId="LiveId" clId="{EAC34AC9-48C1-4303-A918-397113030069}" dt="2021-03-22T20:16:37.396" v="2196" actId="20577"/>
          <ac:spMkLst>
            <pc:docMk/>
            <pc:sldMk cId="2079635642" sldId="300"/>
            <ac:spMk id="18" creationId="{64E7603B-CAD4-4A26-AFA8-875A3F1537E4}"/>
          </ac:spMkLst>
        </pc:spChg>
        <pc:spChg chg="add mod">
          <ac:chgData name="James Villemarette" userId="b154d92c7e974af3" providerId="LiveId" clId="{EAC34AC9-48C1-4303-A918-397113030069}" dt="2021-03-22T20:16:54.567" v="2199" actId="14100"/>
          <ac:spMkLst>
            <pc:docMk/>
            <pc:sldMk cId="2079635642" sldId="300"/>
            <ac:spMk id="19" creationId="{C95F6AC4-A14F-4DD9-B833-6FD9901886EE}"/>
          </ac:spMkLst>
        </pc:spChg>
        <pc:spChg chg="add mod">
          <ac:chgData name="James Villemarette" userId="b154d92c7e974af3" providerId="LiveId" clId="{EAC34AC9-48C1-4303-A918-397113030069}" dt="2021-03-22T20:17:05.260" v="2204" actId="14100"/>
          <ac:spMkLst>
            <pc:docMk/>
            <pc:sldMk cId="2079635642" sldId="300"/>
            <ac:spMk id="20" creationId="{88BF2FC9-D5AF-4CFE-9985-D04CBC344F93}"/>
          </ac:spMkLst>
        </pc:spChg>
        <pc:spChg chg="add mod">
          <ac:chgData name="James Villemarette" userId="b154d92c7e974af3" providerId="LiveId" clId="{EAC34AC9-48C1-4303-A918-397113030069}" dt="2021-03-22T20:17:17.590" v="2209" actId="14100"/>
          <ac:spMkLst>
            <pc:docMk/>
            <pc:sldMk cId="2079635642" sldId="300"/>
            <ac:spMk id="21" creationId="{9582F243-82D0-4069-BACB-DCD6DF583A5D}"/>
          </ac:spMkLst>
        </pc:spChg>
        <pc:spChg chg="add mod">
          <ac:chgData name="James Villemarette" userId="b154d92c7e974af3" providerId="LiveId" clId="{EAC34AC9-48C1-4303-A918-397113030069}" dt="2021-03-22T20:17:26.761" v="2212" actId="14100"/>
          <ac:spMkLst>
            <pc:docMk/>
            <pc:sldMk cId="2079635642" sldId="300"/>
            <ac:spMk id="22" creationId="{644C38A7-2F6E-4FF1-BC2D-0F5817B41C14}"/>
          </ac:spMkLst>
        </pc:spChg>
        <pc:spChg chg="add mod">
          <ac:chgData name="James Villemarette" userId="b154d92c7e974af3" providerId="LiveId" clId="{EAC34AC9-48C1-4303-A918-397113030069}" dt="2021-03-22T20:17:32.198" v="2215" actId="14100"/>
          <ac:spMkLst>
            <pc:docMk/>
            <pc:sldMk cId="2079635642" sldId="300"/>
            <ac:spMk id="23" creationId="{3CEA216E-20AD-463A-B65D-0819B5112455}"/>
          </ac:spMkLst>
        </pc:spChg>
        <pc:picChg chg="add mod">
          <ac:chgData name="James Villemarette" userId="b154d92c7e974af3" providerId="LiveId" clId="{EAC34AC9-48C1-4303-A918-397113030069}" dt="2021-03-22T20:16:57.902" v="2202" actId="1076"/>
          <ac:picMkLst>
            <pc:docMk/>
            <pc:sldMk cId="2079635642" sldId="300"/>
            <ac:picMk id="5" creationId="{FD4B25F5-2639-49D7-92B7-AB63A0F1BE65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7" creationId="{45E625DE-A0EE-4CC5-AA8B-728CD810855B}"/>
          </ac:picMkLst>
        </pc:picChg>
        <pc:picChg chg="add mod">
          <ac:chgData name="James Villemarette" userId="b154d92c7e974af3" providerId="LiveId" clId="{EAC34AC9-48C1-4303-A918-397113030069}" dt="2021-03-22T20:17:10.966" v="2207" actId="1076"/>
          <ac:picMkLst>
            <pc:docMk/>
            <pc:sldMk cId="2079635642" sldId="300"/>
            <ac:picMk id="9" creationId="{CB1A1474-74B7-40D1-8C77-1A4229F44FB6}"/>
          </ac:picMkLst>
        </pc:picChg>
        <pc:picChg chg="add mod">
          <ac:chgData name="James Villemarette" userId="b154d92c7e974af3" providerId="LiveId" clId="{EAC34AC9-48C1-4303-A918-397113030069}" dt="2021-03-22T20:15:14.377" v="2171" actId="1076"/>
          <ac:picMkLst>
            <pc:docMk/>
            <pc:sldMk cId="2079635642" sldId="300"/>
            <ac:picMk id="11" creationId="{2957A97D-D7B5-4E7E-81A8-F645FB00A813}"/>
          </ac:picMkLst>
        </pc:picChg>
        <pc:picChg chg="add mod">
          <ac:chgData name="James Villemarette" userId="b154d92c7e974af3" providerId="LiveId" clId="{EAC34AC9-48C1-4303-A918-397113030069}" dt="2021-03-22T20:16:06.556" v="2180" actId="1076"/>
          <ac:picMkLst>
            <pc:docMk/>
            <pc:sldMk cId="2079635642" sldId="300"/>
            <ac:picMk id="13" creationId="{3E878701-B0F7-449D-88DE-821BDC53D874}"/>
          </ac:picMkLst>
        </pc:picChg>
        <pc:picChg chg="add mod">
          <ac:chgData name="James Villemarette" userId="b154d92c7e974af3" providerId="LiveId" clId="{EAC34AC9-48C1-4303-A918-397113030069}" dt="2021-03-22T20:57:49.466" v="2954" actId="1076"/>
          <ac:picMkLst>
            <pc:docMk/>
            <pc:sldMk cId="2079635642" sldId="300"/>
            <ac:picMk id="25" creationId="{C5DDFAD5-46DC-4933-8753-E54A42233203}"/>
          </ac:picMkLst>
        </pc:picChg>
      </pc:sldChg>
      <pc:sldChg chg="addSp modSp add mod modAnim">
        <pc:chgData name="James Villemarette" userId="b154d92c7e974af3" providerId="LiveId" clId="{EAC34AC9-48C1-4303-A918-397113030069}" dt="2021-03-23T19:03:44.121" v="7005" actId="208"/>
        <pc:sldMkLst>
          <pc:docMk/>
          <pc:sldMk cId="2162315446" sldId="301"/>
        </pc:sldMkLst>
        <pc:spChg chg="mod">
          <ac:chgData name="James Villemarette" userId="b154d92c7e974af3" providerId="LiveId" clId="{EAC34AC9-48C1-4303-A918-397113030069}" dt="2021-03-22T19:40:31.028" v="1351" actId="20577"/>
          <ac:spMkLst>
            <pc:docMk/>
            <pc:sldMk cId="2162315446" sldId="301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0:35.356" v="2733" actId="20577"/>
          <ac:spMkLst>
            <pc:docMk/>
            <pc:sldMk cId="2162315446" sldId="301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03:40.662" v="7004" actId="208"/>
          <ac:picMkLst>
            <pc:docMk/>
            <pc:sldMk cId="2162315446" sldId="301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03:44.121" v="7005" actId="208"/>
          <ac:picMkLst>
            <pc:docMk/>
            <pc:sldMk cId="2162315446" sldId="301"/>
            <ac:picMk id="7" creationId="{F2A75CB7-B52C-4F1B-83DF-9A0B43D6180E}"/>
          </ac:picMkLst>
        </pc:picChg>
      </pc:sldChg>
      <pc:sldChg chg="addSp modSp add mod modAnim">
        <pc:chgData name="James Villemarette" userId="b154d92c7e974af3" providerId="LiveId" clId="{EAC34AC9-48C1-4303-A918-397113030069}" dt="2021-03-23T19:34:59.672" v="7069" actId="1076"/>
        <pc:sldMkLst>
          <pc:docMk/>
          <pc:sldMk cId="738137123" sldId="302"/>
        </pc:sldMkLst>
        <pc:spChg chg="mod">
          <ac:chgData name="James Villemarette" userId="b154d92c7e974af3" providerId="LiveId" clId="{EAC34AC9-48C1-4303-A918-397113030069}" dt="2021-03-22T19:40:41.659" v="1376" actId="20577"/>
          <ac:spMkLst>
            <pc:docMk/>
            <pc:sldMk cId="738137123" sldId="302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0:32:12.782" v="2940" actId="20577"/>
          <ac:spMkLst>
            <pc:docMk/>
            <pc:sldMk cId="738137123" sldId="302"/>
            <ac:spMk id="3" creationId="{D6CC59B4-ED37-4157-ABC9-7FD6511A44BC}"/>
          </ac:spMkLst>
        </pc:spChg>
        <pc:picChg chg="add mod">
          <ac:chgData name="James Villemarette" userId="b154d92c7e974af3" providerId="LiveId" clId="{EAC34AC9-48C1-4303-A918-397113030069}" dt="2021-03-23T19:34:59.672" v="7069" actId="1076"/>
          <ac:picMkLst>
            <pc:docMk/>
            <pc:sldMk cId="738137123" sldId="302"/>
            <ac:picMk id="1026" creationId="{C386C510-2BB9-43C2-828C-9600F3B85BD2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03:00.498" v="7001"/>
        <pc:sldMkLst>
          <pc:docMk/>
          <pc:sldMk cId="1151299502" sldId="303"/>
        </pc:sldMkLst>
        <pc:spChg chg="mod">
          <ac:chgData name="James Villemarette" userId="b154d92c7e974af3" providerId="LiveId" clId="{EAC34AC9-48C1-4303-A918-397113030069}" dt="2021-03-22T20:06:38.919" v="1811" actId="14100"/>
          <ac:spMkLst>
            <pc:docMk/>
            <pc:sldMk cId="1151299502" sldId="303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05:01.542" v="1786" actId="478"/>
          <ac:spMkLst>
            <pc:docMk/>
            <pc:sldMk cId="1151299502" sldId="303"/>
            <ac:spMk id="11" creationId="{1FA05461-A505-4758-85D9-267FFC182EB1}"/>
          </ac:spMkLst>
        </pc:spChg>
        <pc:spChg chg="add mod">
          <ac:chgData name="James Villemarette" userId="b154d92c7e974af3" providerId="LiveId" clId="{EAC34AC9-48C1-4303-A918-397113030069}" dt="2021-03-22T20:06:57.492" v="1816" actId="208"/>
          <ac:spMkLst>
            <pc:docMk/>
            <pc:sldMk cId="1151299502" sldId="303"/>
            <ac:spMk id="14" creationId="{106CCDF6-D771-4166-9BEA-22321426A69F}"/>
          </ac:spMkLst>
        </pc:spChg>
        <pc:spChg chg="add mod">
          <ac:chgData name="James Villemarette" userId="b154d92c7e974af3" providerId="LiveId" clId="{EAC34AC9-48C1-4303-A918-397113030069}" dt="2021-03-22T20:07:06.356" v="1819" actId="14100"/>
          <ac:spMkLst>
            <pc:docMk/>
            <pc:sldMk cId="1151299502" sldId="303"/>
            <ac:spMk id="15" creationId="{C87B4A38-549D-46E4-A1B3-DF78598A3B04}"/>
          </ac:spMkLst>
        </pc:spChg>
        <pc:spChg chg="add mod">
          <ac:chgData name="James Villemarette" userId="b154d92c7e974af3" providerId="LiveId" clId="{EAC34AC9-48C1-4303-A918-397113030069}" dt="2021-03-22T20:07:14.360" v="1830" actId="14100"/>
          <ac:spMkLst>
            <pc:docMk/>
            <pc:sldMk cId="1151299502" sldId="303"/>
            <ac:spMk id="16" creationId="{354EFA2D-3852-4010-B367-9153E648E0B9}"/>
          </ac:spMkLst>
        </pc:spChg>
        <pc:picChg chg="add del mod">
          <ac:chgData name="James Villemarette" userId="b154d92c7e974af3" providerId="LiveId" clId="{EAC34AC9-48C1-4303-A918-397113030069}" dt="2021-03-22T20:05:42.447" v="1789" actId="478"/>
          <ac:picMkLst>
            <pc:docMk/>
            <pc:sldMk cId="1151299502" sldId="303"/>
            <ac:picMk id="5" creationId="{8D8B3C03-A67A-4D33-9204-B5F01947586F}"/>
          </ac:picMkLst>
        </pc:picChg>
        <pc:picChg chg="del">
          <ac:chgData name="James Villemarette" userId="b154d92c7e974af3" providerId="LiveId" clId="{EAC34AC9-48C1-4303-A918-397113030069}" dt="2021-03-22T20:04:42.631" v="1783" actId="478"/>
          <ac:picMkLst>
            <pc:docMk/>
            <pc:sldMk cId="1151299502" sldId="303"/>
            <ac:picMk id="6" creationId="{E0A8C491-95A5-4876-BD8B-E8AF971B8755}"/>
          </ac:picMkLst>
        </pc:picChg>
        <pc:picChg chg="del">
          <ac:chgData name="James Villemarette" userId="b154d92c7e974af3" providerId="LiveId" clId="{EAC34AC9-48C1-4303-A918-397113030069}" dt="2021-03-22T20:04:43.482" v="1785" actId="478"/>
          <ac:picMkLst>
            <pc:docMk/>
            <pc:sldMk cId="1151299502" sldId="303"/>
            <ac:picMk id="8" creationId="{B2CF9051-0CCE-4BCF-AE73-C78881760201}"/>
          </ac:picMkLst>
        </pc:picChg>
        <pc:picChg chg="add mod">
          <ac:chgData name="James Villemarette" userId="b154d92c7e974af3" providerId="LiveId" clId="{EAC34AC9-48C1-4303-A918-397113030069}" dt="2021-03-22T20:06:24.674" v="1797" actId="1076"/>
          <ac:picMkLst>
            <pc:docMk/>
            <pc:sldMk cId="1151299502" sldId="303"/>
            <ac:picMk id="9" creationId="{737E707C-D7C3-4D4F-BD93-0E89B888F9CF}"/>
          </ac:picMkLst>
        </pc:picChg>
        <pc:picChg chg="del">
          <ac:chgData name="James Villemarette" userId="b154d92c7e974af3" providerId="LiveId" clId="{EAC34AC9-48C1-4303-A918-397113030069}" dt="2021-03-22T20:04:43.087" v="1784" actId="478"/>
          <ac:picMkLst>
            <pc:docMk/>
            <pc:sldMk cId="1151299502" sldId="303"/>
            <ac:picMk id="10" creationId="{435D6165-E006-4CA1-85B8-9ED40516B586}"/>
          </ac:picMkLst>
        </pc:picChg>
        <pc:picChg chg="add mod">
          <ac:chgData name="James Villemarette" userId="b154d92c7e974af3" providerId="LiveId" clId="{EAC34AC9-48C1-4303-A918-397113030069}" dt="2021-03-22T20:06:29.578" v="1800" actId="14100"/>
          <ac:picMkLst>
            <pc:docMk/>
            <pc:sldMk cId="1151299502" sldId="303"/>
            <ac:picMk id="13" creationId="{9267DEC6-F1F4-4CCC-81D6-092F10AB7B12}"/>
          </ac:picMkLst>
        </pc:picChg>
        <pc:cxnChg chg="add mod">
          <ac:chgData name="James Villemarette" userId="b154d92c7e974af3" providerId="LiveId" clId="{EAC34AC9-48C1-4303-A918-397113030069}" dt="2021-03-23T18:54:52.183" v="6682" actId="208"/>
          <ac:cxnSpMkLst>
            <pc:docMk/>
            <pc:sldMk cId="1151299502" sldId="303"/>
            <ac:cxnSpMk id="18" creationId="{EC01D07C-191B-4B53-B92E-EDF0F4E44C9D}"/>
          </ac:cxnSpMkLst>
        </pc:cxnChg>
        <pc:cxnChg chg="add mod">
          <ac:chgData name="James Villemarette" userId="b154d92c7e974af3" providerId="LiveId" clId="{EAC34AC9-48C1-4303-A918-397113030069}" dt="2021-03-23T18:55:30.661" v="6686" actId="208"/>
          <ac:cxnSpMkLst>
            <pc:docMk/>
            <pc:sldMk cId="1151299502" sldId="303"/>
            <ac:cxnSpMk id="20" creationId="{DA343E63-C8A4-4799-9EE4-113BF10AB155}"/>
          </ac:cxnSpMkLst>
        </pc:cxnChg>
      </pc:sldChg>
      <pc:sldChg chg="addSp delSp modSp add mod ord modAnim">
        <pc:chgData name="James Villemarette" userId="b154d92c7e974af3" providerId="LiveId" clId="{EAC34AC9-48C1-4303-A918-397113030069}" dt="2021-03-23T21:19:27.448" v="7074" actId="339"/>
        <pc:sldMkLst>
          <pc:docMk/>
          <pc:sldMk cId="1944252690" sldId="304"/>
        </pc:sldMkLst>
        <pc:spChg chg="mod">
          <ac:chgData name="James Villemarette" userId="b154d92c7e974af3" providerId="LiveId" clId="{EAC34AC9-48C1-4303-A918-397113030069}" dt="2021-03-22T20:26:18.494" v="2484" actId="14100"/>
          <ac:spMkLst>
            <pc:docMk/>
            <pc:sldMk cId="1944252690" sldId="304"/>
            <ac:spMk id="3" creationId="{D6CC59B4-ED37-4157-ABC9-7FD6511A44BC}"/>
          </ac:spMkLst>
        </pc:spChg>
        <pc:spChg chg="del">
          <ac:chgData name="James Villemarette" userId="b154d92c7e974af3" providerId="LiveId" clId="{EAC34AC9-48C1-4303-A918-397113030069}" dt="2021-03-22T20:20:20.683" v="2221" actId="478"/>
          <ac:spMkLst>
            <pc:docMk/>
            <pc:sldMk cId="1944252690" sldId="304"/>
            <ac:spMk id="4" creationId="{BAC8E53D-5C96-4167-80E7-C9485FE534B2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5" creationId="{554B16DD-5177-4BAB-A067-0649A5020B59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6" creationId="{EAF6B7A7-CC5E-4FCC-8D17-5BC3D5EE5168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7" creationId="{18CA26D3-3322-4233-B7A2-7A1AB77018FF}"/>
          </ac:spMkLst>
        </pc:spChg>
        <pc:spChg chg="del">
          <ac:chgData name="James Villemarette" userId="b154d92c7e974af3" providerId="LiveId" clId="{EAC34AC9-48C1-4303-A918-397113030069}" dt="2021-03-22T20:20:22.104" v="2222" actId="478"/>
          <ac:spMkLst>
            <pc:docMk/>
            <pc:sldMk cId="1944252690" sldId="304"/>
            <ac:spMk id="18" creationId="{24FE15F5-B1A7-44EB-A909-45C9A567A751}"/>
          </ac:spMkLst>
        </pc:spChg>
        <pc:graphicFrameChg chg="add mod modGraphic">
          <ac:chgData name="James Villemarette" userId="b154d92c7e974af3" providerId="LiveId" clId="{EAC34AC9-48C1-4303-A918-397113030069}" dt="2021-03-23T21:19:27.448" v="7074" actId="339"/>
          <ac:graphicFrameMkLst>
            <pc:docMk/>
            <pc:sldMk cId="1944252690" sldId="304"/>
            <ac:graphicFrameMk id="5" creationId="{4EDAFD78-68D7-4446-A2B0-95A95E3F879D}"/>
          </ac:graphicFrameMkLst>
        </pc:graphicFrame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9" creationId="{6C5380A7-0329-48B2-BA34-E231B591522A}"/>
          </ac:picMkLst>
        </pc:picChg>
        <pc:picChg chg="del">
          <ac:chgData name="James Villemarette" userId="b154d92c7e974af3" providerId="LiveId" clId="{EAC34AC9-48C1-4303-A918-397113030069}" dt="2021-03-22T20:20:22.104" v="2222" actId="478"/>
          <ac:picMkLst>
            <pc:docMk/>
            <pc:sldMk cId="1944252690" sldId="304"/>
            <ac:picMk id="14" creationId="{AAB33CE9-1FE8-4776-A528-1C56C9401ADB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00.548" v="6180"/>
        <pc:sldMkLst>
          <pc:docMk/>
          <pc:sldMk cId="2235310957" sldId="305"/>
        </pc:sldMkLst>
        <pc:spChg chg="mod">
          <ac:chgData name="James Villemarette" userId="b154d92c7e974af3" providerId="LiveId" clId="{EAC34AC9-48C1-4303-A918-397113030069}" dt="2021-03-23T13:22:53.622" v="6178" actId="115"/>
          <ac:spMkLst>
            <pc:docMk/>
            <pc:sldMk cId="2235310957" sldId="305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3:08:50.683" v="6102" actId="13822"/>
          <ac:spMkLst>
            <pc:docMk/>
            <pc:sldMk cId="2235310957" sldId="305"/>
            <ac:spMk id="12" creationId="{226204B4-82DE-48C9-A7D8-AAACD1FF5E54}"/>
          </ac:spMkLst>
        </pc:spChg>
        <pc:picChg chg="add mod">
          <ac:chgData name="James Villemarette" userId="b154d92c7e974af3" providerId="LiveId" clId="{EAC34AC9-48C1-4303-A918-397113030069}" dt="2021-03-22T21:11:16.511" v="3634" actId="1076"/>
          <ac:picMkLst>
            <pc:docMk/>
            <pc:sldMk cId="2235310957" sldId="305"/>
            <ac:picMk id="5" creationId="{557D04F3-258A-44F2-948A-054CF2AE3461}"/>
          </ac:picMkLst>
        </pc:picChg>
        <pc:picChg chg="del">
          <ac:chgData name="James Villemarette" userId="b154d92c7e974af3" providerId="LiveId" clId="{EAC34AC9-48C1-4303-A918-397113030069}" dt="2021-03-22T21:11:53.108" v="3683" actId="478"/>
          <ac:picMkLst>
            <pc:docMk/>
            <pc:sldMk cId="2235310957" sldId="305"/>
            <ac:picMk id="7" creationId="{E28D90C5-47FE-4B4D-B374-614AC71BEBC0}"/>
          </ac:picMkLst>
        </pc:picChg>
        <pc:picChg chg="add mod">
          <ac:chgData name="James Villemarette" userId="b154d92c7e974af3" providerId="LiveId" clId="{EAC34AC9-48C1-4303-A918-397113030069}" dt="2021-03-22T21:11:29.920" v="3638" actId="14100"/>
          <ac:picMkLst>
            <pc:docMk/>
            <pc:sldMk cId="2235310957" sldId="305"/>
            <ac:picMk id="8" creationId="{69270126-DAA8-400C-AA90-7E5427B1D5E7}"/>
          </ac:picMkLst>
        </pc:picChg>
        <pc:picChg chg="del">
          <ac:chgData name="James Villemarette" userId="b154d92c7e974af3" providerId="LiveId" clId="{EAC34AC9-48C1-4303-A918-397113030069}" dt="2021-03-22T21:11:00.826" v="3629" actId="478"/>
          <ac:picMkLst>
            <pc:docMk/>
            <pc:sldMk cId="2235310957" sldId="305"/>
            <ac:picMk id="9" creationId="{B015668C-C9EB-4090-81C5-3FCEF8E98764}"/>
          </ac:picMkLst>
        </pc:picChg>
        <pc:picChg chg="del">
          <ac:chgData name="James Villemarette" userId="b154d92c7e974af3" providerId="LiveId" clId="{EAC34AC9-48C1-4303-A918-397113030069}" dt="2021-03-22T21:11:02.863" v="3630" actId="478"/>
          <ac:picMkLst>
            <pc:docMk/>
            <pc:sldMk cId="2235310957" sldId="305"/>
            <ac:picMk id="11" creationId="{0D37FCA2-62D4-47D6-95BC-5688DE7C8780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3:23:43.992" v="6187"/>
        <pc:sldMkLst>
          <pc:docMk/>
          <pc:sldMk cId="2349039551" sldId="306"/>
        </pc:sldMkLst>
        <pc:spChg chg="mod">
          <ac:chgData name="James Villemarette" userId="b154d92c7e974af3" providerId="LiveId" clId="{EAC34AC9-48C1-4303-A918-397113030069}" dt="2021-03-22T21:15:17.626" v="3895" actId="20577"/>
          <ac:spMkLst>
            <pc:docMk/>
            <pc:sldMk cId="2349039551" sldId="306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2T21:15:06.518" v="3871" actId="1076"/>
          <ac:spMkLst>
            <pc:docMk/>
            <pc:sldMk cId="2349039551" sldId="306"/>
            <ac:spMk id="10" creationId="{11CBB5C8-65A3-492B-B684-CF8815E37C72}"/>
          </ac:spMkLst>
        </pc:spChg>
        <pc:spChg chg="add mod">
          <ac:chgData name="James Villemarette" userId="b154d92c7e974af3" providerId="LiveId" clId="{EAC34AC9-48C1-4303-A918-397113030069}" dt="2021-03-22T21:15:11.445" v="3880" actId="20577"/>
          <ac:spMkLst>
            <pc:docMk/>
            <pc:sldMk cId="2349039551" sldId="306"/>
            <ac:spMk id="11" creationId="{97A72531-E999-4CA4-B5BE-B50FEC9EDFCB}"/>
          </ac:spMkLst>
        </pc:spChg>
        <pc:spChg chg="add mod">
          <ac:chgData name="James Villemarette" userId="b154d92c7e974af3" providerId="LiveId" clId="{EAC34AC9-48C1-4303-A918-397113030069}" dt="2021-03-22T21:15:47.438" v="3900" actId="14100"/>
          <ac:spMkLst>
            <pc:docMk/>
            <pc:sldMk cId="2349039551" sldId="306"/>
            <ac:spMk id="12" creationId="{5F32C042-D9C0-493A-AA0B-1A564E393CA1}"/>
          </ac:spMkLst>
        </pc:spChg>
        <pc:spChg chg="add mod">
          <ac:chgData name="James Villemarette" userId="b154d92c7e974af3" providerId="LiveId" clId="{EAC34AC9-48C1-4303-A918-397113030069}" dt="2021-03-22T21:16:01.631" v="3920" actId="1038"/>
          <ac:spMkLst>
            <pc:docMk/>
            <pc:sldMk cId="2349039551" sldId="306"/>
            <ac:spMk id="13" creationId="{31AC977E-8DF7-4D04-98C2-9D57F543966F}"/>
          </ac:spMkLst>
        </pc:spChg>
        <pc:spChg chg="add mod">
          <ac:chgData name="James Villemarette" userId="b154d92c7e974af3" providerId="LiveId" clId="{EAC34AC9-48C1-4303-A918-397113030069}" dt="2021-03-22T21:16:25.174" v="3949" actId="20577"/>
          <ac:spMkLst>
            <pc:docMk/>
            <pc:sldMk cId="2349039551" sldId="306"/>
            <ac:spMk id="14" creationId="{AAF7FC8D-2556-4336-8E0D-EF218C41FC2C}"/>
          </ac:spMkLst>
        </pc:spChg>
        <pc:spChg chg="add mod">
          <ac:chgData name="James Villemarette" userId="b154d92c7e974af3" providerId="LiveId" clId="{EAC34AC9-48C1-4303-A918-397113030069}" dt="2021-03-23T13:08:55.366" v="6104" actId="13822"/>
          <ac:spMkLst>
            <pc:docMk/>
            <pc:sldMk cId="2349039551" sldId="306"/>
            <ac:spMk id="15" creationId="{7961013E-FA85-4C34-AF6B-05AF35FB73EF}"/>
          </ac:spMkLst>
        </pc:spChg>
        <pc:picChg chg="add del mod">
          <ac:chgData name="James Villemarette" userId="b154d92c7e974af3" providerId="LiveId" clId="{EAC34AC9-48C1-4303-A918-397113030069}" dt="2021-03-22T21:15:36.281" v="3898" actId="1076"/>
          <ac:picMkLst>
            <pc:docMk/>
            <pc:sldMk cId="2349039551" sldId="306"/>
            <ac:picMk id="5" creationId="{557D04F3-258A-44F2-948A-054CF2AE3461}"/>
          </ac:picMkLst>
        </pc:picChg>
        <pc:picChg chg="add mod">
          <ac:chgData name="James Villemarette" userId="b154d92c7e974af3" providerId="LiveId" clId="{EAC34AC9-48C1-4303-A918-397113030069}" dt="2021-03-22T21:14:43.161" v="3857" actId="1076"/>
          <ac:picMkLst>
            <pc:docMk/>
            <pc:sldMk cId="2349039551" sldId="306"/>
            <ac:picMk id="6" creationId="{A8423FB9-90A0-4F82-955B-F916F8F64CB6}"/>
          </ac:picMkLst>
        </pc:picChg>
        <pc:picChg chg="del">
          <ac:chgData name="James Villemarette" userId="b154d92c7e974af3" providerId="LiveId" clId="{EAC34AC9-48C1-4303-A918-397113030069}" dt="2021-03-22T21:14:15.179" v="3852" actId="478"/>
          <ac:picMkLst>
            <pc:docMk/>
            <pc:sldMk cId="2349039551" sldId="306"/>
            <ac:picMk id="8" creationId="{69270126-DAA8-400C-AA90-7E5427B1D5E7}"/>
          </ac:picMkLst>
        </pc:picChg>
        <pc:picChg chg="add mod">
          <ac:chgData name="James Villemarette" userId="b154d92c7e974af3" providerId="LiveId" clId="{EAC34AC9-48C1-4303-A918-397113030069}" dt="2021-03-22T21:14:53.249" v="3859" actId="1076"/>
          <ac:picMkLst>
            <pc:docMk/>
            <pc:sldMk cId="2349039551" sldId="306"/>
            <ac:picMk id="9" creationId="{E19974DE-CC4C-4C31-BE9A-2D8482248904}"/>
          </ac:picMkLst>
        </pc:picChg>
      </pc:sldChg>
      <pc:sldChg chg="addSp delSp modSp add mod modAnim">
        <pc:chgData name="James Villemarette" userId="b154d92c7e974af3" providerId="LiveId" clId="{EAC34AC9-48C1-4303-A918-397113030069}" dt="2021-03-23T19:34:29.535" v="7062" actId="208"/>
        <pc:sldMkLst>
          <pc:docMk/>
          <pc:sldMk cId="1817979063" sldId="307"/>
        </pc:sldMkLst>
        <pc:spChg chg="mod">
          <ac:chgData name="James Villemarette" userId="b154d92c7e974af3" providerId="LiveId" clId="{EAC34AC9-48C1-4303-A918-397113030069}" dt="2021-03-23T19:34:20.654" v="7060" actId="20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2T23:30:59.841" v="4773" actId="20577"/>
          <ac:spMkLst>
            <pc:docMk/>
            <pc:sldMk cId="1817979063" sldId="307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2T23:30:13.113" v="4758" actId="478"/>
          <ac:picMkLst>
            <pc:docMk/>
            <pc:sldMk cId="1817979063" sldId="307"/>
            <ac:picMk id="5" creationId="{BD6E4466-6E18-414D-8FCA-711BB932D6D5}"/>
          </ac:picMkLst>
        </pc:picChg>
        <pc:picChg chg="add mod">
          <ac:chgData name="James Villemarette" userId="b154d92c7e974af3" providerId="LiveId" clId="{EAC34AC9-48C1-4303-A918-397113030069}" dt="2021-03-23T19:34:16.546" v="7059" actId="207"/>
          <ac:picMkLst>
            <pc:docMk/>
            <pc:sldMk cId="1817979063" sldId="307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2T23:30:12.505" v="4757" actId="478"/>
          <ac:picMkLst>
            <pc:docMk/>
            <pc:sldMk cId="1817979063" sldId="307"/>
            <ac:picMk id="7" creationId="{F2A75CB7-B52C-4F1B-83DF-9A0B43D6180E}"/>
          </ac:picMkLst>
        </pc:picChg>
        <pc:picChg chg="add mod">
          <ac:chgData name="James Villemarette" userId="b154d92c7e974af3" providerId="LiveId" clId="{EAC34AC9-48C1-4303-A918-397113030069}" dt="2021-03-23T19:02:32.625" v="6999" actId="208"/>
          <ac:picMkLst>
            <pc:docMk/>
            <pc:sldMk cId="1817979063" sldId="307"/>
            <ac:picMk id="9" creationId="{1F10FCF8-D143-431E-B36A-10B883297EBA}"/>
          </ac:picMkLst>
        </pc:picChg>
        <pc:picChg chg="add mod">
          <ac:chgData name="James Villemarette" userId="b154d92c7e974af3" providerId="LiveId" clId="{EAC34AC9-48C1-4303-A918-397113030069}" dt="2021-03-23T19:34:27.843" v="7061" actId="208"/>
          <ac:picMkLst>
            <pc:docMk/>
            <pc:sldMk cId="1817979063" sldId="307"/>
            <ac:picMk id="11" creationId="{54475F5C-4F93-40BA-8B4C-08CBC19FE044}"/>
          </ac:picMkLst>
        </pc:picChg>
        <pc:picChg chg="add mod">
          <ac:chgData name="James Villemarette" userId="b154d92c7e974af3" providerId="LiveId" clId="{EAC34AC9-48C1-4303-A918-397113030069}" dt="2021-03-23T19:34:29.535" v="7062" actId="208"/>
          <ac:picMkLst>
            <pc:docMk/>
            <pc:sldMk cId="1817979063" sldId="307"/>
            <ac:picMk id="13" creationId="{7781E3F4-DDA5-48CA-B2B8-7B263DA86073}"/>
          </ac:picMkLst>
        </pc:picChg>
        <pc:picChg chg="add mod">
          <ac:chgData name="James Villemarette" userId="b154d92c7e974af3" providerId="LiveId" clId="{EAC34AC9-48C1-4303-A918-397113030069}" dt="2021-03-23T19:34:14.041" v="7058" actId="207"/>
          <ac:picMkLst>
            <pc:docMk/>
            <pc:sldMk cId="1817979063" sldId="307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9:05.419" v="6931" actId="1076"/>
        <pc:sldMkLst>
          <pc:docMk/>
          <pc:sldMk cId="4263389159" sldId="308"/>
        </pc:sldMkLst>
        <pc:spChg chg="mod">
          <ac:chgData name="James Villemarette" userId="b154d92c7e974af3" providerId="LiveId" clId="{EAC34AC9-48C1-4303-A918-397113030069}" dt="2021-03-23T12:38:14.129" v="5388" actId="20577"/>
          <ac:spMkLst>
            <pc:docMk/>
            <pc:sldMk cId="4263389159" sldId="308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" creationId="{D6CC59B4-ED37-4157-ABC9-7FD6511A44BC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7" creationId="{0FA847F9-5DAF-43DE-8AD9-6A0BD945B602}"/>
          </ac:spMkLst>
        </pc:spChg>
        <pc:spChg chg="add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8" creationId="{3929B7A4-2B96-45D0-8C39-03EB746119F4}"/>
          </ac:spMkLst>
        </pc:spChg>
        <pc:spChg chg="add mod ord">
          <ac:chgData name="James Villemarette" userId="b154d92c7e974af3" providerId="LiveId" clId="{EAC34AC9-48C1-4303-A918-397113030069}" dt="2021-03-23T12:38:19.862" v="5389" actId="166"/>
          <ac:spMkLst>
            <pc:docMk/>
            <pc:sldMk cId="4263389159" sldId="308"/>
            <ac:spMk id="9" creationId="{CD2A69F8-7935-4D8D-83E6-79CFF45DE3D5}"/>
          </ac:spMkLst>
        </pc:spChg>
        <pc:spChg chg="add mod">
          <ac:chgData name="James Villemarette" userId="b154d92c7e974af3" providerId="LiveId" clId="{EAC34AC9-48C1-4303-A918-397113030069}" dt="2021-03-23T12:37:41.418" v="5334" actId="20577"/>
          <ac:spMkLst>
            <pc:docMk/>
            <pc:sldMk cId="4263389159" sldId="308"/>
            <ac:spMk id="12" creationId="{09D7657E-695D-4A96-B6F4-49EBE64A21E7}"/>
          </ac:spMkLst>
        </pc:spChg>
        <pc:spChg chg="add del mod">
          <ac:chgData name="James Villemarette" userId="b154d92c7e974af3" providerId="LiveId" clId="{EAC34AC9-48C1-4303-A918-397113030069}" dt="2021-03-23T12:34:00.815" v="5215" actId="478"/>
          <ac:spMkLst>
            <pc:docMk/>
            <pc:sldMk cId="4263389159" sldId="308"/>
            <ac:spMk id="13" creationId="{736335A6-0B8F-4305-B9B6-AD82CAF811E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4" creationId="{6E5747F5-B9C8-4E9B-A686-C5E02ED9EA5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5" creationId="{24808144-8FBD-4002-9780-2D2DA37D7914}"/>
          </ac:spMkLst>
        </pc:spChg>
        <pc:spChg chg="add del 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6" creationId="{FE684126-89F6-4D56-B923-F07FC1095A4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7" creationId="{E0530BE4-29F1-4954-BA55-045C3C63DAC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8" creationId="{7476CC37-7331-44F5-A064-3135D0E8AC9F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19" creationId="{49AF5681-FF45-47C0-938F-15BB03828A22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0" creationId="{FA7ED527-CFCE-431D-B85B-EC9D72A009B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1" creationId="{175CF32E-714E-4212-B4B2-34642B3259F9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2" creationId="{F4239791-1DEE-43F2-B622-8538A3EA4E6E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3" creationId="{E02F7140-6AB7-483D-8A42-0CBB3FDDB57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4" creationId="{83824B8E-14EB-4C9A-B069-E98A04090B2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5" creationId="{2407EBA5-BB85-40D7-B28A-285EF48A0F3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6" creationId="{590F57FA-0244-4CF6-8795-E0B42738309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7" creationId="{B66CE5A5-541D-464A-AFAC-2B7B6B948C04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8" creationId="{9F8C2413-83A2-4C81-AEC3-B8D81544FBF5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29" creationId="{2EED53E5-E225-4016-AB21-F915E6EAC9DD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0" creationId="{206DE9C3-621B-4C05-AC73-8394F9B43186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1" creationId="{493752BE-8287-4210-A536-F8EA5E8FBFD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2" creationId="{18908271-5384-4173-A65F-5D6E7FA8D87B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3" creationId="{813A5A54-74CF-4862-8E2A-1FA86529B74C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4" creationId="{1651466C-D0E1-4CA5-855A-2E386FFD5CEA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5" creationId="{BEEC4681-E8D8-4CF6-82EB-0D9B888F5817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6" creationId="{43464AB5-764F-4482-AC86-F284C4C65E30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7" creationId="{AE9AFA02-0A70-4F26-9A20-A5A6113C1A93}"/>
          </ac:spMkLst>
        </pc:spChg>
        <pc:spChg chg="mod">
          <ac:chgData name="James Villemarette" userId="b154d92c7e974af3" providerId="LiveId" clId="{EAC34AC9-48C1-4303-A918-397113030069}" dt="2021-03-23T12:37:10.702" v="5245" actId="338"/>
          <ac:spMkLst>
            <pc:docMk/>
            <pc:sldMk cId="4263389159" sldId="308"/>
            <ac:spMk id="38" creationId="{E9C8FA15-AAD2-4346-B526-17BEE22E5D71}"/>
          </ac:spMkLst>
        </pc:spChg>
        <pc:spChg chg="del mod topLvl">
          <ac:chgData name="James Villemarette" userId="b154d92c7e974af3" providerId="LiveId" clId="{EAC34AC9-48C1-4303-A918-397113030069}" dt="2021-03-23T12:40:50.145" v="5402" actId="478"/>
          <ac:spMkLst>
            <pc:docMk/>
            <pc:sldMk cId="4263389159" sldId="308"/>
            <ac:spMk id="41" creationId="{5F4A83A9-9F2C-47A0-9A5B-E98C428AAF4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2" creationId="{91FD9E23-2B21-443C-A2DF-8AD916B649D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3" creationId="{C8A3BB9D-2805-4247-B104-3D699652496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4" creationId="{DC0E4E6E-BA51-40D5-86AB-33A9232FDF2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5" creationId="{744E5967-F8EC-4398-AB10-9DD5116288FF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6" creationId="{BF01237B-54B5-40CB-9B89-24FED483EF3E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7" creationId="{C54020A1-FF4D-439B-9B16-66EE820123B5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8" creationId="{50580A7D-A2CE-4002-A09E-5973C8540A8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49" creationId="{DB39699F-0AD6-4521-95CC-0BCDC32BF3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0" creationId="{87CDD71B-7B85-485A-9D63-0ABD532B25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1" creationId="{FC26C445-E25E-455B-82D5-6FE5F744CB63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2" creationId="{68B07A6E-0AA7-4F50-9F12-85055B13587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3" creationId="{1DDB2045-837D-42B0-8D9E-72DDEC3A2771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4" creationId="{D544B328-EA5C-4DF2-9A03-6401662F69BA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5" creationId="{A68C31DA-B43A-490F-8188-A3883C2492B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6" creationId="{46E1857B-CAEB-4A2F-BC25-407BA50D114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7" creationId="{964F3F0D-656A-467F-8350-39EFEDAB4EB4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8" creationId="{E6246490-9321-4245-A76F-21BE8758948B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59" creationId="{84DED7F9-85A5-4F7D-8427-4CB3FAE06468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0" creationId="{8AA3926C-4446-4B3C-B471-25C450D1F8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1" creationId="{2724AB39-9610-48EB-9150-01BACCC3CD96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2" creationId="{E97B9CE1-88AD-4FC2-BA57-680153ED996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63" creationId="{F257E2C0-1345-4911-9759-7875DD1F7A88}"/>
          </ac:spMkLst>
        </pc:spChg>
        <pc:spChg chg="add mod">
          <ac:chgData name="James Villemarette" userId="b154d92c7e974af3" providerId="LiveId" clId="{EAC34AC9-48C1-4303-A918-397113030069}" dt="2021-03-23T12:38:04.102" v="5378" actId="20577"/>
          <ac:spMkLst>
            <pc:docMk/>
            <pc:sldMk cId="4263389159" sldId="308"/>
            <ac:spMk id="68" creationId="{8EE36F59-8361-445F-8390-78BA0FC2F15F}"/>
          </ac:spMkLst>
        </pc:spChg>
        <pc:spChg chg="add del mod">
          <ac:chgData name="James Villemarette" userId="b154d92c7e974af3" providerId="LiveId" clId="{EAC34AC9-48C1-4303-A918-397113030069}" dt="2021-03-23T12:37:49.157" v="5338"/>
          <ac:spMkLst>
            <pc:docMk/>
            <pc:sldMk cId="4263389159" sldId="308"/>
            <ac:spMk id="69" creationId="{9EC758FA-6CA7-43B3-B7F5-0FC617B67064}"/>
          </ac:spMkLst>
        </pc:spChg>
        <pc:spChg chg="add mod">
          <ac:chgData name="James Villemarette" userId="b154d92c7e974af3" providerId="LiveId" clId="{EAC34AC9-48C1-4303-A918-397113030069}" dt="2021-03-23T12:49:56.728" v="5481" actId="113"/>
          <ac:spMkLst>
            <pc:docMk/>
            <pc:sldMk cId="4263389159" sldId="308"/>
            <ac:spMk id="70" creationId="{AC091ECF-AB53-47C8-B056-D18A845967BF}"/>
          </ac:spMkLst>
        </pc:spChg>
        <pc:spChg chg="add mod">
          <ac:chgData name="James Villemarette" userId="b154d92c7e974af3" providerId="LiveId" clId="{EAC34AC9-48C1-4303-A918-397113030069}" dt="2021-03-23T12:50:03.921" v="5488" actId="20577"/>
          <ac:spMkLst>
            <pc:docMk/>
            <pc:sldMk cId="4263389159" sldId="308"/>
            <ac:spMk id="71" creationId="{D6124DFE-3458-4AFD-904A-AA3C0AE47D8E}"/>
          </ac:spMkLst>
        </pc:spChg>
        <pc:spChg chg="add mod">
          <ac:chgData name="James Villemarette" userId="b154d92c7e974af3" providerId="LiveId" clId="{EAC34AC9-48C1-4303-A918-397113030069}" dt="2021-03-23T18:59:05.419" v="6931" actId="1076"/>
          <ac:spMkLst>
            <pc:docMk/>
            <pc:sldMk cId="4263389159" sldId="308"/>
            <ac:spMk id="72" creationId="{EF327EAD-1155-422D-8E24-CC8E4570051D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2" creationId="{C0E34A5D-500D-483C-9A6F-1394F7D3FB22}"/>
          </ac:spMkLst>
        </pc:spChg>
        <pc:spChg chg="mod topLvl">
          <ac:chgData name="James Villemarette" userId="b154d92c7e974af3" providerId="LiveId" clId="{EAC34AC9-48C1-4303-A918-397113030069}" dt="2021-03-23T12:40:46.830" v="5401" actId="165"/>
          <ac:spMkLst>
            <pc:docMk/>
            <pc:sldMk cId="4263389159" sldId="308"/>
            <ac:spMk id="3073" creationId="{EB6C8DEE-365E-4FC5-9CA9-D6C0A7F56504}"/>
          </ac:spMkLst>
        </pc:s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" creationId="{00000000-0000-0000-0000-000000000000}"/>
          </ac:grpSpMkLst>
        </pc:grpChg>
        <pc:grpChg chg="mod">
          <ac:chgData name="James Villemarette" userId="b154d92c7e974af3" providerId="LiveId" clId="{EAC34AC9-48C1-4303-A918-397113030069}" dt="2021-03-23T12:37:10.702" v="5245" actId="338"/>
          <ac:grpSpMkLst>
            <pc:docMk/>
            <pc:sldMk cId="4263389159" sldId="308"/>
            <ac:grpSpMk id="11" creationId="{3465724E-78CA-4E65-8109-2BC43CFF74A9}"/>
          </ac:grpSpMkLst>
        </pc:grpChg>
        <pc:grpChg chg="add del mod">
          <ac:chgData name="James Villemarette" userId="b154d92c7e974af3" providerId="LiveId" clId="{EAC34AC9-48C1-4303-A918-397113030069}" dt="2021-03-23T12:40:46.830" v="5401" actId="165"/>
          <ac:grpSpMkLst>
            <pc:docMk/>
            <pc:sldMk cId="4263389159" sldId="308"/>
            <ac:grpSpMk id="40" creationId="{6FF6B14C-948F-48A0-AA8D-CF40BF7A3FD7}"/>
          </ac:grpSpMkLst>
        </pc:grpChg>
        <pc:graphicFrameChg chg="add del mod modGraphic">
          <ac:chgData name="James Villemarette" userId="b154d92c7e974af3" providerId="LiveId" clId="{EAC34AC9-48C1-4303-A918-397113030069}" dt="2021-03-23T12:36:41.577" v="5240" actId="478"/>
          <ac:graphicFrameMkLst>
            <pc:docMk/>
            <pc:sldMk cId="4263389159" sldId="308"/>
            <ac:graphicFrameMk id="4" creationId="{CCCEF0BE-F9B8-4AC3-B1B1-7D10A728D2DD}"/>
          </ac:graphicFrameMkLst>
        </pc:graphicFrameChg>
        <pc:graphicFrameChg chg="del">
          <ac:chgData name="James Villemarette" userId="b154d92c7e974af3" providerId="LiveId" clId="{EAC34AC9-48C1-4303-A918-397113030069}" dt="2021-03-23T12:26:52.381" v="4784" actId="478"/>
          <ac:graphicFrameMkLst>
            <pc:docMk/>
            <pc:sldMk cId="4263389159" sldId="308"/>
            <ac:graphicFrameMk id="5" creationId="{4EDAFD78-68D7-4446-A2B0-95A95E3F879D}"/>
          </ac:graphicFrameMkLst>
        </pc:graphicFrameChg>
        <pc:graphicFrameChg chg="add del mod modGraphic">
          <ac:chgData name="James Villemarette" userId="b154d92c7e974af3" providerId="LiveId" clId="{EAC34AC9-48C1-4303-A918-397113030069}" dt="2021-03-23T12:37:12.848" v="5246" actId="478"/>
          <ac:graphicFrameMkLst>
            <pc:docMk/>
            <pc:sldMk cId="4263389159" sldId="308"/>
            <ac:graphicFrameMk id="6" creationId="{3ED2DDBF-0584-4FB9-A173-9DF00468C16C}"/>
          </ac:graphicFrameMkLst>
        </pc:graphicFrameChg>
        <pc:picChg chg="del mod">
          <ac:chgData name="James Villemarette" userId="b154d92c7e974af3" providerId="LiveId" clId="{EAC34AC9-48C1-4303-A918-397113030069}" dt="2021-03-23T12:36:13.946" v="5228" actId="338"/>
          <ac:picMkLst>
            <pc:docMk/>
            <pc:sldMk cId="4263389159" sldId="308"/>
            <ac:picMk id="10" creationId="{A76F1DAB-74F8-4039-ABB1-712F3540E6B3}"/>
          </ac:picMkLst>
        </pc:picChg>
        <pc:picChg chg="del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9" creationId="{80859BF6-AE69-4906-BDEE-8386CE09F8E0}"/>
          </ac:picMkLst>
        </pc:picChg>
        <pc:picChg chg="add mod">
          <ac:chgData name="James Villemarette" userId="b154d92c7e974af3" providerId="LiveId" clId="{EAC34AC9-48C1-4303-A918-397113030069}" dt="2021-03-23T12:37:10.702" v="5245" actId="338"/>
          <ac:picMkLst>
            <pc:docMk/>
            <pc:sldMk cId="4263389159" sldId="308"/>
            <ac:picMk id="3074" creationId="{FD16DCE4-6AE4-43E2-B70C-E0BD3723FEE2}"/>
          </ac:picMkLst>
        </pc:picChg>
        <pc:picChg chg="add del mod">
          <ac:chgData name="James Villemarette" userId="b154d92c7e974af3" providerId="LiveId" clId="{EAC34AC9-48C1-4303-A918-397113030069}" dt="2021-03-23T12:30:57.560" v="5043" actId="478"/>
          <ac:picMkLst>
            <pc:docMk/>
            <pc:sldMk cId="4263389159" sldId="308"/>
            <ac:picMk id="3076" creationId="{7935BD47-0B47-4572-B20D-62D8873D7B29}"/>
          </ac:picMkLst>
        </pc:picChg>
      </pc:sldChg>
      <pc:sldChg chg="delSp modSp add mod ord modAnim">
        <pc:chgData name="James Villemarette" userId="b154d92c7e974af3" providerId="LiveId" clId="{EAC34AC9-48C1-4303-A918-397113030069}" dt="2021-03-23T19:00:38.166" v="6986" actId="20577"/>
        <pc:sldMkLst>
          <pc:docMk/>
          <pc:sldMk cId="1544325727" sldId="309"/>
        </pc:sldMkLst>
        <pc:spChg chg="mod">
          <ac:chgData name="James Villemarette" userId="b154d92c7e974af3" providerId="LiveId" clId="{EAC34AC9-48C1-4303-A918-397113030069}" dt="2021-03-23T13:02:58.580" v="5944" actId="20577"/>
          <ac:spMkLst>
            <pc:docMk/>
            <pc:sldMk cId="1544325727" sldId="309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9:00:38.166" v="6986" actId="20577"/>
          <ac:spMkLst>
            <pc:docMk/>
            <pc:sldMk cId="1544325727" sldId="309"/>
            <ac:spMk id="3" creationId="{D6CC59B4-ED37-4157-ABC9-7FD6511A44BC}"/>
          </ac:spMkLst>
        </pc:spChg>
        <pc:picChg chg="del">
          <ac:chgData name="James Villemarette" userId="b154d92c7e974af3" providerId="LiveId" clId="{EAC34AC9-48C1-4303-A918-397113030069}" dt="2021-03-23T13:02:17.474" v="5806" actId="478"/>
          <ac:picMkLst>
            <pc:docMk/>
            <pc:sldMk cId="1544325727" sldId="309"/>
            <ac:picMk id="6" creationId="{8FBCB8DA-7D73-4F77-9E71-2346351E4E19}"/>
          </ac:picMkLst>
        </pc:picChg>
        <pc:picChg chg="del">
          <ac:chgData name="James Villemarette" userId="b154d92c7e974af3" providerId="LiveId" clId="{EAC34AC9-48C1-4303-A918-397113030069}" dt="2021-03-23T13:02:18.186" v="5807" actId="478"/>
          <ac:picMkLst>
            <pc:docMk/>
            <pc:sldMk cId="1544325727" sldId="309"/>
            <ac:picMk id="9" creationId="{1F10FCF8-D143-431E-B36A-10B883297EBA}"/>
          </ac:picMkLst>
        </pc:picChg>
        <pc:picChg chg="del">
          <ac:chgData name="James Villemarette" userId="b154d92c7e974af3" providerId="LiveId" clId="{EAC34AC9-48C1-4303-A918-397113030069}" dt="2021-03-23T13:02:15.406" v="5803" actId="478"/>
          <ac:picMkLst>
            <pc:docMk/>
            <pc:sldMk cId="1544325727" sldId="309"/>
            <ac:picMk id="11" creationId="{54475F5C-4F93-40BA-8B4C-08CBC19FE044}"/>
          </ac:picMkLst>
        </pc:picChg>
        <pc:picChg chg="del">
          <ac:chgData name="James Villemarette" userId="b154d92c7e974af3" providerId="LiveId" clId="{EAC34AC9-48C1-4303-A918-397113030069}" dt="2021-03-23T13:02:16.413" v="5805" actId="478"/>
          <ac:picMkLst>
            <pc:docMk/>
            <pc:sldMk cId="1544325727" sldId="309"/>
            <ac:picMk id="13" creationId="{7781E3F4-DDA5-48CA-B2B8-7B263DA86073}"/>
          </ac:picMkLst>
        </pc:picChg>
        <pc:picChg chg="del">
          <ac:chgData name="James Villemarette" userId="b154d92c7e974af3" providerId="LiveId" clId="{EAC34AC9-48C1-4303-A918-397113030069}" dt="2021-03-23T13:02:15.929" v="5804" actId="478"/>
          <ac:picMkLst>
            <pc:docMk/>
            <pc:sldMk cId="1544325727" sldId="309"/>
            <ac:picMk id="15" creationId="{4D0379A6-EC75-47CC-A405-2074AF99A0D5}"/>
          </ac:picMkLst>
        </pc:picChg>
      </pc:sldChg>
      <pc:sldChg chg="addSp delSp modSp add mod ord modAnim">
        <pc:chgData name="James Villemarette" userId="b154d92c7e974af3" providerId="LiveId" clId="{EAC34AC9-48C1-4303-A918-397113030069}" dt="2021-03-23T18:57:37.904" v="6754" actId="120"/>
        <pc:sldMkLst>
          <pc:docMk/>
          <pc:sldMk cId="945483098" sldId="310"/>
        </pc:sldMkLst>
        <pc:spChg chg="mod">
          <ac:chgData name="James Villemarette" userId="b154d92c7e974af3" providerId="LiveId" clId="{EAC34AC9-48C1-4303-A918-397113030069}" dt="2021-03-23T15:46:14.028" v="6222" actId="20577"/>
          <ac:spMkLst>
            <pc:docMk/>
            <pc:sldMk cId="945483098" sldId="310"/>
            <ac:spMk id="2" creationId="{B933E60C-C938-4312-B040-8AEBA089F837}"/>
          </ac:spMkLst>
        </pc:spChg>
        <pc:spChg chg="mod">
          <ac:chgData name="James Villemarette" userId="b154d92c7e974af3" providerId="LiveId" clId="{EAC34AC9-48C1-4303-A918-397113030069}" dt="2021-03-23T15:47:27.496" v="6419" actId="14100"/>
          <ac:spMkLst>
            <pc:docMk/>
            <pc:sldMk cId="945483098" sldId="310"/>
            <ac:spMk id="3" creationId="{D6CC59B4-ED37-4157-ABC9-7FD6511A44BC}"/>
          </ac:spMkLst>
        </pc:spChg>
        <pc:spChg chg="add">
          <ac:chgData name="James Villemarette" userId="b154d92c7e974af3" providerId="LiveId" clId="{EAC34AC9-48C1-4303-A918-397113030069}" dt="2021-03-23T15:47:34.217" v="6420" actId="11529"/>
          <ac:spMkLst>
            <pc:docMk/>
            <pc:sldMk cId="945483098" sldId="310"/>
            <ac:spMk id="4" creationId="{AD53348F-AEE2-45A1-85F7-F20F901555EB}"/>
          </ac:spMkLst>
        </pc:spChg>
        <pc:spChg chg="add mod">
          <ac:chgData name="James Villemarette" userId="b154d92c7e974af3" providerId="LiveId" clId="{EAC34AC9-48C1-4303-A918-397113030069}" dt="2021-03-23T18:57:25.597" v="6738" actId="20577"/>
          <ac:spMkLst>
            <pc:docMk/>
            <pc:sldMk cId="945483098" sldId="310"/>
            <ac:spMk id="6" creationId="{22B55A6B-0B9B-4770-90C5-DDB70BA4B49D}"/>
          </ac:spMkLst>
        </pc:spChg>
        <pc:spChg chg="add mod">
          <ac:chgData name="James Villemarette" userId="b154d92c7e974af3" providerId="LiveId" clId="{EAC34AC9-48C1-4303-A918-397113030069}" dt="2021-03-23T15:51:16.310" v="6443" actId="13822"/>
          <ac:spMkLst>
            <pc:docMk/>
            <pc:sldMk cId="945483098" sldId="310"/>
            <ac:spMk id="7" creationId="{5D3FFB59-5306-417A-BBD0-66678163A3B8}"/>
          </ac:spMkLst>
        </pc:spChg>
        <pc:spChg chg="add mod">
          <ac:chgData name="James Villemarette" userId="b154d92c7e974af3" providerId="LiveId" clId="{EAC34AC9-48C1-4303-A918-397113030069}" dt="2021-03-23T15:52:17.285" v="6548" actId="1037"/>
          <ac:spMkLst>
            <pc:docMk/>
            <pc:sldMk cId="945483098" sldId="310"/>
            <ac:spMk id="8" creationId="{511E7366-0EDC-4512-BCEA-5FA03C9B4CC6}"/>
          </ac:spMkLst>
        </pc:spChg>
        <pc:spChg chg="add mod">
          <ac:chgData name="James Villemarette" userId="b154d92c7e974af3" providerId="LiveId" clId="{EAC34AC9-48C1-4303-A918-397113030069}" dt="2021-03-23T15:51:58.756" v="6510" actId="404"/>
          <ac:spMkLst>
            <pc:docMk/>
            <pc:sldMk cId="945483098" sldId="310"/>
            <ac:spMk id="9" creationId="{7258CCB1-ABAE-4407-843C-0F80AE2AC0D0}"/>
          </ac:spMkLst>
        </pc:spChg>
        <pc:spChg chg="add del mod">
          <ac:chgData name="James Villemarette" userId="b154d92c7e974af3" providerId="LiveId" clId="{EAC34AC9-48C1-4303-A918-397113030069}" dt="2021-03-23T15:51:37.395" v="6478"/>
          <ac:spMkLst>
            <pc:docMk/>
            <pc:sldMk cId="945483098" sldId="310"/>
            <ac:spMk id="10" creationId="{E83A0166-B78E-48C7-849E-9CDA51705DF7}"/>
          </ac:spMkLst>
        </pc:spChg>
        <pc:spChg chg="add mod">
          <ac:chgData name="James Villemarette" userId="b154d92c7e974af3" providerId="LiveId" clId="{EAC34AC9-48C1-4303-A918-397113030069}" dt="2021-03-23T15:52:22.822" v="6550" actId="13822"/>
          <ac:spMkLst>
            <pc:docMk/>
            <pc:sldMk cId="945483098" sldId="310"/>
            <ac:spMk id="11" creationId="{1873A067-0067-453A-BA1E-3977E7D8029D}"/>
          </ac:spMkLst>
        </pc:spChg>
        <pc:spChg chg="add mod">
          <ac:chgData name="James Villemarette" userId="b154d92c7e974af3" providerId="LiveId" clId="{EAC34AC9-48C1-4303-A918-397113030069}" dt="2021-03-23T15:52:31.435" v="6555" actId="20577"/>
          <ac:spMkLst>
            <pc:docMk/>
            <pc:sldMk cId="945483098" sldId="310"/>
            <ac:spMk id="12" creationId="{8BA1A76C-D807-48A5-BFA2-05A0B1FE25B8}"/>
          </ac:spMkLst>
        </pc:spChg>
        <pc:spChg chg="add mod">
          <ac:chgData name="James Villemarette" userId="b154d92c7e974af3" providerId="LiveId" clId="{EAC34AC9-48C1-4303-A918-397113030069}" dt="2021-03-23T15:53:15.524" v="6641" actId="20577"/>
          <ac:spMkLst>
            <pc:docMk/>
            <pc:sldMk cId="945483098" sldId="310"/>
            <ac:spMk id="13" creationId="{5FFD6FC2-EAA3-4AB3-B4C1-319F6E5A635C}"/>
          </ac:spMkLst>
        </pc:spChg>
        <pc:spChg chg="add mod">
          <ac:chgData name="James Villemarette" userId="b154d92c7e974af3" providerId="LiveId" clId="{EAC34AC9-48C1-4303-A918-397113030069}" dt="2021-03-23T15:53:24.389" v="6643" actId="13822"/>
          <ac:spMkLst>
            <pc:docMk/>
            <pc:sldMk cId="945483098" sldId="310"/>
            <ac:spMk id="14" creationId="{F15D597F-BF25-4D08-A368-0DCC77166469}"/>
          </ac:spMkLst>
        </pc:spChg>
        <pc:spChg chg="add mod">
          <ac:chgData name="James Villemarette" userId="b154d92c7e974af3" providerId="LiveId" clId="{EAC34AC9-48C1-4303-A918-397113030069}" dt="2021-03-23T15:52:40.362" v="6563" actId="20577"/>
          <ac:spMkLst>
            <pc:docMk/>
            <pc:sldMk cId="945483098" sldId="310"/>
            <ac:spMk id="15" creationId="{3AB88C74-6DD5-433D-8B4D-B5CB1260C22B}"/>
          </ac:spMkLst>
        </pc:spChg>
        <pc:spChg chg="add mod">
          <ac:chgData name="James Villemarette" userId="b154d92c7e974af3" providerId="LiveId" clId="{EAC34AC9-48C1-4303-A918-397113030069}" dt="2021-03-23T15:53:11.186" v="6639" actId="20577"/>
          <ac:spMkLst>
            <pc:docMk/>
            <pc:sldMk cId="945483098" sldId="310"/>
            <ac:spMk id="16" creationId="{1034FECE-4EFD-4700-B58B-33C05833DB34}"/>
          </ac:spMkLst>
        </pc:spChg>
        <pc:spChg chg="add mod">
          <ac:chgData name="James Villemarette" userId="b154d92c7e974af3" providerId="LiveId" clId="{EAC34AC9-48C1-4303-A918-397113030069}" dt="2021-03-23T18:57:37.904" v="6754" actId="120"/>
          <ac:spMkLst>
            <pc:docMk/>
            <pc:sldMk cId="945483098" sldId="310"/>
            <ac:spMk id="17" creationId="{9A4F2D31-5E75-409A-A692-8365438E5882}"/>
          </ac:spMkLst>
        </pc:spChg>
        <pc:graphicFrameChg chg="del">
          <ac:chgData name="James Villemarette" userId="b154d92c7e974af3" providerId="LiveId" clId="{EAC34AC9-48C1-4303-A918-397113030069}" dt="2021-03-23T15:46:05.540" v="6204" actId="478"/>
          <ac:graphicFrameMkLst>
            <pc:docMk/>
            <pc:sldMk cId="945483098" sldId="310"/>
            <ac:graphicFrameMk id="5" creationId="{4EDAFD78-68D7-4446-A2B0-95A95E3F879D}"/>
          </ac:graphicFrameMkLst>
        </pc:graphicFrameChg>
      </pc:sldChg>
    </pc:docChg>
  </pc:docChgLst>
  <pc:docChgLst>
    <pc:chgData name="James Villemarette" userId="b154d92c7e974af3" providerId="LiveId" clId="{9FCD2A1A-460F-4140-87FA-CE25BF14F86B}"/>
    <pc:docChg chg="undo custSel addSld delSld modSld sldOrd">
      <pc:chgData name="James Villemarette" userId="b154d92c7e974af3" providerId="LiveId" clId="{9FCD2A1A-460F-4140-87FA-CE25BF14F86B}" dt="2021-04-06T19:21:05.245" v="1891" actId="12"/>
      <pc:docMkLst>
        <pc:docMk/>
      </pc:docMkLst>
      <pc:sldChg chg="modSp mod">
        <pc:chgData name="James Villemarette" userId="b154d92c7e974af3" providerId="LiveId" clId="{9FCD2A1A-460F-4140-87FA-CE25BF14F86B}" dt="2021-04-06T18:08:23.665" v="6" actId="20577"/>
        <pc:sldMkLst>
          <pc:docMk/>
          <pc:sldMk cId="637587988" sldId="256"/>
        </pc:sldMkLst>
        <pc:spChg chg="mod">
          <ac:chgData name="James Villemarette" userId="b154d92c7e974af3" providerId="LiveId" clId="{9FCD2A1A-460F-4140-87FA-CE25BF14F86B}" dt="2021-04-06T18:08:23.665" v="6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modSp mod">
        <pc:chgData name="James Villemarette" userId="b154d92c7e974af3" providerId="LiveId" clId="{9FCD2A1A-460F-4140-87FA-CE25BF14F86B}" dt="2021-04-06T18:42:02.259" v="1178" actId="1076"/>
        <pc:sldMkLst>
          <pc:docMk/>
          <pc:sldMk cId="3825329209" sldId="264"/>
        </pc:sldMkLst>
        <pc:spChg chg="mod">
          <ac:chgData name="James Villemarette" userId="b154d92c7e974af3" providerId="LiveId" clId="{9FCD2A1A-460F-4140-87FA-CE25BF14F86B}" dt="2021-04-06T18:42:02.259" v="1178" actId="1076"/>
          <ac:spMkLst>
            <pc:docMk/>
            <pc:sldMk cId="3825329209" sldId="264"/>
            <ac:spMk id="5" creationId="{D64CF503-3C74-4D65-9243-3E2CF9596912}"/>
          </ac:spMkLst>
        </pc:spChg>
      </pc:sldChg>
      <pc:sldChg chg="del">
        <pc:chgData name="James Villemarette" userId="b154d92c7e974af3" providerId="LiveId" clId="{9FCD2A1A-460F-4140-87FA-CE25BF14F86B}" dt="2021-04-06T18:11:54.298" v="65" actId="47"/>
        <pc:sldMkLst>
          <pc:docMk/>
          <pc:sldMk cId="2687741158" sldId="290"/>
        </pc:sldMkLst>
      </pc:sldChg>
      <pc:sldChg chg="modSp mod">
        <pc:chgData name="James Villemarette" userId="b154d92c7e974af3" providerId="LiveId" clId="{9FCD2A1A-460F-4140-87FA-CE25BF14F86B}" dt="2021-04-06T18:09:44.835" v="62" actId="20577"/>
        <pc:sldMkLst>
          <pc:docMk/>
          <pc:sldMk cId="4006593241" sldId="296"/>
        </pc:sldMkLst>
        <pc:spChg chg="mod">
          <ac:chgData name="James Villemarette" userId="b154d92c7e974af3" providerId="LiveId" clId="{9FCD2A1A-460F-4140-87FA-CE25BF14F86B}" dt="2021-04-06T18:09:44.835" v="62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9FCD2A1A-460F-4140-87FA-CE25BF14F86B}" dt="2021-04-06T18:11:53.334" v="64" actId="47"/>
        <pc:sldMkLst>
          <pc:docMk/>
          <pc:sldMk cId="1817979063" sldId="307"/>
        </pc:sldMkLst>
      </pc:sldChg>
      <pc:sldChg chg="addSp delSp modSp mod modAnim">
        <pc:chgData name="James Villemarette" userId="b154d92c7e974af3" providerId="LiveId" clId="{9FCD2A1A-460F-4140-87FA-CE25BF14F86B}" dt="2021-04-06T19:03:23.387" v="1835" actId="1076"/>
        <pc:sldMkLst>
          <pc:docMk/>
          <pc:sldMk cId="221618208" sldId="308"/>
        </pc:sldMkLst>
        <pc:spChg chg="mod">
          <ac:chgData name="James Villemarette" userId="b154d92c7e974af3" providerId="LiveId" clId="{9FCD2A1A-460F-4140-87FA-CE25BF14F86B}" dt="2021-04-06T18:45:20.580" v="1374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4:47.930" v="1362" actId="20577"/>
          <ac:spMkLst>
            <pc:docMk/>
            <pc:sldMk cId="221618208" sldId="308"/>
            <ac:spMk id="3" creationId="{D6CC59B4-ED37-4157-ABC9-7FD6511A44BC}"/>
          </ac:spMkLst>
        </pc:spChg>
        <pc:spChg chg="del">
          <ac:chgData name="James Villemarette" userId="b154d92c7e974af3" providerId="LiveId" clId="{9FCD2A1A-460F-4140-87FA-CE25BF14F86B}" dt="2021-04-06T18:18:17.674" v="150" actId="478"/>
          <ac:spMkLst>
            <pc:docMk/>
            <pc:sldMk cId="221618208" sldId="308"/>
            <ac:spMk id="6" creationId="{5AD1CADE-6EC5-4874-8F05-7222F5FBC0FF}"/>
          </ac:spMkLst>
        </pc:spChg>
        <pc:picChg chg="del">
          <ac:chgData name="James Villemarette" userId="b154d92c7e974af3" providerId="LiveId" clId="{9FCD2A1A-460F-4140-87FA-CE25BF14F86B}" dt="2021-04-06T18:18:17.021" v="149" actId="478"/>
          <ac:picMkLst>
            <pc:docMk/>
            <pc:sldMk cId="221618208" sldId="308"/>
            <ac:picMk id="5" creationId="{041698F3-2388-4E6A-8C94-FFC4949F7523}"/>
          </ac:picMkLst>
        </pc:picChg>
        <pc:picChg chg="add mod">
          <ac:chgData name="James Villemarette" userId="b154d92c7e974af3" providerId="LiveId" clId="{9FCD2A1A-460F-4140-87FA-CE25BF14F86B}" dt="2021-04-06T19:03:23.387" v="1835" actId="1076"/>
          <ac:picMkLst>
            <pc:docMk/>
            <pc:sldMk cId="221618208" sldId="308"/>
            <ac:picMk id="7" creationId="{B579A80B-E86D-40AD-9C30-277996BFDAA0}"/>
          </ac:picMkLst>
        </pc:picChg>
      </pc:sldChg>
      <pc:sldChg chg="del">
        <pc:chgData name="James Villemarette" userId="b154d92c7e974af3" providerId="LiveId" clId="{9FCD2A1A-460F-4140-87FA-CE25BF14F86B}" dt="2021-04-06T18:11:54.788" v="66" actId="47"/>
        <pc:sldMkLst>
          <pc:docMk/>
          <pc:sldMk cId="1459181435" sldId="309"/>
        </pc:sldMkLst>
      </pc:sldChg>
      <pc:sldChg chg="addSp modSp add mod modAnim">
        <pc:chgData name="James Villemarette" userId="b154d92c7e974af3" providerId="LiveId" clId="{9FCD2A1A-460F-4140-87FA-CE25BF14F86B}" dt="2021-04-06T19:02:25.223" v="1831" actId="1076"/>
        <pc:sldMkLst>
          <pc:docMk/>
          <pc:sldMk cId="4263085693" sldId="309"/>
        </pc:sldMkLst>
        <pc:spChg chg="mod">
          <ac:chgData name="James Villemarette" userId="b154d92c7e974af3" providerId="LiveId" clId="{9FCD2A1A-460F-4140-87FA-CE25BF14F86B}" dt="2021-04-06T18:18:23.340" v="163" actId="20577"/>
          <ac:spMkLst>
            <pc:docMk/>
            <pc:sldMk cId="4263085693" sldId="309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5:58.995" v="1402" actId="20577"/>
          <ac:spMkLst>
            <pc:docMk/>
            <pc:sldMk cId="4263085693" sldId="309"/>
            <ac:spMk id="3" creationId="{D6CC59B4-ED37-4157-ABC9-7FD6511A44BC}"/>
          </ac:spMkLst>
        </pc:spChg>
        <pc:picChg chg="add mod">
          <ac:chgData name="James Villemarette" userId="b154d92c7e974af3" providerId="LiveId" clId="{9FCD2A1A-460F-4140-87FA-CE25BF14F86B}" dt="2021-04-06T19:02:25.223" v="1831" actId="1076"/>
          <ac:picMkLst>
            <pc:docMk/>
            <pc:sldMk cId="4263085693" sldId="309"/>
            <ac:picMk id="5" creationId="{1F523097-84E2-4E7D-A6D3-1C7C6730ACA5}"/>
          </ac:picMkLst>
        </pc:picChg>
      </pc:sldChg>
      <pc:sldChg chg="modSp add mod ord modAnim">
        <pc:chgData name="James Villemarette" userId="b154d92c7e974af3" providerId="LiveId" clId="{9FCD2A1A-460F-4140-87FA-CE25BF14F86B}" dt="2021-04-06T18:46:43.623" v="1553" actId="20577"/>
        <pc:sldMkLst>
          <pc:docMk/>
          <pc:sldMk cId="1552832090" sldId="310"/>
        </pc:sldMkLst>
        <pc:spChg chg="mod">
          <ac:chgData name="James Villemarette" userId="b154d92c7e974af3" providerId="LiveId" clId="{9FCD2A1A-460F-4140-87FA-CE25BF14F86B}" dt="2021-04-06T18:19:32.958" v="313" actId="20577"/>
          <ac:spMkLst>
            <pc:docMk/>
            <pc:sldMk cId="1552832090" sldId="310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8:46:43.623" v="1553" actId="20577"/>
          <ac:spMkLst>
            <pc:docMk/>
            <pc:sldMk cId="1552832090" sldId="310"/>
            <ac:spMk id="3" creationId="{D6CC59B4-ED37-4157-ABC9-7FD6511A44BC}"/>
          </ac:spMkLst>
        </pc:spChg>
      </pc:sldChg>
      <pc:sldChg chg="del">
        <pc:chgData name="James Villemarette" userId="b154d92c7e974af3" providerId="LiveId" clId="{9FCD2A1A-460F-4140-87FA-CE25BF14F86B}" dt="2021-04-06T18:11:55.322" v="67" actId="47"/>
        <pc:sldMkLst>
          <pc:docMk/>
          <pc:sldMk cId="2272391453" sldId="310"/>
        </pc:sldMkLst>
      </pc:sldChg>
      <pc:sldChg chg="addSp modSp add mod ord modAnim">
        <pc:chgData name="James Villemarette" userId="b154d92c7e974af3" providerId="LiveId" clId="{9FCD2A1A-460F-4140-87FA-CE25BF14F86B}" dt="2021-04-06T19:07:45.293" v="1859" actId="207"/>
        <pc:sldMkLst>
          <pc:docMk/>
          <pc:sldMk cId="1013482533" sldId="311"/>
        </pc:sldMkLst>
        <pc:spChg chg="mod">
          <ac:chgData name="James Villemarette" userId="b154d92c7e974af3" providerId="LiveId" clId="{9FCD2A1A-460F-4140-87FA-CE25BF14F86B}" dt="2021-04-06T18:32:23.961" v="616" actId="20577"/>
          <ac:spMkLst>
            <pc:docMk/>
            <pc:sldMk cId="1013482533" sldId="311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9:02:05.041" v="1828" actId="115"/>
          <ac:spMkLst>
            <pc:docMk/>
            <pc:sldMk cId="1013482533" sldId="311"/>
            <ac:spMk id="3" creationId="{D6CC59B4-ED37-4157-ABC9-7FD6511A44BC}"/>
          </ac:spMkLst>
        </pc:spChg>
        <pc:spChg chg="add mod ord">
          <ac:chgData name="James Villemarette" userId="b154d92c7e974af3" providerId="LiveId" clId="{9FCD2A1A-460F-4140-87FA-CE25BF14F86B}" dt="2021-04-06T19:07:45.293" v="1859" actId="207"/>
          <ac:spMkLst>
            <pc:docMk/>
            <pc:sldMk cId="1013482533" sldId="311"/>
            <ac:spMk id="6" creationId="{9BD605B5-49B7-485D-8126-012B9B53DA65}"/>
          </ac:spMkLst>
        </pc:spChg>
        <pc:picChg chg="add mod">
          <ac:chgData name="James Villemarette" userId="b154d92c7e974af3" providerId="LiveId" clId="{9FCD2A1A-460F-4140-87FA-CE25BF14F86B}" dt="2021-04-06T18:34:09.661" v="737" actId="14100"/>
          <ac:picMkLst>
            <pc:docMk/>
            <pc:sldMk cId="1013482533" sldId="311"/>
            <ac:picMk id="5" creationId="{9B3A68D4-BB9E-4DCB-8146-B9586070053E}"/>
          </ac:picMkLst>
        </pc:picChg>
      </pc:sldChg>
      <pc:sldChg chg="del">
        <pc:chgData name="James Villemarette" userId="b154d92c7e974af3" providerId="LiveId" clId="{9FCD2A1A-460F-4140-87FA-CE25BF14F86B}" dt="2021-04-06T18:11:55.768" v="68" actId="47"/>
        <pc:sldMkLst>
          <pc:docMk/>
          <pc:sldMk cId="1036061238" sldId="311"/>
        </pc:sldMkLst>
      </pc:sldChg>
      <pc:sldChg chg="addSp delSp modSp add mod ord modAnim">
        <pc:chgData name="James Villemarette" userId="b154d92c7e974af3" providerId="LiveId" clId="{9FCD2A1A-460F-4140-87FA-CE25BF14F86B}" dt="2021-04-06T19:07:22.854" v="1854" actId="14100"/>
        <pc:sldMkLst>
          <pc:docMk/>
          <pc:sldMk cId="2537835340" sldId="312"/>
        </pc:sldMkLst>
        <pc:spChg chg="mod">
          <ac:chgData name="James Villemarette" userId="b154d92c7e974af3" providerId="LiveId" clId="{9FCD2A1A-460F-4140-87FA-CE25BF14F86B}" dt="2021-04-06T18:38:12.916" v="891" actId="20577"/>
          <ac:spMkLst>
            <pc:docMk/>
            <pc:sldMk cId="2537835340" sldId="312"/>
            <ac:spMk id="2" creationId="{B933E60C-C938-4312-B040-8AEBA089F837}"/>
          </ac:spMkLst>
        </pc:spChg>
        <pc:spChg chg="mod">
          <ac:chgData name="James Villemarette" userId="b154d92c7e974af3" providerId="LiveId" clId="{9FCD2A1A-460F-4140-87FA-CE25BF14F86B}" dt="2021-04-06T19:07:22.854" v="1854" actId="14100"/>
          <ac:spMkLst>
            <pc:docMk/>
            <pc:sldMk cId="2537835340" sldId="312"/>
            <ac:spMk id="3" creationId="{D6CC59B4-ED37-4157-ABC9-7FD6511A44BC}"/>
          </ac:spMkLst>
        </pc:spChg>
        <pc:picChg chg="del">
          <ac:chgData name="James Villemarette" userId="b154d92c7e974af3" providerId="LiveId" clId="{9FCD2A1A-460F-4140-87FA-CE25BF14F86B}" dt="2021-04-06T18:35:50.995" v="776" actId="478"/>
          <ac:picMkLst>
            <pc:docMk/>
            <pc:sldMk cId="2537835340" sldId="312"/>
            <ac:picMk id="5" creationId="{9B3A68D4-BB9E-4DCB-8146-B9586070053E}"/>
          </ac:picMkLst>
        </pc:picChg>
        <pc:picChg chg="add mod">
          <ac:chgData name="James Villemarette" userId="b154d92c7e974af3" providerId="LiveId" clId="{9FCD2A1A-460F-4140-87FA-CE25BF14F86B}" dt="2021-04-06T18:52:30.047" v="1558" actId="1076"/>
          <ac:picMkLst>
            <pc:docMk/>
            <pc:sldMk cId="2537835340" sldId="312"/>
            <ac:picMk id="6" creationId="{780AA4AB-2CED-41BF-8ECB-3D03D30761CE}"/>
          </ac:picMkLst>
        </pc:picChg>
        <pc:picChg chg="add mod">
          <ac:chgData name="James Villemarette" userId="b154d92c7e974af3" providerId="LiveId" clId="{9FCD2A1A-460F-4140-87FA-CE25BF14F86B}" dt="2021-04-06T18:52:39.355" v="1561" actId="1076"/>
          <ac:picMkLst>
            <pc:docMk/>
            <pc:sldMk cId="2537835340" sldId="312"/>
            <ac:picMk id="8" creationId="{437BD9C4-EF88-4C85-B0E3-A59AF65E3CE2}"/>
          </ac:picMkLst>
        </pc:picChg>
      </pc:sldChg>
      <pc:sldChg chg="del">
        <pc:chgData name="James Villemarette" userId="b154d92c7e974af3" providerId="LiveId" clId="{9FCD2A1A-460F-4140-87FA-CE25BF14F86B}" dt="2021-04-06T18:11:56.202" v="69" actId="47"/>
        <pc:sldMkLst>
          <pc:docMk/>
          <pc:sldMk cId="3894868880" sldId="312"/>
        </pc:sldMkLst>
      </pc:sldChg>
      <pc:sldChg chg="addSp delSp modSp new mod ord">
        <pc:chgData name="James Villemarette" userId="b154d92c7e974af3" providerId="LiveId" clId="{9FCD2A1A-460F-4140-87FA-CE25BF14F86B}" dt="2021-04-06T18:36:55.525" v="883" actId="20577"/>
        <pc:sldMkLst>
          <pc:docMk/>
          <pc:sldMk cId="3601778300" sldId="313"/>
        </pc:sldMkLst>
        <pc:spChg chg="mod">
          <ac:chgData name="James Villemarette" userId="b154d92c7e974af3" providerId="LiveId" clId="{9FCD2A1A-460F-4140-87FA-CE25BF14F86B}" dt="2021-04-06T18:36:13.111" v="826" actId="2711"/>
          <ac:spMkLst>
            <pc:docMk/>
            <pc:sldMk cId="3601778300" sldId="313"/>
            <ac:spMk id="2" creationId="{6E7BC5CD-A79F-47A0-8F76-DBE23B8FE7B6}"/>
          </ac:spMkLst>
        </pc:spChg>
        <pc:spChg chg="add del mod">
          <ac:chgData name="James Villemarette" userId="b154d92c7e974af3" providerId="LiveId" clId="{9FCD2A1A-460F-4140-87FA-CE25BF14F86B}" dt="2021-04-06T18:36:55.525" v="883" actId="20577"/>
          <ac:spMkLst>
            <pc:docMk/>
            <pc:sldMk cId="3601778300" sldId="313"/>
            <ac:spMk id="3" creationId="{ECF4FE3E-6F47-4BF6-8BEE-4D1341AE17F7}"/>
          </ac:spMkLst>
        </pc:spChg>
      </pc:sldChg>
      <pc:sldChg chg="addSp modSp new mod">
        <pc:chgData name="James Villemarette" userId="b154d92c7e974af3" providerId="LiveId" clId="{9FCD2A1A-460F-4140-87FA-CE25BF14F86B}" dt="2021-04-06T18:39:32.791" v="987" actId="403"/>
        <pc:sldMkLst>
          <pc:docMk/>
          <pc:sldMk cId="1070485707" sldId="314"/>
        </pc:sldMkLst>
        <pc:spChg chg="mod">
          <ac:chgData name="James Villemarette" userId="b154d92c7e974af3" providerId="LiveId" clId="{9FCD2A1A-460F-4140-87FA-CE25BF14F86B}" dt="2021-04-06T18:39:32.791" v="987" actId="403"/>
          <ac:spMkLst>
            <pc:docMk/>
            <pc:sldMk cId="1070485707" sldId="314"/>
            <ac:spMk id="2" creationId="{6CFE1C0A-180A-4741-B1E3-4276E7894A03}"/>
          </ac:spMkLst>
        </pc:spChg>
        <pc:picChg chg="add mod">
          <ac:chgData name="James Villemarette" userId="b154d92c7e974af3" providerId="LiveId" clId="{9FCD2A1A-460F-4140-87FA-CE25BF14F86B}" dt="2021-04-06T18:39:28.504" v="984" actId="1076"/>
          <ac:picMkLst>
            <pc:docMk/>
            <pc:sldMk cId="1070485707" sldId="314"/>
            <ac:picMk id="1026" creationId="{CE472742-2B55-432D-ADE2-58087B94FC4F}"/>
          </ac:picMkLst>
        </pc:picChg>
      </pc:sldChg>
      <pc:sldChg chg="addSp modSp add mod modAnim modNotesTx">
        <pc:chgData name="James Villemarette" userId="b154d92c7e974af3" providerId="LiveId" clId="{9FCD2A1A-460F-4140-87FA-CE25BF14F86B}" dt="2021-04-06T19:21:05.245" v="1891" actId="12"/>
        <pc:sldMkLst>
          <pc:docMk/>
          <pc:sldMk cId="3083667889" sldId="315"/>
        </pc:sldMkLst>
        <pc:spChg chg="mod">
          <ac:chgData name="James Villemarette" userId="b154d92c7e974af3" providerId="LiveId" clId="{9FCD2A1A-460F-4140-87FA-CE25BF14F86B}" dt="2021-04-06T18:54:55.639" v="1689" actId="20577"/>
          <ac:spMkLst>
            <pc:docMk/>
            <pc:sldMk cId="3083667889" sldId="315"/>
            <ac:spMk id="3" creationId="{D6CC59B4-ED37-4157-ABC9-7FD6511A44BC}"/>
          </ac:spMkLst>
        </pc:spChg>
        <pc:spChg chg="add mod">
          <ac:chgData name="James Villemarette" userId="b154d92c7e974af3" providerId="LiveId" clId="{9FCD2A1A-460F-4140-87FA-CE25BF14F86B}" dt="2021-04-06T18:54:52.431" v="1686" actId="1036"/>
          <ac:spMkLst>
            <pc:docMk/>
            <pc:sldMk cId="3083667889" sldId="315"/>
            <ac:spMk id="4" creationId="{170353D4-0FAA-493E-9095-4AA623C505EF}"/>
          </ac:spMkLst>
        </pc:spChg>
        <pc:spChg chg="add mod">
          <ac:chgData name="James Villemarette" userId="b154d92c7e974af3" providerId="LiveId" clId="{9FCD2A1A-460F-4140-87FA-CE25BF14F86B}" dt="2021-04-06T18:55:36.408" v="1725" actId="14100"/>
          <ac:spMkLst>
            <pc:docMk/>
            <pc:sldMk cId="3083667889" sldId="315"/>
            <ac:spMk id="5" creationId="{4324BAB8-8E1C-4CC3-A6B9-60A985253DBB}"/>
          </ac:spMkLst>
        </pc:spChg>
        <pc:spChg chg="add mod">
          <ac:chgData name="James Villemarette" userId="b154d92c7e974af3" providerId="LiveId" clId="{9FCD2A1A-460F-4140-87FA-CE25BF14F86B}" dt="2021-04-06T18:55:30.303" v="1716" actId="14100"/>
          <ac:spMkLst>
            <pc:docMk/>
            <pc:sldMk cId="3083667889" sldId="315"/>
            <ac:spMk id="9" creationId="{6CE1D2B5-8703-48CE-BED9-497C36A23039}"/>
          </ac:spMkLst>
        </pc:spChg>
        <pc:spChg chg="add mod">
          <ac:chgData name="James Villemarette" userId="b154d92c7e974af3" providerId="LiveId" clId="{9FCD2A1A-460F-4140-87FA-CE25BF14F86B}" dt="2021-04-06T18:56:03.192" v="1736" actId="1076"/>
          <ac:spMkLst>
            <pc:docMk/>
            <pc:sldMk cId="3083667889" sldId="315"/>
            <ac:spMk id="10" creationId="{3705EF09-9824-4748-B9E9-07CA78677288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1" creationId="{DA16339B-4B92-4BE5-AED6-6995FF3B7AFE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2" creationId="{A45845B2-5864-4717-9A32-5190B2D42782}"/>
          </ac:spMkLst>
        </pc:spChg>
        <pc:spChg chg="add mod">
          <ac:chgData name="James Villemarette" userId="b154d92c7e974af3" providerId="LiveId" clId="{9FCD2A1A-460F-4140-87FA-CE25BF14F86B}" dt="2021-04-06T18:59:59.615" v="1805" actId="164"/>
          <ac:spMkLst>
            <pc:docMk/>
            <pc:sldMk cId="3083667889" sldId="315"/>
            <ac:spMk id="13" creationId="{B22FDCAD-CEE0-4DC2-BF89-986592AA79FF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2" creationId="{4BCE87DB-DF1D-438E-B290-BA61973EE4F7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3" creationId="{997B602B-4FE2-42FC-840E-1B385DD18BB8}"/>
          </ac:spMkLst>
        </pc:spChg>
        <pc:spChg chg="mod">
          <ac:chgData name="James Villemarette" userId="b154d92c7e974af3" providerId="LiveId" clId="{9FCD2A1A-460F-4140-87FA-CE25BF14F86B}" dt="2021-04-06T19:00:01.751" v="1806"/>
          <ac:spMkLst>
            <pc:docMk/>
            <pc:sldMk cId="3083667889" sldId="315"/>
            <ac:spMk id="24" creationId="{C9DB221F-91BC-4886-AD46-33592D0C17D9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6" creationId="{DBCCD07C-9994-43B8-82F6-7908BF649C34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7" creationId="{9C60D068-023C-49EB-B3C7-3A5E21376D64}"/>
          </ac:spMkLst>
        </pc:spChg>
        <pc:spChg chg="mod">
          <ac:chgData name="James Villemarette" userId="b154d92c7e974af3" providerId="LiveId" clId="{9FCD2A1A-460F-4140-87FA-CE25BF14F86B}" dt="2021-04-06T19:00:11.402" v="1809"/>
          <ac:spMkLst>
            <pc:docMk/>
            <pc:sldMk cId="3083667889" sldId="315"/>
            <ac:spMk id="28" creationId="{E187749B-A879-4836-85B3-DE87E2EAB413}"/>
          </ac:spMkLst>
        </pc:spChg>
        <pc:grpChg chg="add mod">
          <ac:chgData name="James Villemarette" userId="b154d92c7e974af3" providerId="LiveId" clId="{9FCD2A1A-460F-4140-87FA-CE25BF14F86B}" dt="2021-04-06T19:16:31.258" v="1866" actId="1076"/>
          <ac:grpSpMkLst>
            <pc:docMk/>
            <pc:sldMk cId="3083667889" sldId="315"/>
            <ac:grpSpMk id="20" creationId="{F4269D69-CF58-418C-8328-DE41E2ECF431}"/>
          </ac:grpSpMkLst>
        </pc:grpChg>
        <pc:grpChg chg="add mod">
          <ac:chgData name="James Villemarette" userId="b154d92c7e974af3" providerId="LiveId" clId="{9FCD2A1A-460F-4140-87FA-CE25BF14F86B}" dt="2021-04-06T19:00:04.578" v="1807" actId="1076"/>
          <ac:grpSpMkLst>
            <pc:docMk/>
            <pc:sldMk cId="3083667889" sldId="315"/>
            <ac:grpSpMk id="21" creationId="{B51F297F-B639-4F22-B039-87B99C11CE5A}"/>
          </ac:grpSpMkLst>
        </pc:grpChg>
        <pc:grpChg chg="add mod">
          <ac:chgData name="James Villemarette" userId="b154d92c7e974af3" providerId="LiveId" clId="{9FCD2A1A-460F-4140-87FA-CE25BF14F86B}" dt="2021-04-06T19:00:14.431" v="1810" actId="1076"/>
          <ac:grpSpMkLst>
            <pc:docMk/>
            <pc:sldMk cId="3083667889" sldId="315"/>
            <ac:grpSpMk id="25" creationId="{91F8C43B-EA8A-4B2A-917F-C7AA614D40CD}"/>
          </ac:grpSpMkLst>
        </pc:grpChg>
        <pc:picChg chg="mod">
          <ac:chgData name="James Villemarette" userId="b154d92c7e974af3" providerId="LiveId" clId="{9FCD2A1A-460F-4140-87FA-CE25BF14F86B}" dt="2021-04-06T18:53:48.907" v="1663" actId="1076"/>
          <ac:picMkLst>
            <pc:docMk/>
            <pc:sldMk cId="3083667889" sldId="315"/>
            <ac:picMk id="6" creationId="{780AA4AB-2CED-41BF-8ECB-3D03D30761CE}"/>
          </ac:picMkLst>
        </pc:picChg>
        <pc:picChg chg="mod">
          <ac:chgData name="James Villemarette" userId="b154d92c7e974af3" providerId="LiveId" clId="{9FCD2A1A-460F-4140-87FA-CE25BF14F86B}" dt="2021-04-06T18:53:49.948" v="1664" actId="1076"/>
          <ac:picMkLst>
            <pc:docMk/>
            <pc:sldMk cId="3083667889" sldId="315"/>
            <ac:picMk id="8" creationId="{437BD9C4-EF88-4C85-B0E3-A59AF65E3CE2}"/>
          </ac:picMkLst>
        </pc:picChg>
        <pc:cxnChg chg="add mod ord">
          <ac:chgData name="James Villemarette" userId="b154d92c7e974af3" providerId="LiveId" clId="{9FCD2A1A-460F-4140-87FA-CE25BF14F86B}" dt="2021-04-06T19:00:34.598" v="1814" actId="208"/>
          <ac:cxnSpMkLst>
            <pc:docMk/>
            <pc:sldMk cId="3083667889" sldId="315"/>
            <ac:cxnSpMk id="14" creationId="{25063E59-F599-4073-B9D4-8825F92A03AC}"/>
          </ac:cxnSpMkLst>
        </pc:cxnChg>
        <pc:cxnChg chg="add mod">
          <ac:chgData name="James Villemarette" userId="b154d92c7e974af3" providerId="LiveId" clId="{9FCD2A1A-460F-4140-87FA-CE25BF14F86B}" dt="2021-04-06T18:58:07.257" v="1804" actId="14100"/>
          <ac:cxnSpMkLst>
            <pc:docMk/>
            <pc:sldMk cId="3083667889" sldId="315"/>
            <ac:cxnSpMk id="16" creationId="{E4261947-C7DC-4CE6-82AF-9475CBC5A237}"/>
          </ac:cxnSpMkLst>
        </pc:cxnChg>
        <pc:cxnChg chg="add mod">
          <ac:chgData name="James Villemarette" userId="b154d92c7e974af3" providerId="LiveId" clId="{9FCD2A1A-460F-4140-87FA-CE25BF14F86B}" dt="2021-04-06T19:16:31.258" v="1866" actId="1076"/>
          <ac:cxnSpMkLst>
            <pc:docMk/>
            <pc:sldMk cId="3083667889" sldId="315"/>
            <ac:cxnSpMk id="29" creationId="{E0519B51-2453-4EAA-B876-6C2B37174B9E}"/>
          </ac:cxnSpMkLst>
        </pc:cxnChg>
        <pc:cxnChg chg="add mod">
          <ac:chgData name="James Villemarette" userId="b154d92c7e974af3" providerId="LiveId" clId="{9FCD2A1A-460F-4140-87FA-CE25BF14F86B}" dt="2021-04-06T19:16:38.247" v="1869" actId="1076"/>
          <ac:cxnSpMkLst>
            <pc:docMk/>
            <pc:sldMk cId="3083667889" sldId="315"/>
            <ac:cxnSpMk id="32" creationId="{EBE74F77-65BB-442E-ADCB-11EE5A990A26}"/>
          </ac:cxnSpMkLst>
        </pc:cxnChg>
        <pc:cxnChg chg="add mod">
          <ac:chgData name="James Villemarette" userId="b154d92c7e974af3" providerId="LiveId" clId="{9FCD2A1A-460F-4140-87FA-CE25BF14F86B}" dt="2021-04-06T19:00:50.669" v="1820" actId="1076"/>
          <ac:cxnSpMkLst>
            <pc:docMk/>
            <pc:sldMk cId="3083667889" sldId="315"/>
            <ac:cxnSpMk id="35" creationId="{82B79365-C6C8-472B-8DC5-B9D53B40F8FA}"/>
          </ac:cxnSpMkLst>
        </pc:cxnChg>
        <pc:cxnChg chg="add mod">
          <ac:chgData name="James Villemarette" userId="b154d92c7e974af3" providerId="LiveId" clId="{9FCD2A1A-460F-4140-87FA-CE25BF14F86B}" dt="2021-04-06T19:01:04.798" v="1824" actId="208"/>
          <ac:cxnSpMkLst>
            <pc:docMk/>
            <pc:sldMk cId="3083667889" sldId="315"/>
            <ac:cxnSpMk id="36" creationId="{31B76F8C-602C-406A-8D8F-51B4615717DD}"/>
          </ac:cxnSpMkLst>
        </pc:cxnChg>
        <pc:cxnChg chg="add mod">
          <ac:chgData name="James Villemarette" userId="b154d92c7e974af3" providerId="LiveId" clId="{9FCD2A1A-460F-4140-87FA-CE25BF14F86B}" dt="2021-04-06T19:18:10.798" v="1878" actId="1582"/>
          <ac:cxnSpMkLst>
            <pc:docMk/>
            <pc:sldMk cId="3083667889" sldId="315"/>
            <ac:cxnSpMk id="40" creationId="{0FDCBCFA-B515-4F0F-ADBC-5C67DD44D433}"/>
          </ac:cxnSpMkLst>
        </pc:cxnChg>
        <pc:cxnChg chg="add mod">
          <ac:chgData name="James Villemarette" userId="b154d92c7e974af3" providerId="LiveId" clId="{9FCD2A1A-460F-4140-87FA-CE25BF14F86B}" dt="2021-04-06T19:18:16.976" v="1881" actId="14100"/>
          <ac:cxnSpMkLst>
            <pc:docMk/>
            <pc:sldMk cId="3083667889" sldId="315"/>
            <ac:cxnSpMk id="41" creationId="{EA56A4C1-63B5-47FF-95B3-B5117294A32F}"/>
          </ac:cxnSpMkLst>
        </pc:cxnChg>
      </pc:sldChg>
    </pc:docChg>
  </pc:docChgLst>
  <pc:docChgLst>
    <pc:chgData name="James Villemarette" userId="b154d92c7e974af3" providerId="LiveId" clId="{C3ACD237-43AC-4B94-AC1B-E1F5AC9C78FB}"/>
    <pc:docChg chg="custSel addSld delSld modSld sldOrd">
      <pc:chgData name="James Villemarette" userId="b154d92c7e974af3" providerId="LiveId" clId="{C3ACD237-43AC-4B94-AC1B-E1F5AC9C78FB}" dt="2021-03-31T16:13:21.678" v="2990" actId="20577"/>
      <pc:docMkLst>
        <pc:docMk/>
      </pc:docMkLst>
      <pc:sldChg chg="modSp mod">
        <pc:chgData name="James Villemarette" userId="b154d92c7e974af3" providerId="LiveId" clId="{C3ACD237-43AC-4B94-AC1B-E1F5AC9C78FB}" dt="2021-03-31T16:04:43.133" v="2065" actId="20577"/>
        <pc:sldMkLst>
          <pc:docMk/>
          <pc:sldMk cId="637587988" sldId="256"/>
        </pc:sldMkLst>
        <pc:spChg chg="mod">
          <ac:chgData name="James Villemarette" userId="b154d92c7e974af3" providerId="LiveId" clId="{C3ACD237-43AC-4B94-AC1B-E1F5AC9C78FB}" dt="2021-03-31T16:04:43.133" v="2065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C3ACD237-43AC-4B94-AC1B-E1F5AC9C78FB}" dt="2021-03-31T15:16:20.467" v="138" actId="47"/>
        <pc:sldMkLst>
          <pc:docMk/>
          <pc:sldMk cId="2415933470" sldId="263"/>
        </pc:sldMkLst>
      </pc:sldChg>
      <pc:sldChg chg="addSp modSp mod">
        <pc:chgData name="James Villemarette" userId="b154d92c7e974af3" providerId="LiveId" clId="{C3ACD237-43AC-4B94-AC1B-E1F5AC9C78FB}" dt="2021-03-31T16:10:10.419" v="2614" actId="1076"/>
        <pc:sldMkLst>
          <pc:docMk/>
          <pc:sldMk cId="3825329209" sldId="264"/>
        </pc:sldMkLst>
        <pc:spChg chg="mod">
          <ac:chgData name="James Villemarette" userId="b154d92c7e974af3" providerId="LiveId" clId="{C3ACD237-43AC-4B94-AC1B-E1F5AC9C78FB}" dt="2021-03-31T16:00:01.454" v="1914" actId="1076"/>
          <ac:spMkLst>
            <pc:docMk/>
            <pc:sldMk cId="3825329209" sldId="264"/>
            <ac:spMk id="2" creationId="{F2E1C15B-0610-408D-8BBB-B170B505C6DD}"/>
          </ac:spMkLst>
        </pc:spChg>
        <pc:spChg chg="add mod">
          <ac:chgData name="James Villemarette" userId="b154d92c7e974af3" providerId="LiveId" clId="{C3ACD237-43AC-4B94-AC1B-E1F5AC9C78FB}" dt="2021-03-31T16:10:10.419" v="2614" actId="1076"/>
          <ac:spMkLst>
            <pc:docMk/>
            <pc:sldMk cId="3825329209" sldId="264"/>
            <ac:spMk id="5" creationId="{D64CF503-3C74-4D65-9243-3E2CF9596912}"/>
          </ac:spMkLst>
        </pc:spChg>
        <pc:picChg chg="mod modCrop">
          <ac:chgData name="James Villemarette" userId="b154d92c7e974af3" providerId="LiveId" clId="{C3ACD237-43AC-4B94-AC1B-E1F5AC9C78FB}" dt="2021-03-31T15:59:36.068" v="1905" actId="732"/>
          <ac:picMkLst>
            <pc:docMk/>
            <pc:sldMk cId="3825329209" sldId="264"/>
            <ac:picMk id="4" creationId="{828C3788-5B9D-45D2-9BBC-842401821557}"/>
          </ac:picMkLst>
        </pc:picChg>
      </pc:sldChg>
      <pc:sldChg chg="del">
        <pc:chgData name="James Villemarette" userId="b154d92c7e974af3" providerId="LiveId" clId="{C3ACD237-43AC-4B94-AC1B-E1F5AC9C78FB}" dt="2021-03-31T15:16:23.095" v="145" actId="47"/>
        <pc:sldMkLst>
          <pc:docMk/>
          <pc:sldMk cId="3695958044" sldId="277"/>
        </pc:sldMkLst>
      </pc:sldChg>
      <pc:sldChg chg="del">
        <pc:chgData name="James Villemarette" userId="b154d92c7e974af3" providerId="LiveId" clId="{C3ACD237-43AC-4B94-AC1B-E1F5AC9C78FB}" dt="2021-03-31T15:16:21.584" v="141" actId="47"/>
        <pc:sldMkLst>
          <pc:docMk/>
          <pc:sldMk cId="1140364495" sldId="285"/>
        </pc:sldMkLst>
      </pc:sldChg>
      <pc:sldChg chg="addSp delSp modSp mod modAnim">
        <pc:chgData name="James Villemarette" userId="b154d92c7e974af3" providerId="LiveId" clId="{C3ACD237-43AC-4B94-AC1B-E1F5AC9C78FB}" dt="2021-03-31T16:10:37.558" v="2617" actId="115"/>
        <pc:sldMkLst>
          <pc:docMk/>
          <pc:sldMk cId="2687741158" sldId="290"/>
        </pc:sldMkLst>
        <pc:spChg chg="mod">
          <ac:chgData name="James Villemarette" userId="b154d92c7e974af3" providerId="LiveId" clId="{C3ACD237-43AC-4B94-AC1B-E1F5AC9C78FB}" dt="2021-03-31T15:51:18.937" v="1571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7.558" v="2617" actId="115"/>
          <ac:spMkLst>
            <pc:docMk/>
            <pc:sldMk cId="2687741158" sldId="290"/>
            <ac:spMk id="3" creationId="{D6CC59B4-ED37-4157-ABC9-7FD6511A44BC}"/>
          </ac:spMkLst>
        </pc:spChg>
        <pc:spChg chg="add">
          <ac:chgData name="James Villemarette" userId="b154d92c7e974af3" providerId="LiveId" clId="{C3ACD237-43AC-4B94-AC1B-E1F5AC9C78FB}" dt="2021-03-31T16:00:20.458" v="1915" actId="11529"/>
          <ac:spMkLst>
            <pc:docMk/>
            <pc:sldMk cId="2687741158" sldId="290"/>
            <ac:spMk id="6" creationId="{B14F1955-E4FD-4A56-94FA-E5A2276FFC59}"/>
          </ac:spMkLst>
        </pc:spChg>
        <pc:spChg chg="del">
          <ac:chgData name="James Villemarette" userId="b154d92c7e974af3" providerId="LiveId" clId="{C3ACD237-43AC-4B94-AC1B-E1F5AC9C78FB}" dt="2021-03-31T15:16:15.489" v="131" actId="478"/>
          <ac:spMkLst>
            <pc:docMk/>
            <pc:sldMk cId="2687741158" sldId="290"/>
            <ac:spMk id="11" creationId="{615B2959-2C09-4B0C-BB0C-35E12EAF469F}"/>
          </ac:spMkLst>
        </pc:spChg>
        <pc:spChg chg="del">
          <ac:chgData name="James Villemarette" userId="b154d92c7e974af3" providerId="LiveId" clId="{C3ACD237-43AC-4B94-AC1B-E1F5AC9C78FB}" dt="2021-03-31T15:16:16.273" v="132" actId="478"/>
          <ac:spMkLst>
            <pc:docMk/>
            <pc:sldMk cId="2687741158" sldId="290"/>
            <ac:spMk id="12" creationId="{D2473608-6A92-4437-A5DD-BBA95A11EF14}"/>
          </ac:spMkLst>
        </pc:spChg>
        <pc:spChg chg="add mod">
          <ac:chgData name="James Villemarette" userId="b154d92c7e974af3" providerId="LiveId" clId="{C3ACD237-43AC-4B94-AC1B-E1F5AC9C78FB}" dt="2021-03-31T16:00:38.889" v="1930" actId="20577"/>
          <ac:spMkLst>
            <pc:docMk/>
            <pc:sldMk cId="2687741158" sldId="290"/>
            <ac:spMk id="13" creationId="{999098D8-2550-461F-89D1-7D19E8AC327F}"/>
          </ac:spMkLst>
        </pc:spChg>
        <pc:spChg chg="add mod">
          <ac:chgData name="James Villemarette" userId="b154d92c7e974af3" providerId="LiveId" clId="{C3ACD237-43AC-4B94-AC1B-E1F5AC9C78FB}" dt="2021-03-31T16:00:59.935" v="1936" actId="13822"/>
          <ac:spMkLst>
            <pc:docMk/>
            <pc:sldMk cId="2687741158" sldId="290"/>
            <ac:spMk id="14" creationId="{4BBC0305-9104-4D43-B6EA-5DFB26504BFF}"/>
          </ac:spMkLst>
        </pc:spChg>
        <pc:spChg chg="add mod">
          <ac:chgData name="James Villemarette" userId="b154d92c7e974af3" providerId="LiveId" clId="{C3ACD237-43AC-4B94-AC1B-E1F5AC9C78FB}" dt="2021-03-31T16:01:37.091" v="1970" actId="113"/>
          <ac:spMkLst>
            <pc:docMk/>
            <pc:sldMk cId="2687741158" sldId="290"/>
            <ac:spMk id="15" creationId="{7DEFF126-4A5E-47DF-B8DB-7322B03D1BDA}"/>
          </ac:spMkLst>
        </pc:spChg>
        <pc:spChg chg="add mod">
          <ac:chgData name="James Villemarette" userId="b154d92c7e974af3" providerId="LiveId" clId="{C3ACD237-43AC-4B94-AC1B-E1F5AC9C78FB}" dt="2021-03-31T16:01:41.348" v="1976" actId="1076"/>
          <ac:spMkLst>
            <pc:docMk/>
            <pc:sldMk cId="2687741158" sldId="290"/>
            <ac:spMk id="16" creationId="{4FFD627D-96EC-4509-AB47-E01553C1FC60}"/>
          </ac:spMkLst>
        </pc:spChg>
        <pc:spChg chg="add mod">
          <ac:chgData name="James Villemarette" userId="b154d92c7e974af3" providerId="LiveId" clId="{C3ACD237-43AC-4B94-AC1B-E1F5AC9C78FB}" dt="2021-03-31T16:01:54.855" v="2003" actId="20577"/>
          <ac:spMkLst>
            <pc:docMk/>
            <pc:sldMk cId="2687741158" sldId="290"/>
            <ac:spMk id="17" creationId="{75F4FE40-84F1-456F-9BCC-782A68E29241}"/>
          </ac:spMkLst>
        </pc:spChg>
        <pc:spChg chg="add mod">
          <ac:chgData name="James Villemarette" userId="b154d92c7e974af3" providerId="LiveId" clId="{C3ACD237-43AC-4B94-AC1B-E1F5AC9C78FB}" dt="2021-03-31T16:02:39.180" v="2047" actId="14100"/>
          <ac:spMkLst>
            <pc:docMk/>
            <pc:sldMk cId="2687741158" sldId="290"/>
            <ac:spMk id="18" creationId="{94585F0A-3BD8-4D36-B7F0-CB105B803BA3}"/>
          </ac:spMkLst>
        </pc:spChg>
        <pc:graphicFrameChg chg="add del mod">
          <ac:chgData name="James Villemarette" userId="b154d92c7e974af3" providerId="LiveId" clId="{C3ACD237-43AC-4B94-AC1B-E1F5AC9C78FB}" dt="2021-03-31T15:17:33.167" v="250"/>
          <ac:graphicFrameMkLst>
            <pc:docMk/>
            <pc:sldMk cId="2687741158" sldId="290"/>
            <ac:graphicFrameMk id="4" creationId="{8A1B9DBD-D5F7-43FD-BBEA-FAE33148924D}"/>
          </ac:graphicFrameMkLst>
        </pc:graphicFrameChg>
        <pc:picChg chg="del">
          <ac:chgData name="James Villemarette" userId="b154d92c7e974af3" providerId="LiveId" clId="{C3ACD237-43AC-4B94-AC1B-E1F5AC9C78FB}" dt="2021-03-31T15:16:14.006" v="129" actId="478"/>
          <ac:picMkLst>
            <pc:docMk/>
            <pc:sldMk cId="2687741158" sldId="290"/>
            <ac:picMk id="5" creationId="{3C242D32-0E22-4F9C-A112-E83861E1C557}"/>
          </ac:picMkLst>
        </pc:picChg>
        <pc:picChg chg="del">
          <ac:chgData name="James Villemarette" userId="b154d92c7e974af3" providerId="LiveId" clId="{C3ACD237-43AC-4B94-AC1B-E1F5AC9C78FB}" dt="2021-03-31T15:16:14.489" v="130" actId="478"/>
          <ac:picMkLst>
            <pc:docMk/>
            <pc:sldMk cId="2687741158" sldId="290"/>
            <ac:picMk id="10" creationId="{C933A08E-6F78-44C9-9BF5-B45D27978C37}"/>
          </ac:picMkLst>
        </pc:picChg>
        <pc:cxnChg chg="add mod">
          <ac:chgData name="James Villemarette" userId="b154d92c7e974af3" providerId="LiveId" clId="{C3ACD237-43AC-4B94-AC1B-E1F5AC9C78FB}" dt="2021-03-31T16:03:00.071" v="2050" actId="1582"/>
          <ac:cxnSpMkLst>
            <pc:docMk/>
            <pc:sldMk cId="2687741158" sldId="290"/>
            <ac:cxnSpMk id="8" creationId="{1B0949D4-1517-4EBD-ABAD-80EF4D608425}"/>
          </ac:cxnSpMkLst>
        </pc:cxnChg>
        <pc:cxnChg chg="add mod">
          <ac:chgData name="James Villemarette" userId="b154d92c7e974af3" providerId="LiveId" clId="{C3ACD237-43AC-4B94-AC1B-E1F5AC9C78FB}" dt="2021-03-31T16:03:06.080" v="2053" actId="14100"/>
          <ac:cxnSpMkLst>
            <pc:docMk/>
            <pc:sldMk cId="2687741158" sldId="290"/>
            <ac:cxnSpMk id="19" creationId="{BE94A68C-BCFC-4032-B8B4-52F812DF737C}"/>
          </ac:cxnSpMkLst>
        </pc:cxnChg>
      </pc:sldChg>
      <pc:sldChg chg="del">
        <pc:chgData name="James Villemarette" userId="b154d92c7e974af3" providerId="LiveId" clId="{C3ACD237-43AC-4B94-AC1B-E1F5AC9C78FB}" dt="2021-03-31T15:16:23.497" v="146" actId="47"/>
        <pc:sldMkLst>
          <pc:docMk/>
          <pc:sldMk cId="518240191" sldId="291"/>
        </pc:sldMkLst>
      </pc:sldChg>
      <pc:sldChg chg="del">
        <pc:chgData name="James Villemarette" userId="b154d92c7e974af3" providerId="LiveId" clId="{C3ACD237-43AC-4B94-AC1B-E1F5AC9C78FB}" dt="2021-03-31T15:16:23.898" v="147" actId="47"/>
        <pc:sldMkLst>
          <pc:docMk/>
          <pc:sldMk cId="3708207290" sldId="292"/>
        </pc:sldMkLst>
      </pc:sldChg>
      <pc:sldChg chg="del">
        <pc:chgData name="James Villemarette" userId="b154d92c7e974af3" providerId="LiveId" clId="{C3ACD237-43AC-4B94-AC1B-E1F5AC9C78FB}" dt="2021-03-31T15:16:24.299" v="148" actId="47"/>
        <pc:sldMkLst>
          <pc:docMk/>
          <pc:sldMk cId="3576169454" sldId="293"/>
        </pc:sldMkLst>
      </pc:sldChg>
      <pc:sldChg chg="del">
        <pc:chgData name="James Villemarette" userId="b154d92c7e974af3" providerId="LiveId" clId="{C3ACD237-43AC-4B94-AC1B-E1F5AC9C78FB}" dt="2021-03-31T15:16:25.473" v="151" actId="47"/>
        <pc:sldMkLst>
          <pc:docMk/>
          <pc:sldMk cId="1069452580" sldId="294"/>
        </pc:sldMkLst>
      </pc:sldChg>
      <pc:sldChg chg="del">
        <pc:chgData name="James Villemarette" userId="b154d92c7e974af3" providerId="LiveId" clId="{C3ACD237-43AC-4B94-AC1B-E1F5AC9C78FB}" dt="2021-03-31T15:16:27.394" v="152" actId="47"/>
        <pc:sldMkLst>
          <pc:docMk/>
          <pc:sldMk cId="114481439" sldId="295"/>
        </pc:sldMkLst>
      </pc:sldChg>
      <pc:sldChg chg="modSp mod">
        <pc:chgData name="James Villemarette" userId="b154d92c7e974af3" providerId="LiveId" clId="{C3ACD237-43AC-4B94-AC1B-E1F5AC9C78FB}" dt="2021-03-31T15:15:28.812" v="1" actId="20577"/>
        <pc:sldMkLst>
          <pc:docMk/>
          <pc:sldMk cId="4006593241" sldId="296"/>
        </pc:sldMkLst>
        <pc:spChg chg="mod">
          <ac:chgData name="James Villemarette" userId="b154d92c7e974af3" providerId="LiveId" clId="{C3ACD237-43AC-4B94-AC1B-E1F5AC9C78FB}" dt="2021-03-31T15:15:28.812" v="1" actId="20577"/>
          <ac:spMkLst>
            <pc:docMk/>
            <pc:sldMk cId="4006593241" sldId="296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6:21.962" v="142" actId="47"/>
        <pc:sldMkLst>
          <pc:docMk/>
          <pc:sldMk cId="3060714122" sldId="297"/>
        </pc:sldMkLst>
      </pc:sldChg>
      <pc:sldChg chg="del">
        <pc:chgData name="James Villemarette" userId="b154d92c7e974af3" providerId="LiveId" clId="{C3ACD237-43AC-4B94-AC1B-E1F5AC9C78FB}" dt="2021-03-31T15:16:22.352" v="143" actId="47"/>
        <pc:sldMkLst>
          <pc:docMk/>
          <pc:sldMk cId="4237998916" sldId="298"/>
        </pc:sldMkLst>
      </pc:sldChg>
      <pc:sldChg chg="del">
        <pc:chgData name="James Villemarette" userId="b154d92c7e974af3" providerId="LiveId" clId="{C3ACD237-43AC-4B94-AC1B-E1F5AC9C78FB}" dt="2021-03-31T15:16:18.346" v="133" actId="47"/>
        <pc:sldMkLst>
          <pc:docMk/>
          <pc:sldMk cId="2872492896" sldId="299"/>
        </pc:sldMkLst>
      </pc:sldChg>
      <pc:sldChg chg="del">
        <pc:chgData name="James Villemarette" userId="b154d92c7e974af3" providerId="LiveId" clId="{C3ACD237-43AC-4B94-AC1B-E1F5AC9C78FB}" dt="2021-03-31T15:16:19.243" v="135" actId="47"/>
        <pc:sldMkLst>
          <pc:docMk/>
          <pc:sldMk cId="2079635642" sldId="300"/>
        </pc:sldMkLst>
      </pc:sldChg>
      <pc:sldChg chg="del">
        <pc:chgData name="James Villemarette" userId="b154d92c7e974af3" providerId="LiveId" clId="{C3ACD237-43AC-4B94-AC1B-E1F5AC9C78FB}" dt="2021-03-31T15:16:19.637" v="136" actId="47"/>
        <pc:sldMkLst>
          <pc:docMk/>
          <pc:sldMk cId="2162315446" sldId="301"/>
        </pc:sldMkLst>
      </pc:sldChg>
      <pc:sldChg chg="del">
        <pc:chgData name="James Villemarette" userId="b154d92c7e974af3" providerId="LiveId" clId="{C3ACD237-43AC-4B94-AC1B-E1F5AC9C78FB}" dt="2021-03-31T15:16:20.036" v="137" actId="47"/>
        <pc:sldMkLst>
          <pc:docMk/>
          <pc:sldMk cId="738137123" sldId="302"/>
        </pc:sldMkLst>
      </pc:sldChg>
      <pc:sldChg chg="del">
        <pc:chgData name="James Villemarette" userId="b154d92c7e974af3" providerId="LiveId" clId="{C3ACD237-43AC-4B94-AC1B-E1F5AC9C78FB}" dt="2021-03-31T15:16:18.832" v="134" actId="47"/>
        <pc:sldMkLst>
          <pc:docMk/>
          <pc:sldMk cId="1151299502" sldId="303"/>
        </pc:sldMkLst>
      </pc:sldChg>
      <pc:sldChg chg="del">
        <pc:chgData name="James Villemarette" userId="b154d92c7e974af3" providerId="LiveId" clId="{C3ACD237-43AC-4B94-AC1B-E1F5AC9C78FB}" dt="2021-03-31T15:16:21.219" v="140" actId="47"/>
        <pc:sldMkLst>
          <pc:docMk/>
          <pc:sldMk cId="1944252690" sldId="304"/>
        </pc:sldMkLst>
      </pc:sldChg>
      <pc:sldChg chg="del">
        <pc:chgData name="James Villemarette" userId="b154d92c7e974af3" providerId="LiveId" clId="{C3ACD237-43AC-4B94-AC1B-E1F5AC9C78FB}" dt="2021-03-31T15:16:24.678" v="149" actId="47"/>
        <pc:sldMkLst>
          <pc:docMk/>
          <pc:sldMk cId="2235310957" sldId="305"/>
        </pc:sldMkLst>
      </pc:sldChg>
      <pc:sldChg chg="del">
        <pc:chgData name="James Villemarette" userId="b154d92c7e974af3" providerId="LiveId" clId="{C3ACD237-43AC-4B94-AC1B-E1F5AC9C78FB}" dt="2021-03-31T15:16:25.059" v="150" actId="47"/>
        <pc:sldMkLst>
          <pc:docMk/>
          <pc:sldMk cId="2349039551" sldId="306"/>
        </pc:sldMkLst>
      </pc:sldChg>
      <pc:sldChg chg="modSp mod modAnim">
        <pc:chgData name="James Villemarette" userId="b154d92c7e974af3" providerId="LiveId" clId="{C3ACD237-43AC-4B94-AC1B-E1F5AC9C78FB}" dt="2021-03-31T16:10:30.553" v="2616" actId="20577"/>
        <pc:sldMkLst>
          <pc:docMk/>
          <pc:sldMk cId="1817979063" sldId="307"/>
        </pc:sldMkLst>
        <pc:spChg chg="mod">
          <ac:chgData name="James Villemarette" userId="b154d92c7e974af3" providerId="LiveId" clId="{C3ACD237-43AC-4B94-AC1B-E1F5AC9C78FB}" dt="2021-03-31T15:15:39.263" v="14" actId="20577"/>
          <ac:spMkLst>
            <pc:docMk/>
            <pc:sldMk cId="1817979063" sldId="307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0:30.553" v="2616" actId="20577"/>
          <ac:spMkLst>
            <pc:docMk/>
            <pc:sldMk cId="1817979063" sldId="307"/>
            <ac:spMk id="3" creationId="{D6CC59B4-ED37-4157-ABC9-7FD6511A44BC}"/>
          </ac:spMkLst>
        </pc:spChg>
        <pc:picChg chg="mod">
          <ac:chgData name="James Villemarette" userId="b154d92c7e974af3" providerId="LiveId" clId="{C3ACD237-43AC-4B94-AC1B-E1F5AC9C78FB}" dt="2021-03-31T15:16:50.917" v="237" actId="1076"/>
          <ac:picMkLst>
            <pc:docMk/>
            <pc:sldMk cId="1817979063" sldId="307"/>
            <ac:picMk id="6" creationId="{8FBCB8DA-7D73-4F77-9E71-2346351E4E19}"/>
          </ac:picMkLst>
        </pc:picChg>
        <pc:picChg chg="mod">
          <ac:chgData name="James Villemarette" userId="b154d92c7e974af3" providerId="LiveId" clId="{C3ACD237-43AC-4B94-AC1B-E1F5AC9C78FB}" dt="2021-03-31T15:16:50.023" v="236" actId="1076"/>
          <ac:picMkLst>
            <pc:docMk/>
            <pc:sldMk cId="1817979063" sldId="307"/>
            <ac:picMk id="11" creationId="{54475F5C-4F93-40BA-8B4C-08CBC19FE044}"/>
          </ac:picMkLst>
        </pc:picChg>
        <pc:picChg chg="mod">
          <ac:chgData name="James Villemarette" userId="b154d92c7e974af3" providerId="LiveId" clId="{C3ACD237-43AC-4B94-AC1B-E1F5AC9C78FB}" dt="2021-03-31T15:16:52.207" v="238" actId="1076"/>
          <ac:picMkLst>
            <pc:docMk/>
            <pc:sldMk cId="1817979063" sldId="307"/>
            <ac:picMk id="13" creationId="{7781E3F4-DDA5-48CA-B2B8-7B263DA86073}"/>
          </ac:picMkLst>
        </pc:picChg>
      </pc:sldChg>
      <pc:sldChg chg="addSp modSp add mod ord modAnim">
        <pc:chgData name="James Villemarette" userId="b154d92c7e974af3" providerId="LiveId" clId="{C3ACD237-43AC-4B94-AC1B-E1F5AC9C78FB}" dt="2021-03-31T16:04:07.397" v="2063" actId="404"/>
        <pc:sldMkLst>
          <pc:docMk/>
          <pc:sldMk cId="221618208" sldId="308"/>
        </pc:sldMkLst>
        <pc:spChg chg="mod">
          <ac:chgData name="James Villemarette" userId="b154d92c7e974af3" providerId="LiveId" clId="{C3ACD237-43AC-4B94-AC1B-E1F5AC9C78FB}" dt="2021-03-31T15:17:51.869" v="255" actId="20577"/>
          <ac:spMkLst>
            <pc:docMk/>
            <pc:sldMk cId="221618208" sldId="308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4:07.397" v="2063" actId="404"/>
          <ac:spMkLst>
            <pc:docMk/>
            <pc:sldMk cId="221618208" sldId="308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58:59.645" v="1902" actId="1076"/>
          <ac:spMkLst>
            <pc:docMk/>
            <pc:sldMk cId="221618208" sldId="308"/>
            <ac:spMk id="6" creationId="{5AD1CADE-6EC5-4874-8F05-7222F5FBC0FF}"/>
          </ac:spMkLst>
        </pc:spChg>
        <pc:picChg chg="add mod">
          <ac:chgData name="James Villemarette" userId="b154d92c7e974af3" providerId="LiveId" clId="{C3ACD237-43AC-4B94-AC1B-E1F5AC9C78FB}" dt="2021-03-31T15:33:30.238" v="1239" actId="14100"/>
          <ac:picMkLst>
            <pc:docMk/>
            <pc:sldMk cId="221618208" sldId="308"/>
            <ac:picMk id="5" creationId="{041698F3-2388-4E6A-8C94-FFC4949F7523}"/>
          </ac:picMkLst>
        </pc:picChg>
      </pc:sldChg>
      <pc:sldChg chg="del">
        <pc:chgData name="James Villemarette" userId="b154d92c7e974af3" providerId="LiveId" clId="{C3ACD237-43AC-4B94-AC1B-E1F5AC9C78FB}" dt="2021-03-31T15:16:22.723" v="144" actId="47"/>
        <pc:sldMkLst>
          <pc:docMk/>
          <pc:sldMk cId="4263389159" sldId="308"/>
        </pc:sldMkLst>
      </pc:sldChg>
      <pc:sldChg chg="modSp add mod modAnim">
        <pc:chgData name="James Villemarette" userId="b154d92c7e974af3" providerId="LiveId" clId="{C3ACD237-43AC-4B94-AC1B-E1F5AC9C78FB}" dt="2021-03-31T16:03:50.054" v="2062" actId="13926"/>
        <pc:sldMkLst>
          <pc:docMk/>
          <pc:sldMk cId="1459181435" sldId="309"/>
        </pc:sldMkLst>
        <pc:spChg chg="mod">
          <ac:chgData name="James Villemarette" userId="b154d92c7e974af3" providerId="LiveId" clId="{C3ACD237-43AC-4B94-AC1B-E1F5AC9C78FB}" dt="2021-03-31T15:19:35.377" v="350" actId="20577"/>
          <ac:spMkLst>
            <pc:docMk/>
            <pc:sldMk cId="1459181435" sldId="309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3:50.054" v="2062" actId="13926"/>
          <ac:spMkLst>
            <pc:docMk/>
            <pc:sldMk cId="1459181435" sldId="309"/>
            <ac:spMk id="3" creationId="{D6CC59B4-ED37-4157-ABC9-7FD6511A44BC}"/>
          </ac:spMkLst>
        </pc:spChg>
      </pc:sldChg>
      <pc:sldChg chg="del">
        <pc:chgData name="James Villemarette" userId="b154d92c7e974af3" providerId="LiveId" clId="{C3ACD237-43AC-4B94-AC1B-E1F5AC9C78FB}" dt="2021-03-31T15:15:34.845" v="2" actId="47"/>
        <pc:sldMkLst>
          <pc:docMk/>
          <pc:sldMk cId="1544325727" sldId="309"/>
        </pc:sldMkLst>
      </pc:sldChg>
      <pc:sldChg chg="del">
        <pc:chgData name="James Villemarette" userId="b154d92c7e974af3" providerId="LiveId" clId="{C3ACD237-43AC-4B94-AC1B-E1F5AC9C78FB}" dt="2021-03-31T15:16:20.861" v="139" actId="47"/>
        <pc:sldMkLst>
          <pc:docMk/>
          <pc:sldMk cId="945483098" sldId="310"/>
        </pc:sldMkLst>
      </pc:sldChg>
      <pc:sldChg chg="addSp delSp modSp add mod ord modAnim">
        <pc:chgData name="James Villemarette" userId="b154d92c7e974af3" providerId="LiveId" clId="{C3ACD237-43AC-4B94-AC1B-E1F5AC9C78FB}" dt="2021-03-31T16:13:21.678" v="2990" actId="20577"/>
        <pc:sldMkLst>
          <pc:docMk/>
          <pc:sldMk cId="2272391453" sldId="310"/>
        </pc:sldMkLst>
        <pc:spChg chg="mod">
          <ac:chgData name="James Villemarette" userId="b154d92c7e974af3" providerId="LiveId" clId="{C3ACD237-43AC-4B94-AC1B-E1F5AC9C78FB}" dt="2021-03-31T16:08:26.183" v="2466" actId="20577"/>
          <ac:spMkLst>
            <pc:docMk/>
            <pc:sldMk cId="2272391453" sldId="310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13:21.678" v="2990" actId="20577"/>
          <ac:spMkLst>
            <pc:docMk/>
            <pc:sldMk cId="2272391453" sldId="310"/>
            <ac:spMk id="3" creationId="{D6CC59B4-ED37-4157-ABC9-7FD6511A44BC}"/>
          </ac:spMkLst>
        </pc:spChg>
        <pc:spChg chg="add del mod">
          <ac:chgData name="James Villemarette" userId="b154d92c7e974af3" providerId="LiveId" clId="{C3ACD237-43AC-4B94-AC1B-E1F5AC9C78FB}" dt="2021-03-31T16:13:11.511" v="2986" actId="478"/>
          <ac:spMkLst>
            <pc:docMk/>
            <pc:sldMk cId="2272391453" sldId="310"/>
            <ac:spMk id="4" creationId="{92AD747F-A262-42DF-84F8-62411F7D7BBF}"/>
          </ac:spMkLst>
        </pc:spChg>
      </pc:sldChg>
      <pc:sldChg chg="addSp modSp add mod modAnim">
        <pc:chgData name="James Villemarette" userId="b154d92c7e974af3" providerId="LiveId" clId="{C3ACD237-43AC-4B94-AC1B-E1F5AC9C78FB}" dt="2021-03-31T16:08:15.928" v="2459" actId="1076"/>
        <pc:sldMkLst>
          <pc:docMk/>
          <pc:sldMk cId="1036061238" sldId="311"/>
        </pc:sldMkLst>
        <pc:spChg chg="mod">
          <ac:chgData name="James Villemarette" userId="b154d92c7e974af3" providerId="LiveId" clId="{C3ACD237-43AC-4B94-AC1B-E1F5AC9C78FB}" dt="2021-03-31T15:23:21.204" v="901" actId="20577"/>
          <ac:spMkLst>
            <pc:docMk/>
            <pc:sldMk cId="1036061238" sldId="311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7:46.072" v="2454" actId="20577"/>
          <ac:spMkLst>
            <pc:docMk/>
            <pc:sldMk cId="1036061238" sldId="311"/>
            <ac:spMk id="3" creationId="{D6CC59B4-ED37-4157-ABC9-7FD6511A44BC}"/>
          </ac:spMkLst>
        </pc:spChg>
        <pc:picChg chg="add mod">
          <ac:chgData name="James Villemarette" userId="b154d92c7e974af3" providerId="LiveId" clId="{C3ACD237-43AC-4B94-AC1B-E1F5AC9C78FB}" dt="2021-03-31T16:08:15.928" v="2459" actId="1076"/>
          <ac:picMkLst>
            <pc:docMk/>
            <pc:sldMk cId="1036061238" sldId="311"/>
            <ac:picMk id="5" creationId="{7E4FC794-0084-4251-A187-FDB545D3041C}"/>
          </ac:picMkLst>
        </pc:picChg>
      </pc:sldChg>
      <pc:sldChg chg="addSp modSp add mod modAnim">
        <pc:chgData name="James Villemarette" userId="b154d92c7e974af3" providerId="LiveId" clId="{C3ACD237-43AC-4B94-AC1B-E1F5AC9C78FB}" dt="2021-03-31T16:08:57.692" v="2523" actId="113"/>
        <pc:sldMkLst>
          <pc:docMk/>
          <pc:sldMk cId="3894868880" sldId="312"/>
        </pc:sldMkLst>
        <pc:spChg chg="mod">
          <ac:chgData name="James Villemarette" userId="b154d92c7e974af3" providerId="LiveId" clId="{C3ACD237-43AC-4B94-AC1B-E1F5AC9C78FB}" dt="2021-03-31T15:23:57.131" v="1017" actId="20577"/>
          <ac:spMkLst>
            <pc:docMk/>
            <pc:sldMk cId="3894868880" sldId="312"/>
            <ac:spMk id="2" creationId="{B933E60C-C938-4312-B040-8AEBA089F837}"/>
          </ac:spMkLst>
        </pc:spChg>
        <pc:spChg chg="mod">
          <ac:chgData name="James Villemarette" userId="b154d92c7e974af3" providerId="LiveId" clId="{C3ACD237-43AC-4B94-AC1B-E1F5AC9C78FB}" dt="2021-03-31T16:08:57.692" v="2523" actId="113"/>
          <ac:spMkLst>
            <pc:docMk/>
            <pc:sldMk cId="3894868880" sldId="312"/>
            <ac:spMk id="3" creationId="{D6CC59B4-ED37-4157-ABC9-7FD6511A44BC}"/>
          </ac:spMkLst>
        </pc:spChg>
        <pc:spChg chg="add mod">
          <ac:chgData name="James Villemarette" userId="b154d92c7e974af3" providerId="LiveId" clId="{C3ACD237-43AC-4B94-AC1B-E1F5AC9C78FB}" dt="2021-03-31T15:48:59.808" v="1528" actId="1582"/>
          <ac:spMkLst>
            <pc:docMk/>
            <pc:sldMk cId="3894868880" sldId="312"/>
            <ac:spMk id="8" creationId="{D7730D2E-5038-4368-B3A4-D44DADE02CF9}"/>
          </ac:spMkLst>
        </pc:spChg>
        <pc:spChg chg="add mod">
          <ac:chgData name="James Villemarette" userId="b154d92c7e974af3" providerId="LiveId" clId="{C3ACD237-43AC-4B94-AC1B-E1F5AC9C78FB}" dt="2021-03-31T15:49:08.625" v="1532" actId="208"/>
          <ac:spMkLst>
            <pc:docMk/>
            <pc:sldMk cId="3894868880" sldId="312"/>
            <ac:spMk id="9" creationId="{C60FE72F-12D2-4C35-909C-92C3C8D5B7D7}"/>
          </ac:spMkLst>
        </pc:spChg>
        <pc:spChg chg="add mod">
          <ac:chgData name="James Villemarette" userId="b154d92c7e974af3" providerId="LiveId" clId="{C3ACD237-43AC-4B94-AC1B-E1F5AC9C78FB}" dt="2021-03-31T15:50:01.641" v="1545" actId="1076"/>
          <ac:spMkLst>
            <pc:docMk/>
            <pc:sldMk cId="3894868880" sldId="312"/>
            <ac:spMk id="10" creationId="{F35A2C9E-400D-42F0-B7D3-5AD77D94B472}"/>
          </ac:spMkLst>
        </pc:spChg>
        <pc:spChg chg="add mod">
          <ac:chgData name="James Villemarette" userId="b154d92c7e974af3" providerId="LiveId" clId="{C3ACD237-43AC-4B94-AC1B-E1F5AC9C78FB}" dt="2021-03-31T15:50:07.882" v="1552" actId="207"/>
          <ac:spMkLst>
            <pc:docMk/>
            <pc:sldMk cId="3894868880" sldId="312"/>
            <ac:spMk id="11" creationId="{91492558-4468-491B-AE88-1D03507A13B3}"/>
          </ac:spMkLst>
        </pc:spChg>
        <pc:picChg chg="add mod">
          <ac:chgData name="James Villemarette" userId="b154d92c7e974af3" providerId="LiveId" clId="{C3ACD237-43AC-4B94-AC1B-E1F5AC9C78FB}" dt="2021-03-31T15:48:14.143" v="1520" actId="14100"/>
          <ac:picMkLst>
            <pc:docMk/>
            <pc:sldMk cId="3894868880" sldId="312"/>
            <ac:picMk id="5" creationId="{7E2455DC-E0DB-43A7-B376-5BF0EA5B6C42}"/>
          </ac:picMkLst>
        </pc:picChg>
        <pc:picChg chg="add mod">
          <ac:chgData name="James Villemarette" userId="b154d92c7e974af3" providerId="LiveId" clId="{C3ACD237-43AC-4B94-AC1B-E1F5AC9C78FB}" dt="2021-03-31T15:48:39.907" v="1524" actId="1076"/>
          <ac:picMkLst>
            <pc:docMk/>
            <pc:sldMk cId="3894868880" sldId="312"/>
            <ac:picMk id="7" creationId="{26941043-2568-41F1-A73E-DE36C5A31B16}"/>
          </ac:picMkLst>
        </pc:picChg>
        <pc:cxnChg chg="add mod">
          <ac:chgData name="James Villemarette" userId="b154d92c7e974af3" providerId="LiveId" clId="{C3ACD237-43AC-4B94-AC1B-E1F5AC9C78FB}" dt="2021-03-31T15:50:35.494" v="1555" actId="1582"/>
          <ac:cxnSpMkLst>
            <pc:docMk/>
            <pc:sldMk cId="3894868880" sldId="312"/>
            <ac:cxnSpMk id="13" creationId="{E65B1A0F-F8BA-4E08-B7EB-693D95B5BBAA}"/>
          </ac:cxnSpMkLst>
        </pc:cxnChg>
      </pc:sldChg>
      <pc:sldChg chg="add del">
        <pc:chgData name="James Villemarette" userId="b154d92c7e974af3" providerId="LiveId" clId="{C3ACD237-43AC-4B94-AC1B-E1F5AC9C78FB}" dt="2021-03-31T15:24:04.775" v="1019" actId="47"/>
        <pc:sldMkLst>
          <pc:docMk/>
          <pc:sldMk cId="1864751813" sldId="313"/>
        </pc:sldMkLst>
      </pc:sldChg>
    </pc:docChg>
  </pc:docChgLst>
  <pc:docChgLst>
    <pc:chgData name="James Villemarette" userId="b154d92c7e974af3" providerId="LiveId" clId="{0A61D27B-FC23-441F-A7C7-9B0794D1A2F2}"/>
    <pc:docChg chg="undo redo custSel addSld delSld modSld sldOrd">
      <pc:chgData name="James Villemarette" userId="b154d92c7e974af3" providerId="LiveId" clId="{0A61D27B-FC23-441F-A7C7-9B0794D1A2F2}" dt="2021-03-16T21:29:43.469" v="10905" actId="20577"/>
      <pc:docMkLst>
        <pc:docMk/>
      </pc:docMkLst>
      <pc:sldChg chg="modSp mod">
        <pc:chgData name="James Villemarette" userId="b154d92c7e974af3" providerId="LiveId" clId="{0A61D27B-FC23-441F-A7C7-9B0794D1A2F2}" dt="2021-03-15T13:13:00.982" v="2" actId="20577"/>
        <pc:sldMkLst>
          <pc:docMk/>
          <pc:sldMk cId="637587988" sldId="256"/>
        </pc:sldMkLst>
        <pc:spChg chg="mod">
          <ac:chgData name="James Villemarette" userId="b154d92c7e974af3" providerId="LiveId" clId="{0A61D27B-FC23-441F-A7C7-9B0794D1A2F2}" dt="2021-03-15T13:13:00.982" v="2" actId="20577"/>
          <ac:spMkLst>
            <pc:docMk/>
            <pc:sldMk cId="637587988" sldId="256"/>
            <ac:spMk id="3" creationId="{BF86D64C-FC35-43F5-9AE7-FD56B1D5C68B}"/>
          </ac:spMkLst>
        </pc:spChg>
      </pc:sldChg>
      <pc:sldChg chg="del">
        <pc:chgData name="James Villemarette" userId="b154d92c7e974af3" providerId="LiveId" clId="{0A61D27B-FC23-441F-A7C7-9B0794D1A2F2}" dt="2021-03-15T13:15:02.901" v="4" actId="47"/>
        <pc:sldMkLst>
          <pc:docMk/>
          <pc:sldMk cId="3681121594" sldId="258"/>
        </pc:sldMkLst>
      </pc:sldChg>
      <pc:sldChg chg="del">
        <pc:chgData name="James Villemarette" userId="b154d92c7e974af3" providerId="LiveId" clId="{0A61D27B-FC23-441F-A7C7-9B0794D1A2F2}" dt="2021-03-15T13:15:13.102" v="9" actId="47"/>
        <pc:sldMkLst>
          <pc:docMk/>
          <pc:sldMk cId="2542597210" sldId="259"/>
        </pc:sldMkLst>
      </pc:sldChg>
      <pc:sldChg chg="del">
        <pc:chgData name="James Villemarette" userId="b154d92c7e974af3" providerId="LiveId" clId="{0A61D27B-FC23-441F-A7C7-9B0794D1A2F2}" dt="2021-03-15T13:15:20.532" v="12" actId="47"/>
        <pc:sldMkLst>
          <pc:docMk/>
          <pc:sldMk cId="1786187027" sldId="260"/>
        </pc:sldMkLst>
      </pc:sldChg>
      <pc:sldChg chg="del">
        <pc:chgData name="James Villemarette" userId="b154d92c7e974af3" providerId="LiveId" clId="{0A61D27B-FC23-441F-A7C7-9B0794D1A2F2}" dt="2021-03-15T13:15:22.078" v="13" actId="47"/>
        <pc:sldMkLst>
          <pc:docMk/>
          <pc:sldMk cId="1607267328" sldId="261"/>
        </pc:sldMkLst>
      </pc:sldChg>
      <pc:sldChg chg="del">
        <pc:chgData name="James Villemarette" userId="b154d92c7e974af3" providerId="LiveId" clId="{0A61D27B-FC23-441F-A7C7-9B0794D1A2F2}" dt="2021-03-15T13:15:22.999" v="14" actId="47"/>
        <pc:sldMkLst>
          <pc:docMk/>
          <pc:sldMk cId="2722676290" sldId="262"/>
        </pc:sldMkLst>
      </pc:sldChg>
      <pc:sldChg chg="modSp">
        <pc:chgData name="James Villemarette" userId="b154d92c7e974af3" providerId="LiveId" clId="{0A61D27B-FC23-441F-A7C7-9B0794D1A2F2}" dt="2021-03-15T16:39:52.925" v="3183"/>
        <pc:sldMkLst>
          <pc:docMk/>
          <pc:sldMk cId="2415933470" sldId="263"/>
        </pc:sldMkLst>
        <pc:picChg chg="mod">
          <ac:chgData name="James Villemarette" userId="b154d92c7e974af3" providerId="LiveId" clId="{0A61D27B-FC23-441F-A7C7-9B0794D1A2F2}" dt="2021-03-15T16:39:52.925" v="3183"/>
          <ac:picMkLst>
            <pc:docMk/>
            <pc:sldMk cId="2415933470" sldId="263"/>
            <ac:picMk id="1026" creationId="{69CA897B-6398-404B-9B4D-5CD83BCFBFE0}"/>
          </ac:picMkLst>
        </pc:picChg>
      </pc:sldChg>
      <pc:sldChg chg="modSp mod">
        <pc:chgData name="James Villemarette" userId="b154d92c7e974af3" providerId="LiveId" clId="{0A61D27B-FC23-441F-A7C7-9B0794D1A2F2}" dt="2021-03-15T16:39:59.925" v="3184" actId="114"/>
        <pc:sldMkLst>
          <pc:docMk/>
          <pc:sldMk cId="3825329209" sldId="264"/>
        </pc:sldMkLst>
        <pc:spChg chg="mod">
          <ac:chgData name="James Villemarette" userId="b154d92c7e974af3" providerId="LiveId" clId="{0A61D27B-FC23-441F-A7C7-9B0794D1A2F2}" dt="2021-03-15T16:39:59.925" v="3184" actId="114"/>
          <ac:spMkLst>
            <pc:docMk/>
            <pc:sldMk cId="3825329209" sldId="264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7.761" v="11" actId="47"/>
        <pc:sldMkLst>
          <pc:docMk/>
          <pc:sldMk cId="1109146239" sldId="265"/>
        </pc:sldMkLst>
      </pc:sldChg>
      <pc:sldChg chg="modSp mod">
        <pc:chgData name="James Villemarette" userId="b154d92c7e974af3" providerId="LiveId" clId="{0A61D27B-FC23-441F-A7C7-9B0794D1A2F2}" dt="2021-03-16T02:36:10.228" v="8154" actId="1076"/>
        <pc:sldMkLst>
          <pc:docMk/>
          <pc:sldMk cId="1200623463" sldId="266"/>
        </pc:sldMkLst>
        <pc:spChg chg="mod">
          <ac:chgData name="James Villemarette" userId="b154d92c7e974af3" providerId="LiveId" clId="{0A61D27B-FC23-441F-A7C7-9B0794D1A2F2}" dt="2021-03-16T02:36:10.228" v="8154" actId="1076"/>
          <ac:spMkLst>
            <pc:docMk/>
            <pc:sldMk cId="1200623463" sldId="266"/>
            <ac:spMk id="2" creationId="{F2E1C15B-0610-408D-8BBB-B170B505C6DD}"/>
          </ac:spMkLst>
        </pc:spChg>
      </pc:sldChg>
      <pc:sldChg chg="del">
        <pc:chgData name="James Villemarette" userId="b154d92c7e974af3" providerId="LiveId" clId="{0A61D27B-FC23-441F-A7C7-9B0794D1A2F2}" dt="2021-03-15T13:15:13.744" v="10" actId="47"/>
        <pc:sldMkLst>
          <pc:docMk/>
          <pc:sldMk cId="3743839956" sldId="267"/>
        </pc:sldMkLst>
      </pc:sldChg>
      <pc:sldChg chg="del">
        <pc:chgData name="James Villemarette" userId="b154d92c7e974af3" providerId="LiveId" clId="{0A61D27B-FC23-441F-A7C7-9B0794D1A2F2}" dt="2021-03-15T13:15:26.913" v="16" actId="47"/>
        <pc:sldMkLst>
          <pc:docMk/>
          <pc:sldMk cId="1078455153" sldId="268"/>
        </pc:sldMkLst>
      </pc:sldChg>
      <pc:sldChg chg="addSp delSp modSp add del mod delAnim modAnim">
        <pc:chgData name="James Villemarette" userId="b154d92c7e974af3" providerId="LiveId" clId="{0A61D27B-FC23-441F-A7C7-9B0794D1A2F2}" dt="2021-03-16T15:58:32.878" v="9638"/>
        <pc:sldMkLst>
          <pc:docMk/>
          <pc:sldMk cId="3143702178" sldId="269"/>
        </pc:sldMkLst>
        <pc:spChg chg="mod">
          <ac:chgData name="James Villemarette" userId="b154d92c7e974af3" providerId="LiveId" clId="{0A61D27B-FC23-441F-A7C7-9B0794D1A2F2}" dt="2021-03-15T13:15:46.807" v="37" actId="20577"/>
          <ac:spMkLst>
            <pc:docMk/>
            <pc:sldMk cId="3143702178" sldId="269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30:33.018" v="9091" actId="20577"/>
          <ac:spMkLst>
            <pc:docMk/>
            <pc:sldMk cId="3143702178" sldId="269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3:15:52.578" v="39" actId="478"/>
          <ac:spMkLst>
            <pc:docMk/>
            <pc:sldMk cId="3143702178" sldId="269"/>
            <ac:spMk id="4" creationId="{770E8982-27BD-4005-A139-47B36E70EE09}"/>
          </ac:spMkLst>
        </pc:spChg>
        <pc:spChg chg="add mod">
          <ac:chgData name="James Villemarette" userId="b154d92c7e974af3" providerId="LiveId" clId="{0A61D27B-FC23-441F-A7C7-9B0794D1A2F2}" dt="2021-03-16T15:43:11.530" v="9281" actId="114"/>
          <ac:spMkLst>
            <pc:docMk/>
            <pc:sldMk cId="3143702178" sldId="269"/>
            <ac:spMk id="4" creationId="{E40FC02E-F340-43D2-8B10-55F084BD9545}"/>
          </ac:spMkLst>
        </pc:spChg>
        <pc:spChg chg="del">
          <ac:chgData name="James Villemarette" userId="b154d92c7e974af3" providerId="LiveId" clId="{0A61D27B-FC23-441F-A7C7-9B0794D1A2F2}" dt="2021-03-15T13:15:51.302" v="38" actId="478"/>
          <ac:spMkLst>
            <pc:docMk/>
            <pc:sldMk cId="3143702178" sldId="269"/>
            <ac:spMk id="6" creationId="{7C0CB166-6FA8-4823-8F63-C0ED5E8F537B}"/>
          </ac:spMkLst>
        </pc:spChg>
        <pc:spChg chg="del">
          <ac:chgData name="James Villemarette" userId="b154d92c7e974af3" providerId="LiveId" clId="{0A61D27B-FC23-441F-A7C7-9B0794D1A2F2}" dt="2021-03-15T13:15:53.481" v="40" actId="478"/>
          <ac:spMkLst>
            <pc:docMk/>
            <pc:sldMk cId="3143702178" sldId="269"/>
            <ac:spMk id="7" creationId="{840967E0-A4C8-4A73-9420-B9161FA74360}"/>
          </ac:spMkLst>
        </pc:spChg>
        <pc:spChg chg="add mod">
          <ac:chgData name="James Villemarette" userId="b154d92c7e974af3" providerId="LiveId" clId="{0A61D27B-FC23-441F-A7C7-9B0794D1A2F2}" dt="2021-03-16T15:31:38.996" v="9177" actId="1076"/>
          <ac:spMkLst>
            <pc:docMk/>
            <pc:sldMk cId="3143702178" sldId="269"/>
            <ac:spMk id="7" creationId="{9422EC87-E183-43AE-89D7-F78474035D47}"/>
          </ac:spMkLst>
        </pc:spChg>
        <pc:spChg chg="add mod">
          <ac:chgData name="James Villemarette" userId="b154d92c7e974af3" providerId="LiveId" clId="{0A61D27B-FC23-441F-A7C7-9B0794D1A2F2}" dt="2021-03-16T15:31:42.105" v="9179" actId="1076"/>
          <ac:spMkLst>
            <pc:docMk/>
            <pc:sldMk cId="3143702178" sldId="269"/>
            <ac:spMk id="8" creationId="{311A467F-217C-4259-B610-D220C81C06C7}"/>
          </ac:spMkLst>
        </pc:spChg>
        <pc:spChg chg="del">
          <ac:chgData name="James Villemarette" userId="b154d92c7e974af3" providerId="LiveId" clId="{0A61D27B-FC23-441F-A7C7-9B0794D1A2F2}" dt="2021-03-15T13:15:54.361" v="41" actId="478"/>
          <ac:spMkLst>
            <pc:docMk/>
            <pc:sldMk cId="3143702178" sldId="269"/>
            <ac:spMk id="8" creationId="{4AF925ED-D68F-4149-AC75-EBA1DE598534}"/>
          </ac:spMkLst>
        </pc:spChg>
        <pc:spChg chg="add mod">
          <ac:chgData name="James Villemarette" userId="b154d92c7e974af3" providerId="LiveId" clId="{0A61D27B-FC23-441F-A7C7-9B0794D1A2F2}" dt="2021-03-16T15:31:45.590" v="9181" actId="1076"/>
          <ac:spMkLst>
            <pc:docMk/>
            <pc:sldMk cId="3143702178" sldId="269"/>
            <ac:spMk id="10" creationId="{95A23970-2178-473D-B5B6-0DD0FB5E9E8B}"/>
          </ac:spMkLst>
        </pc:spChg>
        <pc:spChg chg="add mod">
          <ac:chgData name="James Villemarette" userId="b154d92c7e974af3" providerId="LiveId" clId="{0A61D27B-FC23-441F-A7C7-9B0794D1A2F2}" dt="2021-03-15T21:01:36.207" v="7844"/>
          <ac:spMkLst>
            <pc:docMk/>
            <pc:sldMk cId="3143702178" sldId="269"/>
            <ac:spMk id="11" creationId="{8B4C8778-5704-4EEC-86E7-CE1A3E633A49}"/>
          </ac:spMkLst>
        </pc:spChg>
        <pc:spChg chg="add mod">
          <ac:chgData name="James Villemarette" userId="b154d92c7e974af3" providerId="LiveId" clId="{0A61D27B-FC23-441F-A7C7-9B0794D1A2F2}" dt="2021-03-16T15:43:16.152" v="9282" actId="113"/>
          <ac:spMkLst>
            <pc:docMk/>
            <pc:sldMk cId="3143702178" sldId="269"/>
            <ac:spMk id="12" creationId="{92AAA094-B238-4BC4-B762-94979FFA3737}"/>
          </ac:spMkLst>
        </pc:spChg>
        <pc:spChg chg="del">
          <ac:chgData name="James Villemarette" userId="b154d92c7e974af3" providerId="LiveId" clId="{0A61D27B-FC23-441F-A7C7-9B0794D1A2F2}" dt="2021-03-15T13:15:56.290" v="42" actId="478"/>
          <ac:spMkLst>
            <pc:docMk/>
            <pc:sldMk cId="3143702178" sldId="269"/>
            <ac:spMk id="13" creationId="{3640DD23-838E-4148-A528-C749CDE5C81C}"/>
          </ac:spMkLst>
        </pc:spChg>
        <pc:spChg chg="add mod">
          <ac:chgData name="James Villemarette" userId="b154d92c7e974af3" providerId="LiveId" clId="{0A61D27B-FC23-441F-A7C7-9B0794D1A2F2}" dt="2021-03-16T15:43:18.642" v="9283" actId="113"/>
          <ac:spMkLst>
            <pc:docMk/>
            <pc:sldMk cId="3143702178" sldId="269"/>
            <ac:spMk id="13" creationId="{F461C2DD-3C5A-43CB-87E0-447DC825038D}"/>
          </ac:spMkLst>
        </pc:spChg>
        <pc:spChg chg="add mod">
          <ac:chgData name="James Villemarette" userId="b154d92c7e974af3" providerId="LiveId" clId="{0A61D27B-FC23-441F-A7C7-9B0794D1A2F2}" dt="2021-03-16T15:43:00.705" v="9267" actId="20577"/>
          <ac:spMkLst>
            <pc:docMk/>
            <pc:sldMk cId="3143702178" sldId="269"/>
            <ac:spMk id="14" creationId="{27456FAD-D90A-4FC0-981A-FBB800658FB6}"/>
          </ac:spMkLst>
        </pc:spChg>
        <pc:picChg chg="add mod">
          <ac:chgData name="James Villemarette" userId="b154d92c7e974af3" providerId="LiveId" clId="{0A61D27B-FC23-441F-A7C7-9B0794D1A2F2}" dt="2021-03-15T20:23:08.617" v="7647" actId="1076"/>
          <ac:picMkLst>
            <pc:docMk/>
            <pc:sldMk cId="3143702178" sldId="269"/>
            <ac:picMk id="9" creationId="{53560DA6-48E3-4145-8D3D-ECDDDEADBFD9}"/>
          </ac:picMkLst>
        </pc:picChg>
      </pc:sldChg>
      <pc:sldChg chg="del">
        <pc:chgData name="James Villemarette" userId="b154d92c7e974af3" providerId="LiveId" clId="{0A61D27B-FC23-441F-A7C7-9B0794D1A2F2}" dt="2021-03-15T13:15:02.323" v="3" actId="47"/>
        <pc:sldMkLst>
          <pc:docMk/>
          <pc:sldMk cId="3323432475" sldId="270"/>
        </pc:sldMkLst>
      </pc:sldChg>
      <pc:sldChg chg="addSp delSp modSp add mod modAnim">
        <pc:chgData name="James Villemarette" userId="b154d92c7e974af3" providerId="LiveId" clId="{0A61D27B-FC23-441F-A7C7-9B0794D1A2F2}" dt="2021-03-15T20:53:51.581" v="7787"/>
        <pc:sldMkLst>
          <pc:docMk/>
          <pc:sldMk cId="3536201976" sldId="270"/>
        </pc:sldMkLst>
        <pc:spChg chg="mod">
          <ac:chgData name="James Villemarette" userId="b154d92c7e974af3" providerId="LiveId" clId="{0A61D27B-FC23-441F-A7C7-9B0794D1A2F2}" dt="2021-03-15T13:16:59.653" v="229" actId="20577"/>
          <ac:spMkLst>
            <pc:docMk/>
            <pc:sldMk cId="3536201976" sldId="27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19:18.429" v="5375" actId="207"/>
          <ac:spMkLst>
            <pc:docMk/>
            <pc:sldMk cId="3536201976" sldId="27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19:28.781" v="5377" actId="208"/>
          <ac:spMkLst>
            <pc:docMk/>
            <pc:sldMk cId="3536201976" sldId="270"/>
            <ac:spMk id="16" creationId="{ED929DD8-E967-45EB-A3FD-4D8EC37EEDE4}"/>
          </ac:spMkLst>
        </pc:spChg>
        <pc:spChg chg="add mod">
          <ac:chgData name="James Villemarette" userId="b154d92c7e974af3" providerId="LiveId" clId="{0A61D27B-FC23-441F-A7C7-9B0794D1A2F2}" dt="2021-03-15T19:19:35.183" v="5382" actId="1036"/>
          <ac:spMkLst>
            <pc:docMk/>
            <pc:sldMk cId="3536201976" sldId="270"/>
            <ac:spMk id="17" creationId="{364D6804-184C-4C04-A917-953C5CC3C0ED}"/>
          </ac:spMkLst>
        </pc:spChg>
        <pc:spChg chg="add mod">
          <ac:chgData name="James Villemarette" userId="b154d92c7e974af3" providerId="LiveId" clId="{0A61D27B-FC23-441F-A7C7-9B0794D1A2F2}" dt="2021-03-15T19:19:55.376" v="5392" actId="14100"/>
          <ac:spMkLst>
            <pc:docMk/>
            <pc:sldMk cId="3536201976" sldId="270"/>
            <ac:spMk id="18" creationId="{4696DC34-1CA9-411D-B29B-08A153781879}"/>
          </ac:spMkLst>
        </pc:spChg>
        <pc:spChg chg="add del mod">
          <ac:chgData name="James Villemarette" userId="b154d92c7e974af3" providerId="LiveId" clId="{0A61D27B-FC23-441F-A7C7-9B0794D1A2F2}" dt="2021-03-15T19:19:00.959" v="5371"/>
          <ac:spMkLst>
            <pc:docMk/>
            <pc:sldMk cId="3536201976" sldId="270"/>
            <ac:spMk id="19" creationId="{C23BF177-B1C0-49F7-BF0A-D6B0DF71F5BC}"/>
          </ac:spMkLst>
        </pc:spChg>
        <pc:spChg chg="add mod">
          <ac:chgData name="James Villemarette" userId="b154d92c7e974af3" providerId="LiveId" clId="{0A61D27B-FC23-441F-A7C7-9B0794D1A2F2}" dt="2021-03-15T19:20:05.389" v="5393" actId="208"/>
          <ac:spMkLst>
            <pc:docMk/>
            <pc:sldMk cId="3536201976" sldId="270"/>
            <ac:spMk id="20" creationId="{02934CA7-0477-4368-A0DA-2F8153842F64}"/>
          </ac:spMkLst>
        </pc:spChg>
        <pc:spChg chg="add del mod">
          <ac:chgData name="James Villemarette" userId="b154d92c7e974af3" providerId="LiveId" clId="{0A61D27B-FC23-441F-A7C7-9B0794D1A2F2}" dt="2021-03-15T19:19:39.933" v="5385"/>
          <ac:spMkLst>
            <pc:docMk/>
            <pc:sldMk cId="3536201976" sldId="270"/>
            <ac:spMk id="21" creationId="{9DFED0E8-FA60-4579-BD4A-5AD4E097F308}"/>
          </ac:spMkLst>
        </pc:spChg>
        <pc:picChg chg="add del mod">
          <ac:chgData name="James Villemarette" userId="b154d92c7e974af3" providerId="LiveId" clId="{0A61D27B-FC23-441F-A7C7-9B0794D1A2F2}" dt="2021-03-15T19:17:39.264" v="5323" actId="478"/>
          <ac:picMkLst>
            <pc:docMk/>
            <pc:sldMk cId="3536201976" sldId="270"/>
            <ac:picMk id="5" creationId="{0DF6B492-E995-43CE-9211-58AD619CABD5}"/>
          </ac:picMkLst>
        </pc:picChg>
        <pc:picChg chg="add del mod">
          <ac:chgData name="James Villemarette" userId="b154d92c7e974af3" providerId="LiveId" clId="{0A61D27B-FC23-441F-A7C7-9B0794D1A2F2}" dt="2021-03-15T19:16:30.617" v="5120" actId="478"/>
          <ac:picMkLst>
            <pc:docMk/>
            <pc:sldMk cId="3536201976" sldId="270"/>
            <ac:picMk id="7" creationId="{F9585569-5D34-4F63-AC16-022E1B0EF9A4}"/>
          </ac:picMkLst>
        </pc:picChg>
        <pc:picChg chg="add mod">
          <ac:chgData name="James Villemarette" userId="b154d92c7e974af3" providerId="LiveId" clId="{0A61D27B-FC23-441F-A7C7-9B0794D1A2F2}" dt="2021-03-15T19:16:20.081" v="5117" actId="1076"/>
          <ac:picMkLst>
            <pc:docMk/>
            <pc:sldMk cId="3536201976" sldId="270"/>
            <ac:picMk id="9" creationId="{D758BB99-822A-4C92-A802-1F7BAE33E428}"/>
          </ac:picMkLst>
        </pc:picChg>
        <pc:picChg chg="add mod">
          <ac:chgData name="James Villemarette" userId="b154d92c7e974af3" providerId="LiveId" clId="{0A61D27B-FC23-441F-A7C7-9B0794D1A2F2}" dt="2021-03-15T19:16:23.905" v="5118" actId="1076"/>
          <ac:picMkLst>
            <pc:docMk/>
            <pc:sldMk cId="3536201976" sldId="270"/>
            <ac:picMk id="11" creationId="{F32280EA-171C-4E31-99CE-8E09D411B24E}"/>
          </ac:picMkLst>
        </pc:picChg>
        <pc:picChg chg="add del mod">
          <ac:chgData name="James Villemarette" userId="b154d92c7e974af3" providerId="LiveId" clId="{0A61D27B-FC23-441F-A7C7-9B0794D1A2F2}" dt="2021-03-15T19:16:06.429" v="5111" actId="478"/>
          <ac:picMkLst>
            <pc:docMk/>
            <pc:sldMk cId="3536201976" sldId="270"/>
            <ac:picMk id="13" creationId="{56ACF0BA-CC68-48DA-B58F-33F2F92F76A6}"/>
          </ac:picMkLst>
        </pc:picChg>
        <pc:picChg chg="add mod">
          <ac:chgData name="James Villemarette" userId="b154d92c7e974af3" providerId="LiveId" clId="{0A61D27B-FC23-441F-A7C7-9B0794D1A2F2}" dt="2021-03-15T19:19:32.270" v="5379" actId="1076"/>
          <ac:picMkLst>
            <pc:docMk/>
            <pc:sldMk cId="3536201976" sldId="270"/>
            <ac:picMk id="15" creationId="{4FE6756C-0305-426C-8FCD-731A3085681D}"/>
          </ac:picMkLst>
        </pc:picChg>
      </pc:sldChg>
      <pc:sldChg chg="del">
        <pc:chgData name="James Villemarette" userId="b154d92c7e974af3" providerId="LiveId" clId="{0A61D27B-FC23-441F-A7C7-9B0794D1A2F2}" dt="2021-03-15T13:15:09.123" v="8" actId="47"/>
        <pc:sldMkLst>
          <pc:docMk/>
          <pc:sldMk cId="766782069" sldId="271"/>
        </pc:sldMkLst>
      </pc:sldChg>
      <pc:sldChg chg="addSp modSp add mod modAnim">
        <pc:chgData name="James Villemarette" userId="b154d92c7e974af3" providerId="LiveId" clId="{0A61D27B-FC23-441F-A7C7-9B0794D1A2F2}" dt="2021-03-15T20:54:01.506" v="7789"/>
        <pc:sldMkLst>
          <pc:docMk/>
          <pc:sldMk cId="3283905667" sldId="271"/>
        </pc:sldMkLst>
        <pc:spChg chg="mod">
          <ac:chgData name="James Villemarette" userId="b154d92c7e974af3" providerId="LiveId" clId="{0A61D27B-FC23-441F-A7C7-9B0794D1A2F2}" dt="2021-03-15T13:17:13.232" v="250" actId="20577"/>
          <ac:spMkLst>
            <pc:docMk/>
            <pc:sldMk cId="3283905667" sldId="27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15:18.737" v="7537" actId="20577"/>
          <ac:spMkLst>
            <pc:docMk/>
            <pc:sldMk cId="3283905667" sldId="27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20:13:23.815" v="7228" actId="14100"/>
          <ac:picMkLst>
            <pc:docMk/>
            <pc:sldMk cId="3283905667" sldId="271"/>
            <ac:picMk id="5" creationId="{A66E519F-2F66-4F57-9B51-F53BDEA4AF1A}"/>
          </ac:picMkLst>
        </pc:picChg>
        <pc:picChg chg="add mod">
          <ac:chgData name="James Villemarette" userId="b154d92c7e974af3" providerId="LiveId" clId="{0A61D27B-FC23-441F-A7C7-9B0794D1A2F2}" dt="2021-03-15T20:13:32.451" v="7230" actId="14100"/>
          <ac:picMkLst>
            <pc:docMk/>
            <pc:sldMk cId="3283905667" sldId="271"/>
            <ac:picMk id="7" creationId="{A7696617-9241-415F-B9F5-94048BAFF3CF}"/>
          </ac:picMkLst>
        </pc:picChg>
        <pc:cxnChg chg="add mod">
          <ac:chgData name="James Villemarette" userId="b154d92c7e974af3" providerId="LiveId" clId="{0A61D27B-FC23-441F-A7C7-9B0794D1A2F2}" dt="2021-03-15T20:16:42.244" v="7542" actId="1076"/>
          <ac:cxnSpMkLst>
            <pc:docMk/>
            <pc:sldMk cId="3283905667" sldId="271"/>
            <ac:cxnSpMk id="9" creationId="{159FDDE1-A081-4519-A56A-AD6A302D6585}"/>
          </ac:cxnSpMkLst>
        </pc:cxnChg>
      </pc:sldChg>
      <pc:sldChg chg="del">
        <pc:chgData name="James Villemarette" userId="b154d92c7e974af3" providerId="LiveId" clId="{0A61D27B-FC23-441F-A7C7-9B0794D1A2F2}" dt="2021-03-15T13:15:25.671" v="15" actId="47"/>
        <pc:sldMkLst>
          <pc:docMk/>
          <pc:sldMk cId="1153158122" sldId="272"/>
        </pc:sldMkLst>
      </pc:sldChg>
      <pc:sldChg chg="addSp modSp add mod ord modAnim">
        <pc:chgData name="James Villemarette" userId="b154d92c7e974af3" providerId="LiveId" clId="{0A61D27B-FC23-441F-A7C7-9B0794D1A2F2}" dt="2021-03-16T02:40:24.400" v="8163"/>
        <pc:sldMkLst>
          <pc:docMk/>
          <pc:sldMk cId="2246295456" sldId="272"/>
        </pc:sldMkLst>
        <pc:spChg chg="mod">
          <ac:chgData name="James Villemarette" userId="b154d92c7e974af3" providerId="LiveId" clId="{0A61D27B-FC23-441F-A7C7-9B0794D1A2F2}" dt="2021-03-15T13:17:55.517" v="282" actId="20577"/>
          <ac:spMkLst>
            <pc:docMk/>
            <pc:sldMk cId="2246295456" sldId="27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34:19.248" v="4478" actId="20577"/>
          <ac:spMkLst>
            <pc:docMk/>
            <pc:sldMk cId="2246295456" sldId="27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16.317" v="7840" actId="208"/>
          <ac:spMkLst>
            <pc:docMk/>
            <pc:sldMk cId="2246295456" sldId="272"/>
            <ac:spMk id="4" creationId="{8F124E88-74E9-446F-B82B-C73AC29E3B3C}"/>
          </ac:spMkLst>
        </pc:spChg>
        <pc:picChg chg="add mod">
          <ac:chgData name="James Villemarette" userId="b154d92c7e974af3" providerId="LiveId" clId="{0A61D27B-FC23-441F-A7C7-9B0794D1A2F2}" dt="2021-03-16T02:40:00.968" v="8158" actId="1076"/>
          <ac:picMkLst>
            <pc:docMk/>
            <pc:sldMk cId="2246295456" sldId="272"/>
            <ac:picMk id="6" creationId="{879003A8-0994-4AB0-BD4D-299B7B055DD9}"/>
          </ac:picMkLst>
        </pc:picChg>
      </pc:sldChg>
      <pc:sldChg chg="del">
        <pc:chgData name="James Villemarette" userId="b154d92c7e974af3" providerId="LiveId" clId="{0A61D27B-FC23-441F-A7C7-9B0794D1A2F2}" dt="2021-03-15T13:15:03.371" v="5" actId="47"/>
        <pc:sldMkLst>
          <pc:docMk/>
          <pc:sldMk cId="469280383" sldId="273"/>
        </pc:sldMkLst>
      </pc:sldChg>
      <pc:sldChg chg="addSp delSp modSp add mod ord modAnim">
        <pc:chgData name="James Villemarette" userId="b154d92c7e974af3" providerId="LiveId" clId="{0A61D27B-FC23-441F-A7C7-9B0794D1A2F2}" dt="2021-03-16T15:03:01.600" v="8882"/>
        <pc:sldMkLst>
          <pc:docMk/>
          <pc:sldMk cId="4288163831" sldId="273"/>
        </pc:sldMkLst>
        <pc:spChg chg="mod">
          <ac:chgData name="James Villemarette" userId="b154d92c7e974af3" providerId="LiveId" clId="{0A61D27B-FC23-441F-A7C7-9B0794D1A2F2}" dt="2021-03-15T15:47:55.982" v="1462" actId="1076"/>
          <ac:spMkLst>
            <pc:docMk/>
            <pc:sldMk cId="4288163831" sldId="273"/>
            <ac:spMk id="2" creationId="{B933E60C-C938-4312-B040-8AEBA089F837}"/>
          </ac:spMkLst>
        </pc:spChg>
        <pc:spChg chg="del mod">
          <ac:chgData name="James Villemarette" userId="b154d92c7e974af3" providerId="LiveId" clId="{0A61D27B-FC23-441F-A7C7-9B0794D1A2F2}" dt="2021-03-15T15:41:31.625" v="1103" actId="22"/>
          <ac:spMkLst>
            <pc:docMk/>
            <pc:sldMk cId="4288163831" sldId="273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5:48:11.280" v="1463" actId="1076"/>
          <ac:spMkLst>
            <pc:docMk/>
            <pc:sldMk cId="4288163831" sldId="273"/>
            <ac:spMk id="6" creationId="{12584BC2-E5F2-41A1-B6F9-CB5E01D862BD}"/>
          </ac:spMkLst>
        </pc:spChg>
        <pc:spChg chg="add mod">
          <ac:chgData name="James Villemarette" userId="b154d92c7e974af3" providerId="LiveId" clId="{0A61D27B-FC23-441F-A7C7-9B0794D1A2F2}" dt="2021-03-15T15:50:52.311" v="1597" actId="1076"/>
          <ac:spMkLst>
            <pc:docMk/>
            <pc:sldMk cId="4288163831" sldId="273"/>
            <ac:spMk id="7" creationId="{C50D8295-F33C-4835-95E8-9D7F73E009C8}"/>
          </ac:spMkLst>
        </pc:spChg>
        <pc:spChg chg="add mod">
          <ac:chgData name="James Villemarette" userId="b154d92c7e974af3" providerId="LiveId" clId="{0A61D27B-FC23-441F-A7C7-9B0794D1A2F2}" dt="2021-03-15T15:52:52.974" v="1669" actId="1076"/>
          <ac:spMkLst>
            <pc:docMk/>
            <pc:sldMk cId="4288163831" sldId="273"/>
            <ac:spMk id="8" creationId="{FAE01FBE-155C-4C6B-9634-C75338222B52}"/>
          </ac:spMkLst>
        </pc:spChg>
        <pc:spChg chg="add mod">
          <ac:chgData name="James Villemarette" userId="b154d92c7e974af3" providerId="LiveId" clId="{0A61D27B-FC23-441F-A7C7-9B0794D1A2F2}" dt="2021-03-15T15:56:04.057" v="1776" actId="404"/>
          <ac:spMkLst>
            <pc:docMk/>
            <pc:sldMk cId="4288163831" sldId="273"/>
            <ac:spMk id="9" creationId="{D02E9E01-A1B9-4EDA-BA27-2F78BA73C976}"/>
          </ac:spMkLst>
        </pc:spChg>
        <pc:spChg chg="add mod">
          <ac:chgData name="James Villemarette" userId="b154d92c7e974af3" providerId="LiveId" clId="{0A61D27B-FC23-441F-A7C7-9B0794D1A2F2}" dt="2021-03-15T15:52:55.562" v="1670" actId="1076"/>
          <ac:spMkLst>
            <pc:docMk/>
            <pc:sldMk cId="4288163831" sldId="273"/>
            <ac:spMk id="10" creationId="{4B78FF4A-95E9-41AE-8190-F2E4F70ECC90}"/>
          </ac:spMkLst>
        </pc:spChg>
        <pc:spChg chg="add mod">
          <ac:chgData name="James Villemarette" userId="b154d92c7e974af3" providerId="LiveId" clId="{0A61D27B-FC23-441F-A7C7-9B0794D1A2F2}" dt="2021-03-15T15:50:01.139" v="1582" actId="208"/>
          <ac:spMkLst>
            <pc:docMk/>
            <pc:sldMk cId="4288163831" sldId="273"/>
            <ac:spMk id="11" creationId="{C2A29649-11D6-42D4-91D3-785283C71022}"/>
          </ac:spMkLst>
        </pc:spChg>
        <pc:spChg chg="add mod">
          <ac:chgData name="James Villemarette" userId="b154d92c7e974af3" providerId="LiveId" clId="{0A61D27B-FC23-441F-A7C7-9B0794D1A2F2}" dt="2021-03-15T15:50:10.110" v="1585" actId="208"/>
          <ac:spMkLst>
            <pc:docMk/>
            <pc:sldMk cId="4288163831" sldId="273"/>
            <ac:spMk id="12" creationId="{27F8F003-EDD0-4E46-8932-E77F52015353}"/>
          </ac:spMkLst>
        </pc:spChg>
        <pc:spChg chg="add mod">
          <ac:chgData name="James Villemarette" userId="b154d92c7e974af3" providerId="LiveId" clId="{0A61D27B-FC23-441F-A7C7-9B0794D1A2F2}" dt="2021-03-15T15:50:06.324" v="1584" actId="208"/>
          <ac:spMkLst>
            <pc:docMk/>
            <pc:sldMk cId="4288163831" sldId="273"/>
            <ac:spMk id="13" creationId="{D2D3229E-C12C-4E01-BD8C-D4E68C86134B}"/>
          </ac:spMkLst>
        </pc:spChg>
        <pc:spChg chg="add mod">
          <ac:chgData name="James Villemarette" userId="b154d92c7e974af3" providerId="LiveId" clId="{0A61D27B-FC23-441F-A7C7-9B0794D1A2F2}" dt="2021-03-15T15:50:13.472" v="1586" actId="208"/>
          <ac:spMkLst>
            <pc:docMk/>
            <pc:sldMk cId="4288163831" sldId="273"/>
            <ac:spMk id="14" creationId="{052EF4F5-9B70-4EB3-89EF-04EB01EE6653}"/>
          </ac:spMkLst>
        </pc:spChg>
        <pc:spChg chg="add mod">
          <ac:chgData name="James Villemarette" userId="b154d92c7e974af3" providerId="LiveId" clId="{0A61D27B-FC23-441F-A7C7-9B0794D1A2F2}" dt="2021-03-15T15:50:16.375" v="1587" actId="208"/>
          <ac:spMkLst>
            <pc:docMk/>
            <pc:sldMk cId="4288163831" sldId="273"/>
            <ac:spMk id="15" creationId="{16153CB0-90FD-4638-8533-C40FA06029C2}"/>
          </ac:spMkLst>
        </pc:spChg>
        <pc:spChg chg="add mod">
          <ac:chgData name="James Villemarette" userId="b154d92c7e974af3" providerId="LiveId" clId="{0A61D27B-FC23-441F-A7C7-9B0794D1A2F2}" dt="2021-03-15T15:52:30.902" v="1661" actId="14100"/>
          <ac:spMkLst>
            <pc:docMk/>
            <pc:sldMk cId="4288163831" sldId="273"/>
            <ac:spMk id="16" creationId="{E6357D34-76CD-4045-B8BE-BD827B7A0065}"/>
          </ac:spMkLst>
        </pc:spChg>
        <pc:spChg chg="add mod">
          <ac:chgData name="James Villemarette" userId="b154d92c7e974af3" providerId="LiveId" clId="{0A61D27B-FC23-441F-A7C7-9B0794D1A2F2}" dt="2021-03-15T15:53:08.408" v="1671" actId="208"/>
          <ac:spMkLst>
            <pc:docMk/>
            <pc:sldMk cId="4288163831" sldId="273"/>
            <ac:spMk id="17" creationId="{3AE207A8-0B1D-4388-B568-D66F41864AE9}"/>
          </ac:spMkLst>
        </pc:spChg>
        <pc:spChg chg="add mod">
          <ac:chgData name="James Villemarette" userId="b154d92c7e974af3" providerId="LiveId" clId="{0A61D27B-FC23-441F-A7C7-9B0794D1A2F2}" dt="2021-03-15T15:52:27.931" v="1660" actId="20577"/>
          <ac:spMkLst>
            <pc:docMk/>
            <pc:sldMk cId="4288163831" sldId="273"/>
            <ac:spMk id="18" creationId="{925983C0-EE7B-4D98-A9C4-26DFCF12363E}"/>
          </ac:spMkLst>
        </pc:spChg>
        <pc:spChg chg="add mod">
          <ac:chgData name="James Villemarette" userId="b154d92c7e974af3" providerId="LiveId" clId="{0A61D27B-FC23-441F-A7C7-9B0794D1A2F2}" dt="2021-03-15T15:52:38.769" v="1665" actId="14100"/>
          <ac:spMkLst>
            <pc:docMk/>
            <pc:sldMk cId="4288163831" sldId="273"/>
            <ac:spMk id="19" creationId="{FD7DCDFE-D83F-4B13-9DD9-35238D643426}"/>
          </ac:spMkLst>
        </pc:spChg>
        <pc:spChg chg="add mod">
          <ac:chgData name="James Villemarette" userId="b154d92c7e974af3" providerId="LiveId" clId="{0A61D27B-FC23-441F-A7C7-9B0794D1A2F2}" dt="2021-03-15T15:54:17.616" v="1675" actId="14100"/>
          <ac:spMkLst>
            <pc:docMk/>
            <pc:sldMk cId="4288163831" sldId="273"/>
            <ac:spMk id="20" creationId="{A0612254-93F5-49E3-9CDE-6CE1948933CC}"/>
          </ac:spMkLst>
        </pc:spChg>
        <pc:spChg chg="add mod">
          <ac:chgData name="James Villemarette" userId="b154d92c7e974af3" providerId="LiveId" clId="{0A61D27B-FC23-441F-A7C7-9B0794D1A2F2}" dt="2021-03-15T15:54:50.088" v="1681" actId="208"/>
          <ac:spMkLst>
            <pc:docMk/>
            <pc:sldMk cId="4288163831" sldId="273"/>
            <ac:spMk id="21" creationId="{F3372F08-9E53-4071-A165-DACD2C830B7F}"/>
          </ac:spMkLst>
        </pc:spChg>
        <pc:spChg chg="add del mod">
          <ac:chgData name="James Villemarette" userId="b154d92c7e974af3" providerId="LiveId" clId="{0A61D27B-FC23-441F-A7C7-9B0794D1A2F2}" dt="2021-03-15T15:54:53.629" v="1684" actId="478"/>
          <ac:spMkLst>
            <pc:docMk/>
            <pc:sldMk cId="4288163831" sldId="273"/>
            <ac:spMk id="22" creationId="{00E5ADE7-5BE1-489D-ABB9-D32485AD62D8}"/>
          </ac:spMkLst>
        </pc:spChg>
        <pc:spChg chg="add mod">
          <ac:chgData name="James Villemarette" userId="b154d92c7e974af3" providerId="LiveId" clId="{0A61D27B-FC23-441F-A7C7-9B0794D1A2F2}" dt="2021-03-15T15:55:03.534" v="1687" actId="208"/>
          <ac:spMkLst>
            <pc:docMk/>
            <pc:sldMk cId="4288163831" sldId="273"/>
            <ac:spMk id="23" creationId="{8E7DB648-284C-48B4-A78E-38ED3F8BC95A}"/>
          </ac:spMkLst>
        </pc:spChg>
        <pc:spChg chg="add mod">
          <ac:chgData name="James Villemarette" userId="b154d92c7e974af3" providerId="LiveId" clId="{0A61D27B-FC23-441F-A7C7-9B0794D1A2F2}" dt="2021-03-15T15:55:15.240" v="1691" actId="208"/>
          <ac:spMkLst>
            <pc:docMk/>
            <pc:sldMk cId="4288163831" sldId="273"/>
            <ac:spMk id="24" creationId="{C7CBBC4B-AD62-48F0-9631-1AC454F59FAD}"/>
          </ac:spMkLst>
        </pc:spChg>
        <pc:spChg chg="add mod">
          <ac:chgData name="James Villemarette" userId="b154d92c7e974af3" providerId="LiveId" clId="{0A61D27B-FC23-441F-A7C7-9B0794D1A2F2}" dt="2021-03-15T15:55:23.236" v="1695" actId="14100"/>
          <ac:spMkLst>
            <pc:docMk/>
            <pc:sldMk cId="4288163831" sldId="273"/>
            <ac:spMk id="25" creationId="{C6E53D23-36D1-4142-9286-97BA4CF47D86}"/>
          </ac:spMkLst>
        </pc:spChg>
        <pc:spChg chg="add mod">
          <ac:chgData name="James Villemarette" userId="b154d92c7e974af3" providerId="LiveId" clId="{0A61D27B-FC23-441F-A7C7-9B0794D1A2F2}" dt="2021-03-15T15:55:31.132" v="1698" actId="208"/>
          <ac:spMkLst>
            <pc:docMk/>
            <pc:sldMk cId="4288163831" sldId="273"/>
            <ac:spMk id="26" creationId="{D321A160-60C1-4DEE-8FEB-7CBB43965D7B}"/>
          </ac:spMkLst>
        </pc:spChg>
        <pc:spChg chg="add mod">
          <ac:chgData name="James Villemarette" userId="b154d92c7e974af3" providerId="LiveId" clId="{0A61D27B-FC23-441F-A7C7-9B0794D1A2F2}" dt="2021-03-15T16:00:35.070" v="1816" actId="14861"/>
          <ac:spMkLst>
            <pc:docMk/>
            <pc:sldMk cId="4288163831" sldId="273"/>
            <ac:spMk id="27" creationId="{18226343-594B-465D-867E-515D68862DFC}"/>
          </ac:spMkLst>
        </pc:spChg>
        <pc:spChg chg="add mod">
          <ac:chgData name="James Villemarette" userId="b154d92c7e974af3" providerId="LiveId" clId="{0A61D27B-FC23-441F-A7C7-9B0794D1A2F2}" dt="2021-03-16T15:02:48.747" v="8879" actId="1076"/>
          <ac:spMkLst>
            <pc:docMk/>
            <pc:sldMk cId="4288163831" sldId="273"/>
            <ac:spMk id="36" creationId="{35478FBF-83D3-4ABB-9A83-FA0C0D67B75A}"/>
          </ac:spMkLst>
        </pc:spChg>
        <pc:spChg chg="add mod">
          <ac:chgData name="James Villemarette" userId="b154d92c7e974af3" providerId="LiveId" clId="{0A61D27B-FC23-441F-A7C7-9B0794D1A2F2}" dt="2021-03-15T16:02:32.809" v="1850" actId="114"/>
          <ac:spMkLst>
            <pc:docMk/>
            <pc:sldMk cId="4288163831" sldId="273"/>
            <ac:spMk id="53" creationId="{593B7F3C-5356-4E19-BFCE-8DE8256893EF}"/>
          </ac:spMkLst>
        </pc:spChg>
        <pc:spChg chg="add mod">
          <ac:chgData name="James Villemarette" userId="b154d92c7e974af3" providerId="LiveId" clId="{0A61D27B-FC23-441F-A7C7-9B0794D1A2F2}" dt="2021-03-15T16:02:38.134" v="1851" actId="114"/>
          <ac:spMkLst>
            <pc:docMk/>
            <pc:sldMk cId="4288163831" sldId="273"/>
            <ac:spMk id="54" creationId="{32CD55FA-8441-404E-84AA-44541D6BA9EC}"/>
          </ac:spMkLst>
        </pc:spChg>
        <pc:spChg chg="add mod">
          <ac:chgData name="James Villemarette" userId="b154d92c7e974af3" providerId="LiveId" clId="{0A61D27B-FC23-441F-A7C7-9B0794D1A2F2}" dt="2021-03-15T16:02:43.570" v="1853" actId="1076"/>
          <ac:spMkLst>
            <pc:docMk/>
            <pc:sldMk cId="4288163831" sldId="273"/>
            <ac:spMk id="55" creationId="{7FAD1074-C494-40B2-9376-3A6C9FCCC0E9}"/>
          </ac:spMkLst>
        </pc:spChg>
        <pc:spChg chg="add mod">
          <ac:chgData name="James Villemarette" userId="b154d92c7e974af3" providerId="LiveId" clId="{0A61D27B-FC23-441F-A7C7-9B0794D1A2F2}" dt="2021-03-15T16:07:14.816" v="1867" actId="1038"/>
          <ac:spMkLst>
            <pc:docMk/>
            <pc:sldMk cId="4288163831" sldId="273"/>
            <ac:spMk id="58" creationId="{2E70181B-5311-4C25-9708-FB94847BB4D4}"/>
          </ac:spMkLst>
        </pc:spChg>
        <pc:picChg chg="add mod ord">
          <ac:chgData name="James Villemarette" userId="b154d92c7e974af3" providerId="LiveId" clId="{0A61D27B-FC23-441F-A7C7-9B0794D1A2F2}" dt="2021-03-15T15:54:22.593" v="1678" actId="1076"/>
          <ac:picMkLst>
            <pc:docMk/>
            <pc:sldMk cId="4288163831" sldId="273"/>
            <ac:picMk id="5" creationId="{0E63A4B8-353D-4C58-837F-C9353FD00A82}"/>
          </ac:picMkLst>
        </pc:picChg>
        <pc:picChg chg="add del">
          <ac:chgData name="James Villemarette" userId="b154d92c7e974af3" providerId="LiveId" clId="{0A61D27B-FC23-441F-A7C7-9B0794D1A2F2}" dt="2021-03-15T16:01:59.852" v="1824" actId="22"/>
          <ac:picMkLst>
            <pc:docMk/>
            <pc:sldMk cId="4288163831" sldId="273"/>
            <ac:picMk id="52" creationId="{06C1AD28-92E2-4813-A28D-AAF2659DA63B}"/>
          </ac:picMkLst>
        </pc:picChg>
        <pc:picChg chg="add del">
          <ac:chgData name="James Villemarette" userId="b154d92c7e974af3" providerId="LiveId" clId="{0A61D27B-FC23-441F-A7C7-9B0794D1A2F2}" dt="2021-03-15T16:07:01.358" v="1855" actId="22"/>
          <ac:picMkLst>
            <pc:docMk/>
            <pc:sldMk cId="4288163831" sldId="273"/>
            <ac:picMk id="57" creationId="{14D2905D-91A2-4087-818B-FF0730898F8A}"/>
          </ac:picMkLst>
        </pc:pic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29" creationId="{77C8F26E-B5C4-4208-8498-716B7E4FD08C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1" creationId="{52C2E463-7180-4D09-8C52-370F7D9745E1}"/>
          </ac:cxnSpMkLst>
        </pc:cxnChg>
        <pc:cxnChg chg="add mod">
          <ac:chgData name="James Villemarette" userId="b154d92c7e974af3" providerId="LiveId" clId="{0A61D27B-FC23-441F-A7C7-9B0794D1A2F2}" dt="2021-03-15T15:59:32.640" v="1801" actId="14861"/>
          <ac:cxnSpMkLst>
            <pc:docMk/>
            <pc:sldMk cId="4288163831" sldId="273"/>
            <ac:cxnSpMk id="33" creationId="{C9E3F405-BEA1-499C-9CEE-2F49FB25D6B4}"/>
          </ac:cxnSpMkLst>
        </pc:cxnChg>
        <pc:cxnChg chg="add del mod">
          <ac:chgData name="James Villemarette" userId="b154d92c7e974af3" providerId="LiveId" clId="{0A61D27B-FC23-441F-A7C7-9B0794D1A2F2}" dt="2021-03-15T16:01:06.196" v="1817" actId="478"/>
          <ac:cxnSpMkLst>
            <pc:docMk/>
            <pc:sldMk cId="4288163831" sldId="273"/>
            <ac:cxnSpMk id="35" creationId="{ADF0EED6-FCCD-4629-9010-23E59708F7B9}"/>
          </ac:cxnSpMkLst>
        </pc:cxnChg>
        <pc:cxnChg chg="add del mod">
          <ac:chgData name="James Villemarette" userId="b154d92c7e974af3" providerId="LiveId" clId="{0A61D27B-FC23-441F-A7C7-9B0794D1A2F2}" dt="2021-03-15T15:58:57.914" v="1796" actId="478"/>
          <ac:cxnSpMkLst>
            <pc:docMk/>
            <pc:sldMk cId="4288163831" sldId="273"/>
            <ac:cxnSpMk id="37" creationId="{58056901-20D6-4C48-B074-7B210FB99E13}"/>
          </ac:cxnSpMkLst>
        </pc:cxnChg>
        <pc:cxnChg chg="add mod">
          <ac:chgData name="James Villemarette" userId="b154d92c7e974af3" providerId="LiveId" clId="{0A61D27B-FC23-441F-A7C7-9B0794D1A2F2}" dt="2021-03-15T15:59:22.669" v="1800" actId="14861"/>
          <ac:cxnSpMkLst>
            <pc:docMk/>
            <pc:sldMk cId="4288163831" sldId="273"/>
            <ac:cxnSpMk id="39" creationId="{6E54605F-8917-4336-8A3F-CDE74C681EEC}"/>
          </ac:cxnSpMkLst>
        </pc:cxnChg>
        <pc:cxnChg chg="add mod">
          <ac:chgData name="James Villemarette" userId="b154d92c7e974af3" providerId="LiveId" clId="{0A61D27B-FC23-441F-A7C7-9B0794D1A2F2}" dt="2021-03-15T15:59:58.200" v="1806" actId="14861"/>
          <ac:cxnSpMkLst>
            <pc:docMk/>
            <pc:sldMk cId="4288163831" sldId="273"/>
            <ac:cxnSpMk id="41" creationId="{9DD0432A-CD8C-4180-A2C3-6804D4E04EF5}"/>
          </ac:cxnSpMkLst>
        </pc:cxnChg>
        <pc:cxnChg chg="add del mod">
          <ac:chgData name="James Villemarette" userId="b154d92c7e974af3" providerId="LiveId" clId="{0A61D27B-FC23-441F-A7C7-9B0794D1A2F2}" dt="2021-03-15T16:00:05.885" v="1808" actId="478"/>
          <ac:cxnSpMkLst>
            <pc:docMk/>
            <pc:sldMk cId="4288163831" sldId="273"/>
            <ac:cxnSpMk id="44" creationId="{FF59301D-5AC9-4724-960B-528AC0071868}"/>
          </ac:cxnSpMkLst>
        </pc:cxnChg>
        <pc:cxnChg chg="add mod">
          <ac:chgData name="James Villemarette" userId="b154d92c7e974af3" providerId="LiveId" clId="{0A61D27B-FC23-441F-A7C7-9B0794D1A2F2}" dt="2021-03-15T16:00:29.130" v="1815" actId="14861"/>
          <ac:cxnSpMkLst>
            <pc:docMk/>
            <pc:sldMk cId="4288163831" sldId="273"/>
            <ac:cxnSpMk id="46" creationId="{3517F799-FC07-4F2B-BF7C-BF855C54DC13}"/>
          </ac:cxnSpMkLst>
        </pc:cxnChg>
        <pc:cxnChg chg="add mod">
          <ac:chgData name="James Villemarette" userId="b154d92c7e974af3" providerId="LiveId" clId="{0A61D27B-FC23-441F-A7C7-9B0794D1A2F2}" dt="2021-03-15T16:01:25.888" v="1822" actId="14100"/>
          <ac:cxnSpMkLst>
            <pc:docMk/>
            <pc:sldMk cId="4288163831" sldId="273"/>
            <ac:cxnSpMk id="49" creationId="{36DB39EF-8E15-4921-AD10-51D839B8DC48}"/>
          </ac:cxnSpMkLst>
        </pc:cxnChg>
      </pc:sldChg>
      <pc:sldChg chg="addSp modSp add mod ord modAnim">
        <pc:chgData name="James Villemarette" userId="b154d92c7e974af3" providerId="LiveId" clId="{0A61D27B-FC23-441F-A7C7-9B0794D1A2F2}" dt="2021-03-15T21:08:31.516" v="7845" actId="14100"/>
        <pc:sldMkLst>
          <pc:docMk/>
          <pc:sldMk cId="2113127821" sldId="274"/>
        </pc:sldMkLst>
        <pc:spChg chg="mod">
          <ac:chgData name="James Villemarette" userId="b154d92c7e974af3" providerId="LiveId" clId="{0A61D27B-FC23-441F-A7C7-9B0794D1A2F2}" dt="2021-03-15T13:19:08.777" v="544" actId="20577"/>
          <ac:spMkLst>
            <pc:docMk/>
            <pc:sldMk cId="2113127821" sldId="27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1:08:31.516" v="7845" actId="14100"/>
          <ac:spMkLst>
            <pc:docMk/>
            <pc:sldMk cId="2113127821" sldId="27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1:35.061" v="7843" actId="208"/>
          <ac:spMkLst>
            <pc:docMk/>
            <pc:sldMk cId="2113127821" sldId="274"/>
            <ac:spMk id="5" creationId="{37E5AA0F-248A-46D3-AF4D-5105CA85E475}"/>
          </ac:spMkLst>
        </pc:spChg>
        <pc:picChg chg="add mod">
          <ac:chgData name="James Villemarette" userId="b154d92c7e974af3" providerId="LiveId" clId="{0A61D27B-FC23-441F-A7C7-9B0794D1A2F2}" dt="2021-03-15T20:22:40.063" v="7643" actId="14100"/>
          <ac:picMkLst>
            <pc:docMk/>
            <pc:sldMk cId="2113127821" sldId="274"/>
            <ac:picMk id="6146" creationId="{46AD5E55-5455-48AE-838A-4F5358B746D4}"/>
          </ac:picMkLst>
        </pc:picChg>
      </pc:sldChg>
      <pc:sldChg chg="addSp modSp add mod ord">
        <pc:chgData name="James Villemarette" userId="b154d92c7e974af3" providerId="LiveId" clId="{0A61D27B-FC23-441F-A7C7-9B0794D1A2F2}" dt="2021-03-15T15:21:44.138" v="1021" actId="20577"/>
        <pc:sldMkLst>
          <pc:docMk/>
          <pc:sldMk cId="523424916" sldId="275"/>
        </pc:sldMkLst>
        <pc:spChg chg="mod">
          <ac:chgData name="James Villemarette" userId="b154d92c7e974af3" providerId="LiveId" clId="{0A61D27B-FC23-441F-A7C7-9B0794D1A2F2}" dt="2021-03-15T13:21:45.691" v="941" actId="20577"/>
          <ac:spMkLst>
            <pc:docMk/>
            <pc:sldMk cId="523424916" sldId="27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5:21:44.138" v="1021" actId="20577"/>
          <ac:spMkLst>
            <pc:docMk/>
            <pc:sldMk cId="523424916" sldId="275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5:20:57.001" v="966" actId="1076"/>
          <ac:picMkLst>
            <pc:docMk/>
            <pc:sldMk cId="523424916" sldId="275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5T15:20:54.548" v="965" actId="1076"/>
          <ac:picMkLst>
            <pc:docMk/>
            <pc:sldMk cId="523424916" sldId="275"/>
            <ac:picMk id="7" creationId="{6184ADCD-6D8A-48F9-B2F5-020B55DA9957}"/>
          </ac:picMkLst>
        </pc:picChg>
      </pc:sldChg>
      <pc:sldChg chg="add del">
        <pc:chgData name="James Villemarette" userId="b154d92c7e974af3" providerId="LiveId" clId="{0A61D27B-FC23-441F-A7C7-9B0794D1A2F2}" dt="2021-03-15T16:09:31.814" v="1868" actId="47"/>
        <pc:sldMkLst>
          <pc:docMk/>
          <pc:sldMk cId="2885917351" sldId="276"/>
        </pc:sldMkLst>
      </pc:sldChg>
      <pc:sldChg chg="addSp delSp modSp add mod modAnim">
        <pc:chgData name="James Villemarette" userId="b154d92c7e974af3" providerId="LiveId" clId="{0A61D27B-FC23-441F-A7C7-9B0794D1A2F2}" dt="2021-03-16T16:10:24.951" v="10018"/>
        <pc:sldMkLst>
          <pc:docMk/>
          <pc:sldMk cId="3904664023" sldId="276"/>
        </pc:sldMkLst>
        <pc:spChg chg="mod">
          <ac:chgData name="James Villemarette" userId="b154d92c7e974af3" providerId="LiveId" clId="{0A61D27B-FC23-441F-A7C7-9B0794D1A2F2}" dt="2021-03-15T16:11:40.330" v="1962" actId="14100"/>
          <ac:spMkLst>
            <pc:docMk/>
            <pc:sldMk cId="3904664023" sldId="276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08:58.192" v="9856" actId="14100"/>
          <ac:spMkLst>
            <pc:docMk/>
            <pc:sldMk cId="3904664023" sldId="276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6:10:32.705" v="1917" actId="208"/>
          <ac:spMkLst>
            <pc:docMk/>
            <pc:sldMk cId="3904664023" sldId="276"/>
            <ac:spMk id="4" creationId="{B391FAE4-E5D4-408F-9B1B-376D3634C5EE}"/>
          </ac:spMkLst>
        </pc:spChg>
        <pc:spChg chg="add mod ord">
          <ac:chgData name="James Villemarette" userId="b154d92c7e974af3" providerId="LiveId" clId="{0A61D27B-FC23-441F-A7C7-9B0794D1A2F2}" dt="2021-03-15T16:23:04.765" v="2265" actId="14100"/>
          <ac:spMkLst>
            <pc:docMk/>
            <pc:sldMk cId="3904664023" sldId="276"/>
            <ac:spMk id="6" creationId="{53644C6C-D302-4BFE-B009-F04A8F60E7B9}"/>
          </ac:spMkLst>
        </pc:spChg>
        <pc:spChg chg="add mod">
          <ac:chgData name="James Villemarette" userId="b154d92c7e974af3" providerId="LiveId" clId="{0A61D27B-FC23-441F-A7C7-9B0794D1A2F2}" dt="2021-03-15T16:13:11.320" v="2009" actId="113"/>
          <ac:spMkLst>
            <pc:docMk/>
            <pc:sldMk cId="3904664023" sldId="276"/>
            <ac:spMk id="8" creationId="{83B23F45-9879-4428-BF0D-C4F5C1F49318}"/>
          </ac:spMkLst>
        </pc:spChg>
        <pc:spChg chg="add mod">
          <ac:chgData name="James Villemarette" userId="b154d92c7e974af3" providerId="LiveId" clId="{0A61D27B-FC23-441F-A7C7-9B0794D1A2F2}" dt="2021-03-16T01:20:30.553" v="8125" actId="207"/>
          <ac:spMkLst>
            <pc:docMk/>
            <pc:sldMk cId="3904664023" sldId="276"/>
            <ac:spMk id="9" creationId="{656B79AF-0D4D-4F66-BA58-8F8D8EAFBEC3}"/>
          </ac:spMkLst>
        </pc:spChg>
        <pc:spChg chg="add mod">
          <ac:chgData name="James Villemarette" userId="b154d92c7e974af3" providerId="LiveId" clId="{0A61D27B-FC23-441F-A7C7-9B0794D1A2F2}" dt="2021-03-16T02:28:33.227" v="8138" actId="1076"/>
          <ac:spMkLst>
            <pc:docMk/>
            <pc:sldMk cId="3904664023" sldId="276"/>
            <ac:spMk id="11" creationId="{36411EE1-4E29-4CBD-A5A6-955B9E3C6882}"/>
          </ac:spMkLst>
        </pc:spChg>
        <pc:spChg chg="add del mod">
          <ac:chgData name="James Villemarette" userId="b154d92c7e974af3" providerId="LiveId" clId="{0A61D27B-FC23-441F-A7C7-9B0794D1A2F2}" dt="2021-03-15T16:11:46.104" v="1966"/>
          <ac:spMkLst>
            <pc:docMk/>
            <pc:sldMk cId="3904664023" sldId="276"/>
            <ac:spMk id="11" creationId="{95E36584-52BB-422A-B175-1E6BF1F9B572}"/>
          </ac:spMkLst>
        </pc:spChg>
        <pc:spChg chg="add mod">
          <ac:chgData name="James Villemarette" userId="b154d92c7e974af3" providerId="LiveId" clId="{0A61D27B-FC23-441F-A7C7-9B0794D1A2F2}" dt="2021-03-15T16:13:16.820" v="2011" actId="114"/>
          <ac:spMkLst>
            <pc:docMk/>
            <pc:sldMk cId="3904664023" sldId="276"/>
            <ac:spMk id="12" creationId="{78EA816B-280B-47F6-B893-77C1E3437354}"/>
          </ac:spMkLst>
        </pc:spChg>
        <pc:spChg chg="add mod">
          <ac:chgData name="James Villemarette" userId="b154d92c7e974af3" providerId="LiveId" clId="{0A61D27B-FC23-441F-A7C7-9B0794D1A2F2}" dt="2021-03-15T16:13:21.980" v="2013" actId="114"/>
          <ac:spMkLst>
            <pc:docMk/>
            <pc:sldMk cId="3904664023" sldId="276"/>
            <ac:spMk id="13" creationId="{3A62E7DC-5E93-4BD1-8FCF-8845329737B5}"/>
          </ac:spMkLst>
        </pc:spChg>
        <pc:spChg chg="add mod">
          <ac:chgData name="James Villemarette" userId="b154d92c7e974af3" providerId="LiveId" clId="{0A61D27B-FC23-441F-A7C7-9B0794D1A2F2}" dt="2021-03-15T16:13:38.427" v="2029" actId="1037"/>
          <ac:spMkLst>
            <pc:docMk/>
            <pc:sldMk cId="3904664023" sldId="276"/>
            <ac:spMk id="17" creationId="{FECA2E7F-4444-4A62-BFAB-DE826D1023C4}"/>
          </ac:spMkLst>
        </pc:spChg>
        <pc:spChg chg="add mod">
          <ac:chgData name="James Villemarette" userId="b154d92c7e974af3" providerId="LiveId" clId="{0A61D27B-FC23-441F-A7C7-9B0794D1A2F2}" dt="2021-03-15T16:13:53.068" v="2080" actId="20577"/>
          <ac:spMkLst>
            <pc:docMk/>
            <pc:sldMk cId="3904664023" sldId="276"/>
            <ac:spMk id="18" creationId="{41FCD315-75CC-4227-AE1E-C83028AC7AC1}"/>
          </ac:spMkLst>
        </pc:spChg>
        <pc:spChg chg="add mod">
          <ac:chgData name="James Villemarette" userId="b154d92c7e974af3" providerId="LiveId" clId="{0A61D27B-FC23-441F-A7C7-9B0794D1A2F2}" dt="2021-03-15T16:14:11.433" v="2088" actId="20577"/>
          <ac:spMkLst>
            <pc:docMk/>
            <pc:sldMk cId="3904664023" sldId="276"/>
            <ac:spMk id="19" creationId="{05DF8545-6D4C-47E6-BB55-54BDE64D6E6D}"/>
          </ac:spMkLst>
        </pc:spChg>
        <pc:spChg chg="add mod">
          <ac:chgData name="James Villemarette" userId="b154d92c7e974af3" providerId="LiveId" clId="{0A61D27B-FC23-441F-A7C7-9B0794D1A2F2}" dt="2021-03-15T16:14:26.452" v="2095" actId="1076"/>
          <ac:spMkLst>
            <pc:docMk/>
            <pc:sldMk cId="3904664023" sldId="276"/>
            <ac:spMk id="20" creationId="{B4EB1634-E7D7-4AD1-A50E-F7E68678BA43}"/>
          </ac:spMkLst>
        </pc:spChg>
        <pc:spChg chg="add mod">
          <ac:chgData name="James Villemarette" userId="b154d92c7e974af3" providerId="LiveId" clId="{0A61D27B-FC23-441F-A7C7-9B0794D1A2F2}" dt="2021-03-15T16:14:33.250" v="2097" actId="1076"/>
          <ac:spMkLst>
            <pc:docMk/>
            <pc:sldMk cId="3904664023" sldId="276"/>
            <ac:spMk id="21" creationId="{2F0E6FFD-6195-41DB-A964-D7EF89CA8762}"/>
          </ac:spMkLst>
        </pc:spChg>
        <pc:spChg chg="add mod">
          <ac:chgData name="James Villemarette" userId="b154d92c7e974af3" providerId="LiveId" clId="{0A61D27B-FC23-441F-A7C7-9B0794D1A2F2}" dt="2021-03-15T16:19:00.170" v="2155" actId="1076"/>
          <ac:spMkLst>
            <pc:docMk/>
            <pc:sldMk cId="3904664023" sldId="276"/>
            <ac:spMk id="22" creationId="{D56B25FD-5DC3-48D8-86D4-850E9C3BA29D}"/>
          </ac:spMkLst>
        </pc:spChg>
        <pc:spChg chg="add mod">
          <ac:chgData name="James Villemarette" userId="b154d92c7e974af3" providerId="LiveId" clId="{0A61D27B-FC23-441F-A7C7-9B0794D1A2F2}" dt="2021-03-15T16:17:56.168" v="2143" actId="1076"/>
          <ac:spMkLst>
            <pc:docMk/>
            <pc:sldMk cId="3904664023" sldId="276"/>
            <ac:spMk id="29" creationId="{B3E3587E-F5E6-45E3-8CD6-D48AD73C6B2C}"/>
          </ac:spMkLst>
        </pc:spChg>
        <pc:spChg chg="add mod">
          <ac:chgData name="James Villemarette" userId="b154d92c7e974af3" providerId="LiveId" clId="{0A61D27B-FC23-441F-A7C7-9B0794D1A2F2}" dt="2021-03-15T16:18:04.563" v="2145" actId="1076"/>
          <ac:spMkLst>
            <pc:docMk/>
            <pc:sldMk cId="3904664023" sldId="276"/>
            <ac:spMk id="30" creationId="{0B07EF78-BD1B-450C-9B4A-56325137BA39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1" creationId="{15F235EB-8685-4DD9-9952-7A52ACF4E3C8}"/>
          </ac:spMkLst>
        </pc:spChg>
        <pc:spChg chg="add mod">
          <ac:chgData name="James Villemarette" userId="b154d92c7e974af3" providerId="LiveId" clId="{0A61D27B-FC23-441F-A7C7-9B0794D1A2F2}" dt="2021-03-15T16:21:35.081" v="2228" actId="1035"/>
          <ac:spMkLst>
            <pc:docMk/>
            <pc:sldMk cId="3904664023" sldId="276"/>
            <ac:spMk id="32" creationId="{98BF23B6-0F99-4AEE-831A-64FF679B404A}"/>
          </ac:spMkLst>
        </pc:spChg>
        <pc:spChg chg="add mod">
          <ac:chgData name="James Villemarette" userId="b154d92c7e974af3" providerId="LiveId" clId="{0A61D27B-FC23-441F-A7C7-9B0794D1A2F2}" dt="2021-03-15T16:20:51.959" v="2175" actId="20577"/>
          <ac:spMkLst>
            <pc:docMk/>
            <pc:sldMk cId="3904664023" sldId="276"/>
            <ac:spMk id="33" creationId="{ECDA5914-06CB-41E3-B74C-5BB5EA63867E}"/>
          </ac:spMkLst>
        </pc:spChg>
        <pc:spChg chg="add mod">
          <ac:chgData name="James Villemarette" userId="b154d92c7e974af3" providerId="LiveId" clId="{0A61D27B-FC23-441F-A7C7-9B0794D1A2F2}" dt="2021-03-15T16:21:17.062" v="2211" actId="1037"/>
          <ac:spMkLst>
            <pc:docMk/>
            <pc:sldMk cId="3904664023" sldId="276"/>
            <ac:spMk id="34" creationId="{E5D54E71-67C6-4316-A788-DDFCF948C58A}"/>
          </ac:spMkLst>
        </pc:spChg>
        <pc:spChg chg="add del mod">
          <ac:chgData name="James Villemarette" userId="b154d92c7e974af3" providerId="LiveId" clId="{0A61D27B-FC23-441F-A7C7-9B0794D1A2F2}" dt="2021-03-15T16:21:39.964" v="2230"/>
          <ac:spMkLst>
            <pc:docMk/>
            <pc:sldMk cId="3904664023" sldId="276"/>
            <ac:spMk id="35" creationId="{7DC6C9AE-35CE-4BC2-847B-B2F12F75DC65}"/>
          </ac:spMkLst>
        </pc:spChg>
        <pc:spChg chg="add mod">
          <ac:chgData name="James Villemarette" userId="b154d92c7e974af3" providerId="LiveId" clId="{0A61D27B-FC23-441F-A7C7-9B0794D1A2F2}" dt="2021-03-15T16:21:58.080" v="2251" actId="20577"/>
          <ac:spMkLst>
            <pc:docMk/>
            <pc:sldMk cId="3904664023" sldId="276"/>
            <ac:spMk id="36" creationId="{8A0ED962-B786-40B7-94CA-001D884C3F31}"/>
          </ac:spMkLst>
        </pc:spChg>
        <pc:spChg chg="add mod">
          <ac:chgData name="James Villemarette" userId="b154d92c7e974af3" providerId="LiveId" clId="{0A61D27B-FC23-441F-A7C7-9B0794D1A2F2}" dt="2021-03-16T16:09:17.003" v="9862" actId="20577"/>
          <ac:spMkLst>
            <pc:docMk/>
            <pc:sldMk cId="3904664023" sldId="276"/>
            <ac:spMk id="37" creationId="{1E3AF4B8-7A26-4A74-A9E4-28A61EB04F18}"/>
          </ac:spMkLst>
        </pc:spChg>
        <pc:spChg chg="add mod">
          <ac:chgData name="James Villemarette" userId="b154d92c7e974af3" providerId="LiveId" clId="{0A61D27B-FC23-441F-A7C7-9B0794D1A2F2}" dt="2021-03-15T16:25:06.986" v="2350" actId="1036"/>
          <ac:spMkLst>
            <pc:docMk/>
            <pc:sldMk cId="3904664023" sldId="276"/>
            <ac:spMk id="39" creationId="{E69C3449-9651-474C-8E30-F06BAEEE7B0C}"/>
          </ac:spMkLst>
        </pc:spChg>
        <pc:spChg chg="add mod">
          <ac:chgData name="James Villemarette" userId="b154d92c7e974af3" providerId="LiveId" clId="{0A61D27B-FC23-441F-A7C7-9B0794D1A2F2}" dt="2021-03-16T16:09:11.277" v="9860" actId="20577"/>
          <ac:spMkLst>
            <pc:docMk/>
            <pc:sldMk cId="3904664023" sldId="276"/>
            <ac:spMk id="40" creationId="{4AD1F372-1A32-4266-BA5F-342DDFEB411D}"/>
          </ac:spMkLst>
        </pc:spChg>
        <pc:spChg chg="add mod">
          <ac:chgData name="James Villemarette" userId="b154d92c7e974af3" providerId="LiveId" clId="{0A61D27B-FC23-441F-A7C7-9B0794D1A2F2}" dt="2021-03-15T20:36:13.737" v="7716" actId="20577"/>
          <ac:spMkLst>
            <pc:docMk/>
            <pc:sldMk cId="3904664023" sldId="276"/>
            <ac:spMk id="41" creationId="{B6168A48-3FC6-44C3-A3F9-DCBC71F1FB93}"/>
          </ac:spMkLst>
        </pc:spChg>
        <pc:spChg chg="add mod">
          <ac:chgData name="James Villemarette" userId="b154d92c7e974af3" providerId="LiveId" clId="{0A61D27B-FC23-441F-A7C7-9B0794D1A2F2}" dt="2021-03-15T16:25:38.489" v="2367" actId="20577"/>
          <ac:spMkLst>
            <pc:docMk/>
            <pc:sldMk cId="3904664023" sldId="276"/>
            <ac:spMk id="43" creationId="{B12172AD-FA62-4A63-BE2B-C6B4A32BCDF7}"/>
          </ac:spMkLst>
        </pc:spChg>
        <pc:spChg chg="add mod">
          <ac:chgData name="James Villemarette" userId="b154d92c7e974af3" providerId="LiveId" clId="{0A61D27B-FC23-441F-A7C7-9B0794D1A2F2}" dt="2021-03-15T16:25:57.401" v="2421" actId="403"/>
          <ac:spMkLst>
            <pc:docMk/>
            <pc:sldMk cId="3904664023" sldId="276"/>
            <ac:spMk id="44" creationId="{E13AC9FB-34DF-455F-9483-835A9A33B438}"/>
          </ac:spMkLst>
        </pc:spChg>
        <pc:spChg chg="add mod">
          <ac:chgData name="James Villemarette" userId="b154d92c7e974af3" providerId="LiveId" clId="{0A61D27B-FC23-441F-A7C7-9B0794D1A2F2}" dt="2021-03-15T16:26:54.147" v="2647" actId="1037"/>
          <ac:spMkLst>
            <pc:docMk/>
            <pc:sldMk cId="3904664023" sldId="276"/>
            <ac:spMk id="47" creationId="{E56D3242-477E-438A-818C-BDF77A04858D}"/>
          </ac:spMkLst>
        </pc:spChg>
        <pc:spChg chg="add mod">
          <ac:chgData name="James Villemarette" userId="b154d92c7e974af3" providerId="LiveId" clId="{0A61D27B-FC23-441F-A7C7-9B0794D1A2F2}" dt="2021-03-16T02:29:19.388" v="8143" actId="14100"/>
          <ac:spMkLst>
            <pc:docMk/>
            <pc:sldMk cId="3904664023" sldId="276"/>
            <ac:spMk id="48" creationId="{74F669FF-60A6-424A-9C0B-43C0AD7E387A}"/>
          </ac:spMkLst>
        </pc:spChg>
        <pc:spChg chg="add del mod">
          <ac:chgData name="James Villemarette" userId="b154d92c7e974af3" providerId="LiveId" clId="{0A61D27B-FC23-441F-A7C7-9B0794D1A2F2}" dt="2021-03-15T16:26:04.828" v="2426"/>
          <ac:spMkLst>
            <pc:docMk/>
            <pc:sldMk cId="3904664023" sldId="276"/>
            <ac:spMk id="48" creationId="{9A166E6A-7CBD-4F27-A90A-A3DBE35DE7B1}"/>
          </ac:spMkLst>
        </pc:spChg>
        <pc:spChg chg="add mod">
          <ac:chgData name="James Villemarette" userId="b154d92c7e974af3" providerId="LiveId" clId="{0A61D27B-FC23-441F-A7C7-9B0794D1A2F2}" dt="2021-03-16T02:29:29.609" v="8146" actId="14100"/>
          <ac:spMkLst>
            <pc:docMk/>
            <pc:sldMk cId="3904664023" sldId="276"/>
            <ac:spMk id="49" creationId="{A91EA74A-6149-4589-93D1-F6561355478E}"/>
          </ac:spMkLst>
        </pc:spChg>
        <pc:spChg chg="add del mod">
          <ac:chgData name="James Villemarette" userId="b154d92c7e974af3" providerId="LiveId" clId="{0A61D27B-FC23-441F-A7C7-9B0794D1A2F2}" dt="2021-03-15T16:26:04.511" v="2425"/>
          <ac:spMkLst>
            <pc:docMk/>
            <pc:sldMk cId="3904664023" sldId="276"/>
            <ac:spMk id="49" creationId="{EF264EAE-43B3-40F1-9E14-C1FA526CE54F}"/>
          </ac:spMkLst>
        </pc:spChg>
        <pc:spChg chg="add mod">
          <ac:chgData name="James Villemarette" userId="b154d92c7e974af3" providerId="LiveId" clId="{0A61D27B-FC23-441F-A7C7-9B0794D1A2F2}" dt="2021-03-15T16:27:06.149" v="2649" actId="1076"/>
          <ac:spMkLst>
            <pc:docMk/>
            <pc:sldMk cId="3904664023" sldId="276"/>
            <ac:spMk id="50" creationId="{8B1D2B08-4F14-4711-8C18-41265EE0C321}"/>
          </ac:spMkLst>
        </pc:spChg>
        <pc:spChg chg="add mod">
          <ac:chgData name="James Villemarette" userId="b154d92c7e974af3" providerId="LiveId" clId="{0A61D27B-FC23-441F-A7C7-9B0794D1A2F2}" dt="2021-03-15T16:27:15.217" v="2651" actId="1076"/>
          <ac:spMkLst>
            <pc:docMk/>
            <pc:sldMk cId="3904664023" sldId="276"/>
            <ac:spMk id="51" creationId="{7F14158C-1ECB-4F29-9E37-A2704434E1AB}"/>
          </ac:spMkLst>
        </pc:spChg>
        <pc:spChg chg="add mod">
          <ac:chgData name="James Villemarette" userId="b154d92c7e974af3" providerId="LiveId" clId="{0A61D27B-FC23-441F-A7C7-9B0794D1A2F2}" dt="2021-03-16T16:10:12.113" v="10015" actId="1076"/>
          <ac:spMkLst>
            <pc:docMk/>
            <pc:sldMk cId="3904664023" sldId="276"/>
            <ac:spMk id="52" creationId="{CDE30FB0-897C-4D67-9A82-48A98A582D7F}"/>
          </ac:spMkLst>
        </pc:spChg>
        <pc:spChg chg="add del">
          <ac:chgData name="James Villemarette" userId="b154d92c7e974af3" providerId="LiveId" clId="{0A61D27B-FC23-441F-A7C7-9B0794D1A2F2}" dt="2021-03-15T19:26:55.460" v="5598" actId="478"/>
          <ac:spMkLst>
            <pc:docMk/>
            <pc:sldMk cId="3904664023" sldId="276"/>
            <ac:spMk id="59" creationId="{CB18A648-6631-4EA1-ADA2-A27013C6DFFC}"/>
          </ac:spMkLst>
        </pc:spChg>
        <pc:spChg chg="add mod">
          <ac:chgData name="James Villemarette" userId="b154d92c7e974af3" providerId="LiveId" clId="{0A61D27B-FC23-441F-A7C7-9B0794D1A2F2}" dt="2021-03-15T20:36:04.890" v="7710" actId="1076"/>
          <ac:spMkLst>
            <pc:docMk/>
            <pc:sldMk cId="3904664023" sldId="276"/>
            <ac:spMk id="91" creationId="{41227591-D228-46E9-BD34-DBC4C5F4D1F2}"/>
          </ac:spMkLst>
        </pc:spChg>
        <pc:spChg chg="add mod">
          <ac:chgData name="James Villemarette" userId="b154d92c7e974af3" providerId="LiveId" clId="{0A61D27B-FC23-441F-A7C7-9B0794D1A2F2}" dt="2021-03-15T20:51:24.992" v="7769"/>
          <ac:spMkLst>
            <pc:docMk/>
            <pc:sldMk cId="3904664023" sldId="276"/>
            <ac:spMk id="92" creationId="{6FA0179A-4B55-4A00-84C9-9EDDD9D349CC}"/>
          </ac:spMkLst>
        </pc:spChg>
        <pc:graphicFrameChg chg="add mod modGraphic">
          <ac:chgData name="James Villemarette" userId="b154d92c7e974af3" providerId="LiveId" clId="{0A61D27B-FC23-441F-A7C7-9B0794D1A2F2}" dt="2021-03-16T16:08:48.403" v="9849" actId="1076"/>
          <ac:graphicFrameMkLst>
            <pc:docMk/>
            <pc:sldMk cId="3904664023" sldId="276"/>
            <ac:graphicFrameMk id="5" creationId="{1323F0EF-A194-444D-815E-89CB5112890A}"/>
          </ac:graphicFrameMkLst>
        </pc:graphicFrameChg>
        <pc:picChg chg="del">
          <ac:chgData name="James Villemarette" userId="b154d92c7e974af3" providerId="LiveId" clId="{0A61D27B-FC23-441F-A7C7-9B0794D1A2F2}" dt="2021-03-15T16:09:35.367" v="1870" actId="478"/>
          <ac:picMkLst>
            <pc:docMk/>
            <pc:sldMk cId="3904664023" sldId="276"/>
            <ac:picMk id="5" creationId="{20A4FC59-E111-4DBE-A99F-72E161711C1F}"/>
          </ac:picMkLst>
        </pc:picChg>
        <pc:picChg chg="mod ord">
          <ac:chgData name="James Villemarette" userId="b154d92c7e974af3" providerId="LiveId" clId="{0A61D27B-FC23-441F-A7C7-9B0794D1A2F2}" dt="2021-03-15T16:22:44.495" v="2259" actId="166"/>
          <ac:picMkLst>
            <pc:docMk/>
            <pc:sldMk cId="3904664023" sldId="276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5T16:22:56.760" v="2261" actId="167"/>
          <ac:picMkLst>
            <pc:docMk/>
            <pc:sldMk cId="3904664023" sldId="276"/>
            <ac:picMk id="38" creationId="{259953EA-9524-4177-A10A-D175ED2A0653}"/>
          </ac:picMkLst>
        </pc:picChg>
        <pc:cxnChg chg="add mod">
          <ac:chgData name="James Villemarette" userId="b154d92c7e974af3" providerId="LiveId" clId="{0A61D27B-FC23-441F-A7C7-9B0794D1A2F2}" dt="2021-03-15T16:12:55.079" v="2006" actId="1582"/>
          <ac:cxnSpMkLst>
            <pc:docMk/>
            <pc:sldMk cId="3904664023" sldId="276"/>
            <ac:cxnSpMk id="10" creationId="{2700FB80-7270-4BDF-9A0A-5240D08C23F4}"/>
          </ac:cxnSpMkLst>
        </pc:cxnChg>
        <pc:cxnChg chg="add mod">
          <ac:chgData name="James Villemarette" userId="b154d92c7e974af3" providerId="LiveId" clId="{0A61D27B-FC23-441F-A7C7-9B0794D1A2F2}" dt="2021-03-15T16:13:04.515" v="2008" actId="14100"/>
          <ac:cxnSpMkLst>
            <pc:docMk/>
            <pc:sldMk cId="3904664023" sldId="276"/>
            <ac:cxnSpMk id="14" creationId="{0F6A8BAD-9A4B-4915-AD88-63943AB3E23C}"/>
          </ac:cxnSpMkLst>
        </pc:cxnChg>
        <pc:cxnChg chg="add mod">
          <ac:chgData name="James Villemarette" userId="b154d92c7e974af3" providerId="LiveId" clId="{0A61D27B-FC23-441F-A7C7-9B0794D1A2F2}" dt="2021-03-15T16:15:27.491" v="2128" actId="1582"/>
          <ac:cxnSpMkLst>
            <pc:docMk/>
            <pc:sldMk cId="3904664023" sldId="276"/>
            <ac:cxnSpMk id="23" creationId="{A06021E0-9422-4A50-9DC7-BBFB956A04AE}"/>
          </ac:cxnSpMkLst>
        </pc:cxnChg>
        <pc:cxnChg chg="add mod">
          <ac:chgData name="James Villemarette" userId="b154d92c7e974af3" providerId="LiveId" clId="{0A61D27B-FC23-441F-A7C7-9B0794D1A2F2}" dt="2021-03-15T16:21:35.081" v="2228" actId="1035"/>
          <ac:cxnSpMkLst>
            <pc:docMk/>
            <pc:sldMk cId="3904664023" sldId="276"/>
            <ac:cxnSpMk id="28" creationId="{244AE49B-C6AD-4A0B-8B8B-5980FD13998D}"/>
          </ac:cxnSpMkLst>
        </pc:cxnChg>
        <pc:cxnChg chg="add mod">
          <ac:chgData name="James Villemarette" userId="b154d92c7e974af3" providerId="LiveId" clId="{0A61D27B-FC23-441F-A7C7-9B0794D1A2F2}" dt="2021-03-15T16:25:21.533" v="2355" actId="1076"/>
          <ac:cxnSpMkLst>
            <pc:docMk/>
            <pc:sldMk cId="3904664023" sldId="276"/>
            <ac:cxnSpMk id="42" creationId="{5B03702A-181C-4729-B25B-0DF2A7708CBF}"/>
          </ac:cxnSpMkLst>
        </pc:cxnChg>
        <pc:cxnChg chg="add mod">
          <ac:chgData name="James Villemarette" userId="b154d92c7e974af3" providerId="LiveId" clId="{0A61D27B-FC23-441F-A7C7-9B0794D1A2F2}" dt="2021-03-15T16:25:30.222" v="2360" actId="1076"/>
          <ac:cxnSpMkLst>
            <pc:docMk/>
            <pc:sldMk cId="3904664023" sldId="276"/>
            <ac:cxnSpMk id="45" creationId="{FC84BC54-492D-495D-9F3E-668FD866E341}"/>
          </ac:cxnSpMkLst>
        </pc:cxnChg>
        <pc:cxnChg chg="add del mod">
          <ac:chgData name="James Villemarette" userId="b154d92c7e974af3" providerId="LiveId" clId="{0A61D27B-FC23-441F-A7C7-9B0794D1A2F2}" dt="2021-03-15T16:25:22.966" v="2358"/>
          <ac:cxnSpMkLst>
            <pc:docMk/>
            <pc:sldMk cId="3904664023" sldId="276"/>
            <ac:cxnSpMk id="46" creationId="{6CA2C5C3-C9B7-4EDE-84E7-EF58ED82A87B}"/>
          </ac:cxnSpMkLst>
        </pc:cxnChg>
        <pc:cxnChg chg="add del">
          <ac:chgData name="James Villemarette" userId="b154d92c7e974af3" providerId="LiveId" clId="{0A61D27B-FC23-441F-A7C7-9B0794D1A2F2}" dt="2021-03-15T19:26:26.877" v="5594" actId="478"/>
          <ac:cxnSpMkLst>
            <pc:docMk/>
            <pc:sldMk cId="3904664023" sldId="276"/>
            <ac:cxnSpMk id="53" creationId="{6DC88BCD-225A-4EF8-8BDD-B96022974D43}"/>
          </ac:cxnSpMkLst>
        </pc:cxnChg>
        <pc:cxnChg chg="add del mod">
          <ac:chgData name="James Villemarette" userId="b154d92c7e974af3" providerId="LiveId" clId="{0A61D27B-FC23-441F-A7C7-9B0794D1A2F2}" dt="2021-03-15T19:26:23.632" v="5593" actId="478"/>
          <ac:cxnSpMkLst>
            <pc:docMk/>
            <pc:sldMk cId="3904664023" sldId="276"/>
            <ac:cxnSpMk id="55" creationId="{A14046E2-B276-4D11-B2CF-A444A81BC282}"/>
          </ac:cxnSpMkLst>
        </pc:cxnChg>
        <pc:cxnChg chg="add del">
          <ac:chgData name="James Villemarette" userId="b154d92c7e974af3" providerId="LiveId" clId="{0A61D27B-FC23-441F-A7C7-9B0794D1A2F2}" dt="2021-03-15T19:26:54.785" v="5597" actId="478"/>
          <ac:cxnSpMkLst>
            <pc:docMk/>
            <pc:sldMk cId="3904664023" sldId="276"/>
            <ac:cxnSpMk id="61" creationId="{FEED6E30-084C-407C-A0B5-3E2003FF8617}"/>
          </ac:cxnSpMkLst>
        </pc:cxnChg>
        <pc:cxnChg chg="add mod">
          <ac:chgData name="James Villemarette" userId="b154d92c7e974af3" providerId="LiveId" clId="{0A61D27B-FC23-441F-A7C7-9B0794D1A2F2}" dt="2021-03-15T19:30:03.584" v="5632" actId="14100"/>
          <ac:cxnSpMkLst>
            <pc:docMk/>
            <pc:sldMk cId="3904664023" sldId="276"/>
            <ac:cxnSpMk id="63" creationId="{65A7EA72-5DA9-4548-AA2F-C6C7CCD21765}"/>
          </ac:cxnSpMkLst>
        </pc:cxnChg>
        <pc:cxnChg chg="add del mod">
          <ac:chgData name="James Villemarette" userId="b154d92c7e974af3" providerId="LiveId" clId="{0A61D27B-FC23-441F-A7C7-9B0794D1A2F2}" dt="2021-03-15T19:28:34.603" v="5609" actId="478"/>
          <ac:cxnSpMkLst>
            <pc:docMk/>
            <pc:sldMk cId="3904664023" sldId="276"/>
            <ac:cxnSpMk id="68" creationId="{0E9128E7-6366-4199-BDE5-BF1E1DD8A8BB}"/>
          </ac:cxnSpMkLst>
        </pc:cxnChg>
        <pc:cxnChg chg="add del mod">
          <ac:chgData name="James Villemarette" userId="b154d92c7e974af3" providerId="LiveId" clId="{0A61D27B-FC23-441F-A7C7-9B0794D1A2F2}" dt="2021-03-15T19:28:48.565" v="5613" actId="11529"/>
          <ac:cxnSpMkLst>
            <pc:docMk/>
            <pc:sldMk cId="3904664023" sldId="276"/>
            <ac:cxnSpMk id="73" creationId="{A14FE2CF-3864-45DD-AF6B-96573DD68D57}"/>
          </ac:cxnSpMkLst>
        </pc:cxnChg>
        <pc:cxnChg chg="add mod">
          <ac:chgData name="James Villemarette" userId="b154d92c7e974af3" providerId="LiveId" clId="{0A61D27B-FC23-441F-A7C7-9B0794D1A2F2}" dt="2021-03-15T19:30:00.887" v="5631" actId="14100"/>
          <ac:cxnSpMkLst>
            <pc:docMk/>
            <pc:sldMk cId="3904664023" sldId="276"/>
            <ac:cxnSpMk id="76" creationId="{AA850F01-0DEE-44EF-A7DD-B8736B6D186D}"/>
          </ac:cxnSpMkLst>
        </pc:cxnChg>
        <pc:cxnChg chg="add mod">
          <ac:chgData name="James Villemarette" userId="b154d92c7e974af3" providerId="LiveId" clId="{0A61D27B-FC23-441F-A7C7-9B0794D1A2F2}" dt="2021-03-15T20:53:03.214" v="7778" actId="14100"/>
          <ac:cxnSpMkLst>
            <pc:docMk/>
            <pc:sldMk cId="3904664023" sldId="276"/>
            <ac:cxnSpMk id="94" creationId="{6DC24DC7-BE8A-41B6-AD8D-A16A8D7588B0}"/>
          </ac:cxnSpMkLst>
        </pc:cxnChg>
        <pc:cxnChg chg="add mod">
          <ac:chgData name="James Villemarette" userId="b154d92c7e974af3" providerId="LiveId" clId="{0A61D27B-FC23-441F-A7C7-9B0794D1A2F2}" dt="2021-03-15T20:53:28.655" v="7783" actId="14100"/>
          <ac:cxnSpMkLst>
            <pc:docMk/>
            <pc:sldMk cId="3904664023" sldId="276"/>
            <ac:cxnSpMk id="100" creationId="{FE4026F8-C296-482D-95B7-7D134737E253}"/>
          </ac:cxnSpMkLst>
        </pc:cxnChg>
      </pc:sldChg>
      <pc:sldChg chg="addSp delSp modSp add mod ord">
        <pc:chgData name="James Villemarette" userId="b154d92c7e974af3" providerId="LiveId" clId="{0A61D27B-FC23-441F-A7C7-9B0794D1A2F2}" dt="2021-03-15T16:39:31.319" v="3182"/>
        <pc:sldMkLst>
          <pc:docMk/>
          <pc:sldMk cId="3695958044" sldId="277"/>
        </pc:sldMkLst>
        <pc:spChg chg="mod">
          <ac:chgData name="James Villemarette" userId="b154d92c7e974af3" providerId="LiveId" clId="{0A61D27B-FC23-441F-A7C7-9B0794D1A2F2}" dt="2021-03-15T16:38:43.096" v="3175" actId="1076"/>
          <ac:spMkLst>
            <pc:docMk/>
            <pc:sldMk cId="3695958044" sldId="277"/>
            <ac:spMk id="2" creationId="{F2E1C15B-0610-408D-8BBB-B170B505C6DD}"/>
          </ac:spMkLst>
        </pc:spChg>
        <pc:picChg chg="add mod">
          <ac:chgData name="James Villemarette" userId="b154d92c7e974af3" providerId="LiveId" clId="{0A61D27B-FC23-441F-A7C7-9B0794D1A2F2}" dt="2021-03-15T16:39:31.319" v="3182"/>
          <ac:picMkLst>
            <pc:docMk/>
            <pc:sldMk cId="3695958044" sldId="277"/>
            <ac:picMk id="3" creationId="{F7C12367-30E0-4A0F-8DB5-A084DAE02E38}"/>
          </ac:picMkLst>
        </pc:picChg>
        <pc:picChg chg="del">
          <ac:chgData name="James Villemarette" userId="b154d92c7e974af3" providerId="LiveId" clId="{0A61D27B-FC23-441F-A7C7-9B0794D1A2F2}" dt="2021-03-15T16:38:12.796" v="3140" actId="478"/>
          <ac:picMkLst>
            <pc:docMk/>
            <pc:sldMk cId="3695958044" sldId="277"/>
            <ac:picMk id="1026" creationId="{69CA897B-6398-404B-9B4D-5CD83BCFBFE0}"/>
          </ac:picMkLst>
        </pc:picChg>
        <pc:cxnChg chg="add mod">
          <ac:chgData name="James Villemarette" userId="b154d92c7e974af3" providerId="LiveId" clId="{0A61D27B-FC23-441F-A7C7-9B0794D1A2F2}" dt="2021-03-15T16:39:00.604" v="3178" actId="1582"/>
          <ac:cxnSpMkLst>
            <pc:docMk/>
            <pc:sldMk cId="3695958044" sldId="277"/>
            <ac:cxnSpMk id="5" creationId="{95466F23-0904-4DD1-87F3-A5D205F4AE03}"/>
          </ac:cxnSpMkLst>
        </pc:cxnChg>
        <pc:cxnChg chg="add mod">
          <ac:chgData name="James Villemarette" userId="b154d92c7e974af3" providerId="LiveId" clId="{0A61D27B-FC23-441F-A7C7-9B0794D1A2F2}" dt="2021-03-15T16:39:09.577" v="3181" actId="14100"/>
          <ac:cxnSpMkLst>
            <pc:docMk/>
            <pc:sldMk cId="3695958044" sldId="277"/>
            <ac:cxnSpMk id="7" creationId="{EA18542D-7705-438B-ADB2-176D29519E25}"/>
          </ac:cxnSpMkLst>
        </pc:cxnChg>
      </pc:sldChg>
      <pc:sldChg chg="addSp modSp add mod ord">
        <pc:chgData name="James Villemarette" userId="b154d92c7e974af3" providerId="LiveId" clId="{0A61D27B-FC23-441F-A7C7-9B0794D1A2F2}" dt="2021-03-15T21:00:56.821" v="7837" actId="14100"/>
        <pc:sldMkLst>
          <pc:docMk/>
          <pc:sldMk cId="900448205" sldId="278"/>
        </pc:sldMkLst>
        <pc:spChg chg="mod">
          <ac:chgData name="James Villemarette" userId="b154d92c7e974af3" providerId="LiveId" clId="{0A61D27B-FC23-441F-A7C7-9B0794D1A2F2}" dt="2021-03-15T19:54:22.424" v="6504" actId="20577"/>
          <ac:spMkLst>
            <pc:docMk/>
            <pc:sldMk cId="900448205" sldId="27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6:40:44.526" v="3288" actId="20577"/>
          <ac:spMkLst>
            <pc:docMk/>
            <pc:sldMk cId="900448205" sldId="27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1:00:56.821" v="7837" actId="14100"/>
          <ac:spMkLst>
            <pc:docMk/>
            <pc:sldMk cId="900448205" sldId="278"/>
            <ac:spMk id="4" creationId="{B9408AA3-C72F-4EF6-ACA7-2E6C2F27D3E7}"/>
          </ac:spMkLst>
        </pc:spChg>
      </pc:sldChg>
      <pc:sldChg chg="addSp delSp modSp add mod ord modAnim">
        <pc:chgData name="James Villemarette" userId="b154d92c7e974af3" providerId="LiveId" clId="{0A61D27B-FC23-441F-A7C7-9B0794D1A2F2}" dt="2021-03-16T16:04:45.523" v="9811"/>
        <pc:sldMkLst>
          <pc:docMk/>
          <pc:sldMk cId="375548244" sldId="279"/>
        </pc:sldMkLst>
        <pc:spChg chg="mod">
          <ac:chgData name="James Villemarette" userId="b154d92c7e974af3" providerId="LiveId" clId="{0A61D27B-FC23-441F-A7C7-9B0794D1A2F2}" dt="2021-03-15T16:41:01.112" v="3315" actId="20577"/>
          <ac:spMkLst>
            <pc:docMk/>
            <pc:sldMk cId="375548244" sldId="279"/>
            <ac:spMk id="2" creationId="{B933E60C-C938-4312-B040-8AEBA089F837}"/>
          </ac:spMkLst>
        </pc:spChg>
        <pc:spChg chg="add mod">
          <ac:chgData name="James Villemarette" userId="b154d92c7e974af3" providerId="LiveId" clId="{0A61D27B-FC23-441F-A7C7-9B0794D1A2F2}" dt="2021-03-16T14:15:16.072" v="8364" actId="14100"/>
          <ac:spMkLst>
            <pc:docMk/>
            <pc:sldMk cId="375548244" sldId="279"/>
            <ac:spMk id="3" creationId="{AA33078D-2AEA-47F0-9987-48A302428FB9}"/>
          </ac:spMkLst>
        </pc:spChg>
        <pc:spChg chg="del">
          <ac:chgData name="James Villemarette" userId="b154d92c7e974af3" providerId="LiveId" clId="{0A61D27B-FC23-441F-A7C7-9B0794D1A2F2}" dt="2021-03-15T16:42:25.476" v="3316" actId="478"/>
          <ac:spMkLst>
            <pc:docMk/>
            <pc:sldMk cId="375548244" sldId="27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39:01.690" v="8492" actId="1076"/>
          <ac:spMkLst>
            <pc:docMk/>
            <pc:sldMk cId="375548244" sldId="279"/>
            <ac:spMk id="4" creationId="{2321DF2D-691F-47CE-ACA7-82384B184C95}"/>
          </ac:spMkLst>
        </pc:spChg>
        <pc:spChg chg="add del mod">
          <ac:chgData name="James Villemarette" userId="b154d92c7e974af3" providerId="LiveId" clId="{0A61D27B-FC23-441F-A7C7-9B0794D1A2F2}" dt="2021-03-15T16:42:27.385" v="3317" actId="478"/>
          <ac:spMkLst>
            <pc:docMk/>
            <pc:sldMk cId="375548244" sldId="279"/>
            <ac:spMk id="5" creationId="{09999A6A-B11E-4B37-9FC8-256A94A00F61}"/>
          </ac:spMkLst>
        </pc:spChg>
        <pc:spChg chg="add mod">
          <ac:chgData name="James Villemarette" userId="b154d92c7e974af3" providerId="LiveId" clId="{0A61D27B-FC23-441F-A7C7-9B0794D1A2F2}" dt="2021-03-15T16:43:31.095" v="3351" actId="1076"/>
          <ac:spMkLst>
            <pc:docMk/>
            <pc:sldMk cId="375548244" sldId="279"/>
            <ac:spMk id="6" creationId="{9ADED202-159A-4BA7-8EC4-2C86FB4D9E4A}"/>
          </ac:spMkLst>
        </pc:spChg>
        <pc:spChg chg="add mod">
          <ac:chgData name="James Villemarette" userId="b154d92c7e974af3" providerId="LiveId" clId="{0A61D27B-FC23-441F-A7C7-9B0794D1A2F2}" dt="2021-03-15T16:43:36.133" v="3362" actId="20577"/>
          <ac:spMkLst>
            <pc:docMk/>
            <pc:sldMk cId="375548244" sldId="279"/>
            <ac:spMk id="7" creationId="{EE2909E5-21CD-4D06-9FDA-4EF4A42F707B}"/>
          </ac:spMkLst>
        </pc:spChg>
        <pc:spChg chg="add mod">
          <ac:chgData name="James Villemarette" userId="b154d92c7e974af3" providerId="LiveId" clId="{0A61D27B-FC23-441F-A7C7-9B0794D1A2F2}" dt="2021-03-15T16:43:47.644" v="3378" actId="14100"/>
          <ac:spMkLst>
            <pc:docMk/>
            <pc:sldMk cId="375548244" sldId="279"/>
            <ac:spMk id="8" creationId="{F9B206DF-B1AD-4669-92FF-F3BB7A563635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9" creationId="{4AE60250-D4EB-405E-972D-D7C4B5677748}"/>
          </ac:spMkLst>
        </pc:spChg>
        <pc:spChg chg="add del mod">
          <ac:chgData name="James Villemarette" userId="b154d92c7e974af3" providerId="LiveId" clId="{0A61D27B-FC23-441F-A7C7-9B0794D1A2F2}" dt="2021-03-15T16:44:41.945" v="3404" actId="478"/>
          <ac:spMkLst>
            <pc:docMk/>
            <pc:sldMk cId="375548244" sldId="279"/>
            <ac:spMk id="10" creationId="{71DEE985-13F4-4089-9426-9F1DC514EFDD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1" creationId="{C24CA34A-DED1-4CC9-B620-C947D95CEA7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2" creationId="{169D846C-001E-430C-8950-8A7DA91FDBCC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3" creationId="{F3C99351-42BC-41FD-B3AB-9C0D910D424A}"/>
          </ac:spMkLst>
        </pc:spChg>
        <pc:spChg chg="add mod">
          <ac:chgData name="James Villemarette" userId="b154d92c7e974af3" providerId="LiveId" clId="{0A61D27B-FC23-441F-A7C7-9B0794D1A2F2}" dt="2021-03-15T16:49:00.194" v="3684" actId="208"/>
          <ac:spMkLst>
            <pc:docMk/>
            <pc:sldMk cId="375548244" sldId="279"/>
            <ac:spMk id="14" creationId="{0FCF7D27-68EB-427F-B85A-6C9592E94B72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5" creationId="{2ED6B38B-6DEA-4C7B-8855-25F6880FCE70}"/>
          </ac:spMkLst>
        </pc:spChg>
        <pc:spChg chg="add mod">
          <ac:chgData name="James Villemarette" userId="b154d92c7e974af3" providerId="LiveId" clId="{0A61D27B-FC23-441F-A7C7-9B0794D1A2F2}" dt="2021-03-15T16:49:11.959" v="3686" actId="208"/>
          <ac:spMkLst>
            <pc:docMk/>
            <pc:sldMk cId="375548244" sldId="279"/>
            <ac:spMk id="16" creationId="{9F3F2AAA-EBE9-4F09-90CB-BBD83B134896}"/>
          </ac:spMkLst>
        </pc:spChg>
        <pc:spChg chg="add mod">
          <ac:chgData name="James Villemarette" userId="b154d92c7e974af3" providerId="LiveId" clId="{0A61D27B-FC23-441F-A7C7-9B0794D1A2F2}" dt="2021-03-15T16:47:34.069" v="3609" actId="20577"/>
          <ac:spMkLst>
            <pc:docMk/>
            <pc:sldMk cId="375548244" sldId="279"/>
            <ac:spMk id="17" creationId="{B6B5739E-09E9-4A1D-8EEA-FA1088ABD8D9}"/>
          </ac:spMkLst>
        </pc:spChg>
        <pc:spChg chg="add mod">
          <ac:chgData name="James Villemarette" userId="b154d92c7e974af3" providerId="LiveId" clId="{0A61D27B-FC23-441F-A7C7-9B0794D1A2F2}" dt="2021-03-15T16:48:54.286" v="3683" actId="207"/>
          <ac:spMkLst>
            <pc:docMk/>
            <pc:sldMk cId="375548244" sldId="279"/>
            <ac:spMk id="18" creationId="{E131F56E-5A6A-4878-A11D-EA7AC214EF4A}"/>
          </ac:spMkLst>
        </pc:spChg>
        <pc:spChg chg="add mod">
          <ac:chgData name="James Villemarette" userId="b154d92c7e974af3" providerId="LiveId" clId="{0A61D27B-FC23-441F-A7C7-9B0794D1A2F2}" dt="2021-03-15T16:49:07.347" v="3685" actId="207"/>
          <ac:spMkLst>
            <pc:docMk/>
            <pc:sldMk cId="375548244" sldId="279"/>
            <ac:spMk id="19" creationId="{E94D75A2-7572-41DB-8DB8-1670A983C78D}"/>
          </ac:spMkLst>
        </pc:spChg>
        <pc:spChg chg="add mod">
          <ac:chgData name="James Villemarette" userId="b154d92c7e974af3" providerId="LiveId" clId="{0A61D27B-FC23-441F-A7C7-9B0794D1A2F2}" dt="2021-03-15T16:49:42.458" v="3695" actId="20577"/>
          <ac:spMkLst>
            <pc:docMk/>
            <pc:sldMk cId="375548244" sldId="279"/>
            <ac:spMk id="20" creationId="{A518A6E3-EAC0-4730-BAFD-CF1C2AD41E66}"/>
          </ac:spMkLst>
        </pc:spChg>
        <pc:spChg chg="add del mod">
          <ac:chgData name="James Villemarette" userId="b154d92c7e974af3" providerId="LiveId" clId="{0A61D27B-FC23-441F-A7C7-9B0794D1A2F2}" dt="2021-03-16T14:26:50.702" v="8384" actId="478"/>
          <ac:spMkLst>
            <pc:docMk/>
            <pc:sldMk cId="375548244" sldId="279"/>
            <ac:spMk id="41" creationId="{3C8BB13D-C308-4821-A649-780FEA2DCEC9}"/>
          </ac:spMkLst>
        </pc:spChg>
        <pc:spChg chg="add mod">
          <ac:chgData name="James Villemarette" userId="b154d92c7e974af3" providerId="LiveId" clId="{0A61D27B-FC23-441F-A7C7-9B0794D1A2F2}" dt="2021-03-16T14:38:38.340" v="8458" actId="14100"/>
          <ac:spMkLst>
            <pc:docMk/>
            <pc:sldMk cId="375548244" sldId="279"/>
            <ac:spMk id="42" creationId="{FE3CAE49-B5A5-4695-91F6-DD30CC575313}"/>
          </ac:spMkLst>
        </pc:spChg>
        <pc:spChg chg="add mod">
          <ac:chgData name="James Villemarette" userId="b154d92c7e974af3" providerId="LiveId" clId="{0A61D27B-FC23-441F-A7C7-9B0794D1A2F2}" dt="2021-03-15T16:57:39.019" v="3746" actId="1076"/>
          <ac:spMkLst>
            <pc:docMk/>
            <pc:sldMk cId="375548244" sldId="279"/>
            <ac:spMk id="46" creationId="{54E88913-F481-4814-B0F4-D9F2C8AEB6B1}"/>
          </ac:spMkLst>
        </pc:spChg>
        <pc:spChg chg="add mod">
          <ac:chgData name="James Villemarette" userId="b154d92c7e974af3" providerId="LiveId" clId="{0A61D27B-FC23-441F-A7C7-9B0794D1A2F2}" dt="2021-03-15T16:57:43.358" v="3752" actId="20577"/>
          <ac:spMkLst>
            <pc:docMk/>
            <pc:sldMk cId="375548244" sldId="279"/>
            <ac:spMk id="47" creationId="{E1F5ABAE-B79E-4D93-9AED-E9A81D968503}"/>
          </ac:spMkLst>
        </pc:spChg>
        <pc:spChg chg="add mod">
          <ac:chgData name="James Villemarette" userId="b154d92c7e974af3" providerId="LiveId" clId="{0A61D27B-FC23-441F-A7C7-9B0794D1A2F2}" dt="2021-03-16T14:38:35.216" v="8457" actId="1076"/>
          <ac:spMkLst>
            <pc:docMk/>
            <pc:sldMk cId="375548244" sldId="279"/>
            <ac:spMk id="48" creationId="{29EBDD51-C7E2-4C3F-8F28-5CAE089061BB}"/>
          </ac:spMkLst>
        </pc:spChg>
        <pc:spChg chg="add mod">
          <ac:chgData name="James Villemarette" userId="b154d92c7e974af3" providerId="LiveId" clId="{0A61D27B-FC23-441F-A7C7-9B0794D1A2F2}" dt="2021-03-16T14:37:56.426" v="8454" actId="1076"/>
          <ac:spMkLst>
            <pc:docMk/>
            <pc:sldMk cId="375548244" sldId="279"/>
            <ac:spMk id="49" creationId="{4BAD537B-A323-4197-B234-E2B273FDC6E3}"/>
          </ac:spMkLst>
        </pc:spChg>
        <pc:spChg chg="add mod">
          <ac:chgData name="James Villemarette" userId="b154d92c7e974af3" providerId="LiveId" clId="{0A61D27B-FC23-441F-A7C7-9B0794D1A2F2}" dt="2021-03-16T14:37:50.378" v="8453" actId="1076"/>
          <ac:spMkLst>
            <pc:docMk/>
            <pc:sldMk cId="375548244" sldId="279"/>
            <ac:spMk id="50" creationId="{F026D4D5-F753-4C28-B1FB-2F2E641EB517}"/>
          </ac:spMkLst>
        </pc:spChg>
        <pc:spChg chg="add mod">
          <ac:chgData name="James Villemarette" userId="b154d92c7e974af3" providerId="LiveId" clId="{0A61D27B-FC23-441F-A7C7-9B0794D1A2F2}" dt="2021-03-16T14:39:29.221" v="8527" actId="20577"/>
          <ac:spMkLst>
            <pc:docMk/>
            <pc:sldMk cId="375548244" sldId="279"/>
            <ac:spMk id="51" creationId="{70580CE4-7F40-4E17-86FB-A12AE624E9ED}"/>
          </ac:spMkLst>
        </pc:spChg>
        <pc:spChg chg="add del">
          <ac:chgData name="James Villemarette" userId="b154d92c7e974af3" providerId="LiveId" clId="{0A61D27B-FC23-441F-A7C7-9B0794D1A2F2}" dt="2021-03-15T16:58:25.059" v="3784" actId="11529"/>
          <ac:spMkLst>
            <pc:docMk/>
            <pc:sldMk cId="375548244" sldId="279"/>
            <ac:spMk id="51" creationId="{80F06A05-4550-4449-A780-66392C3DEE41}"/>
          </ac:spMkLst>
        </pc:spChg>
        <pc:spChg chg="add mod">
          <ac:chgData name="James Villemarette" userId="b154d92c7e974af3" providerId="LiveId" clId="{0A61D27B-FC23-441F-A7C7-9B0794D1A2F2}" dt="2021-03-16T14:40:19.687" v="8568" actId="208"/>
          <ac:spMkLst>
            <pc:docMk/>
            <pc:sldMk cId="375548244" sldId="279"/>
            <ac:spMk id="52" creationId="{142A62DC-1B73-483A-8578-553DB8D31AA4}"/>
          </ac:spMkLst>
        </pc:spChg>
        <pc:spChg chg="add mod">
          <ac:chgData name="James Villemarette" userId="b154d92c7e974af3" providerId="LiveId" clId="{0A61D27B-FC23-441F-A7C7-9B0794D1A2F2}" dt="2021-03-16T14:40:26.108" v="8569" actId="207"/>
          <ac:spMkLst>
            <pc:docMk/>
            <pc:sldMk cId="375548244" sldId="279"/>
            <ac:spMk id="54" creationId="{9F019E4E-05B0-4A4B-8A61-FA1D888E18E3}"/>
          </ac:spMkLst>
        </pc:spChg>
        <pc:spChg chg="add mod">
          <ac:chgData name="James Villemarette" userId="b154d92c7e974af3" providerId="LiveId" clId="{0A61D27B-FC23-441F-A7C7-9B0794D1A2F2}" dt="2021-03-16T16:01:31.395" v="9791" actId="1076"/>
          <ac:spMkLst>
            <pc:docMk/>
            <pc:sldMk cId="375548244" sldId="279"/>
            <ac:spMk id="56" creationId="{746062DF-0007-4B6E-B75A-71E26477E769}"/>
          </ac:spMkLst>
        </pc:spChg>
        <pc:spChg chg="add mod">
          <ac:chgData name="James Villemarette" userId="b154d92c7e974af3" providerId="LiveId" clId="{0A61D27B-FC23-441F-A7C7-9B0794D1A2F2}" dt="2021-03-16T14:40:38.713" v="8579" actId="1036"/>
          <ac:spMkLst>
            <pc:docMk/>
            <pc:sldMk cId="375548244" sldId="279"/>
            <ac:spMk id="62" creationId="{A15CE44D-E434-4654-8822-56C87886EDA5}"/>
          </ac:spMkLst>
        </pc:spChg>
        <pc:cxnChg chg="add mod">
          <ac:chgData name="James Villemarette" userId="b154d92c7e974af3" providerId="LiveId" clId="{0A61D27B-FC23-441F-A7C7-9B0794D1A2F2}" dt="2021-03-15T16:50:56.713" v="3698" actId="1582"/>
          <ac:cxnSpMkLst>
            <pc:docMk/>
            <pc:sldMk cId="375548244" sldId="279"/>
            <ac:cxnSpMk id="22" creationId="{ACFF0EAE-CA6F-4823-8E42-737F395F79DF}"/>
          </ac:cxnSpMkLst>
        </pc:cxnChg>
        <pc:cxnChg chg="add mod">
          <ac:chgData name="James Villemarette" userId="b154d92c7e974af3" providerId="LiveId" clId="{0A61D27B-FC23-441F-A7C7-9B0794D1A2F2}" dt="2021-03-15T16:51:08.397" v="3701" actId="1582"/>
          <ac:cxnSpMkLst>
            <pc:docMk/>
            <pc:sldMk cId="375548244" sldId="279"/>
            <ac:cxnSpMk id="24" creationId="{A1F409A8-A779-4150-86EC-C6C0AAE825DA}"/>
          </ac:cxnSpMkLst>
        </pc:cxnChg>
        <pc:cxnChg chg="add mod">
          <ac:chgData name="James Villemarette" userId="b154d92c7e974af3" providerId="LiveId" clId="{0A61D27B-FC23-441F-A7C7-9B0794D1A2F2}" dt="2021-03-15T16:51:24.165" v="3704" actId="1582"/>
          <ac:cxnSpMkLst>
            <pc:docMk/>
            <pc:sldMk cId="375548244" sldId="279"/>
            <ac:cxnSpMk id="26" creationId="{0E0DE5E5-9456-4DD5-AC60-4E06EB41853F}"/>
          </ac:cxnSpMkLst>
        </pc:cxnChg>
        <pc:cxnChg chg="add mod">
          <ac:chgData name="James Villemarette" userId="b154d92c7e974af3" providerId="LiveId" clId="{0A61D27B-FC23-441F-A7C7-9B0794D1A2F2}" dt="2021-03-15T16:51:38.896" v="3707" actId="1582"/>
          <ac:cxnSpMkLst>
            <pc:docMk/>
            <pc:sldMk cId="375548244" sldId="279"/>
            <ac:cxnSpMk id="28" creationId="{F348AB03-06E7-42C3-8D13-5B262BF71C45}"/>
          </ac:cxnSpMkLst>
        </pc:cxnChg>
        <pc:cxnChg chg="add mod">
          <ac:chgData name="James Villemarette" userId="b154d92c7e974af3" providerId="LiveId" clId="{0A61D27B-FC23-441F-A7C7-9B0794D1A2F2}" dt="2021-03-15T16:51:59.759" v="3711" actId="208"/>
          <ac:cxnSpMkLst>
            <pc:docMk/>
            <pc:sldMk cId="375548244" sldId="279"/>
            <ac:cxnSpMk id="30" creationId="{BE0E40BB-0767-4363-A276-CF523A70F06D}"/>
          </ac:cxnSpMkLst>
        </pc:cxnChg>
        <pc:cxnChg chg="add mod">
          <ac:chgData name="James Villemarette" userId="b154d92c7e974af3" providerId="LiveId" clId="{0A61D27B-FC23-441F-A7C7-9B0794D1A2F2}" dt="2021-03-15T16:52:09.967" v="3714" actId="1582"/>
          <ac:cxnSpMkLst>
            <pc:docMk/>
            <pc:sldMk cId="375548244" sldId="279"/>
            <ac:cxnSpMk id="32" creationId="{D0A69B23-7ABC-46EE-8865-59FE105B10A6}"/>
          </ac:cxnSpMkLst>
        </pc:cxnChg>
        <pc:cxnChg chg="add mod">
          <ac:chgData name="James Villemarette" userId="b154d92c7e974af3" providerId="LiveId" clId="{0A61D27B-FC23-441F-A7C7-9B0794D1A2F2}" dt="2021-03-15T16:52:19.758" v="3717" actId="1582"/>
          <ac:cxnSpMkLst>
            <pc:docMk/>
            <pc:sldMk cId="375548244" sldId="279"/>
            <ac:cxnSpMk id="34" creationId="{611948A1-80C8-44AE-A3A7-FFCFB4E2769F}"/>
          </ac:cxnSpMkLst>
        </pc:cxnChg>
        <pc:cxnChg chg="add mod">
          <ac:chgData name="James Villemarette" userId="b154d92c7e974af3" providerId="LiveId" clId="{0A61D27B-FC23-441F-A7C7-9B0794D1A2F2}" dt="2021-03-15T16:52:30.017" v="3720" actId="1582"/>
          <ac:cxnSpMkLst>
            <pc:docMk/>
            <pc:sldMk cId="375548244" sldId="279"/>
            <ac:cxnSpMk id="36" creationId="{B6512436-2C40-40BA-B69F-7478EEFD377F}"/>
          </ac:cxnSpMkLst>
        </pc:cxnChg>
        <pc:cxnChg chg="add mod">
          <ac:chgData name="James Villemarette" userId="b154d92c7e974af3" providerId="LiveId" clId="{0A61D27B-FC23-441F-A7C7-9B0794D1A2F2}" dt="2021-03-15T16:52:40.802" v="3724" actId="208"/>
          <ac:cxnSpMkLst>
            <pc:docMk/>
            <pc:sldMk cId="375548244" sldId="279"/>
            <ac:cxnSpMk id="38" creationId="{2722D95E-FDCA-419E-8095-985F8F0F4207}"/>
          </ac:cxnSpMkLst>
        </pc:cxnChg>
        <pc:cxnChg chg="add mod">
          <ac:chgData name="James Villemarette" userId="b154d92c7e974af3" providerId="LiveId" clId="{0A61D27B-FC23-441F-A7C7-9B0794D1A2F2}" dt="2021-03-15T16:52:53.019" v="3727" actId="1582"/>
          <ac:cxnSpMkLst>
            <pc:docMk/>
            <pc:sldMk cId="375548244" sldId="279"/>
            <ac:cxnSpMk id="40" creationId="{3F670973-B20D-48B1-95B7-3856127F3C9E}"/>
          </ac:cxnSpMkLst>
        </pc:cxnChg>
        <pc:cxnChg chg="add del mod">
          <ac:chgData name="James Villemarette" userId="b154d92c7e974af3" providerId="LiveId" clId="{0A61D27B-FC23-441F-A7C7-9B0794D1A2F2}" dt="2021-03-15T16:53:29.665" v="3733" actId="478"/>
          <ac:cxnSpMkLst>
            <pc:docMk/>
            <pc:sldMk cId="375548244" sldId="279"/>
            <ac:cxnSpMk id="42" creationId="{C71D8F1C-9A7B-43A2-B2C5-C20DA6F9871E}"/>
          </ac:cxnSpMkLst>
        </pc:cxnChg>
        <pc:cxnChg chg="add mod">
          <ac:chgData name="James Villemarette" userId="b154d92c7e974af3" providerId="LiveId" clId="{0A61D27B-FC23-441F-A7C7-9B0794D1A2F2}" dt="2021-03-15T16:53:44.065" v="3736" actId="1582"/>
          <ac:cxnSpMkLst>
            <pc:docMk/>
            <pc:sldMk cId="375548244" sldId="279"/>
            <ac:cxnSpMk id="45" creationId="{AA1C810F-757C-4375-AB0D-F7A772EFA925}"/>
          </ac:cxnSpMkLst>
        </pc:cxnChg>
        <pc:cxnChg chg="add mod">
          <ac:chgData name="James Villemarette" userId="b154d92c7e974af3" providerId="LiveId" clId="{0A61D27B-FC23-441F-A7C7-9B0794D1A2F2}" dt="2021-03-16T14:38:35.216" v="8457" actId="1076"/>
          <ac:cxnSpMkLst>
            <pc:docMk/>
            <pc:sldMk cId="375548244" sldId="279"/>
            <ac:cxnSpMk id="53" creationId="{584B42C9-7569-4FDF-B220-70B410765221}"/>
          </ac:cxnSpMkLst>
        </pc:cxnChg>
        <pc:cxnChg chg="add mod">
          <ac:chgData name="James Villemarette" userId="b154d92c7e974af3" providerId="LiveId" clId="{0A61D27B-FC23-441F-A7C7-9B0794D1A2F2}" dt="2021-03-16T14:37:56.426" v="8454" actId="1076"/>
          <ac:cxnSpMkLst>
            <pc:docMk/>
            <pc:sldMk cId="375548244" sldId="279"/>
            <ac:cxnSpMk id="55" creationId="{58220729-8965-4380-A119-05260AC19E93}"/>
          </ac:cxnSpMkLst>
        </pc:cxnChg>
        <pc:cxnChg chg="add mod">
          <ac:chgData name="James Villemarette" userId="b154d92c7e974af3" providerId="LiveId" clId="{0A61D27B-FC23-441F-A7C7-9B0794D1A2F2}" dt="2021-03-16T14:37:50.378" v="8453" actId="1076"/>
          <ac:cxnSpMkLst>
            <pc:docMk/>
            <pc:sldMk cId="375548244" sldId="279"/>
            <ac:cxnSpMk id="57" creationId="{B56D3D29-56DC-4B7E-A0A5-E495642CA1A5}"/>
          </ac:cxnSpMkLst>
        </pc:cxnChg>
        <pc:cxnChg chg="add mod">
          <ac:chgData name="James Villemarette" userId="b154d92c7e974af3" providerId="LiveId" clId="{0A61D27B-FC23-441F-A7C7-9B0794D1A2F2}" dt="2021-03-15T16:59:54.030" v="3796" actId="1582"/>
          <ac:cxnSpMkLst>
            <pc:docMk/>
            <pc:sldMk cId="375548244" sldId="279"/>
            <ac:cxnSpMk id="59" creationId="{EF8B9B4A-CD3B-44A9-8F7B-2369606328B7}"/>
          </ac:cxnSpMkLst>
        </pc:cxnChg>
        <pc:cxnChg chg="add mod">
          <ac:chgData name="James Villemarette" userId="b154d92c7e974af3" providerId="LiveId" clId="{0A61D27B-FC23-441F-A7C7-9B0794D1A2F2}" dt="2021-03-15T17:00:04.563" v="3799" actId="1582"/>
          <ac:cxnSpMkLst>
            <pc:docMk/>
            <pc:sldMk cId="375548244" sldId="279"/>
            <ac:cxnSpMk id="61" creationId="{05B9631E-C5FB-4F1F-87C2-77D567FC7392}"/>
          </ac:cxnSpMkLst>
        </pc:cxnChg>
      </pc:sldChg>
      <pc:sldChg chg="addSp modSp add mod modAnim addCm delCm">
        <pc:chgData name="James Villemarette" userId="b154d92c7e974af3" providerId="LiveId" clId="{0A61D27B-FC23-441F-A7C7-9B0794D1A2F2}" dt="2021-03-16T14:10:46.674" v="8212" actId="1076"/>
        <pc:sldMkLst>
          <pc:docMk/>
          <pc:sldMk cId="184343993" sldId="280"/>
        </pc:sldMkLst>
        <pc:spChg chg="mod">
          <ac:chgData name="James Villemarette" userId="b154d92c7e974af3" providerId="LiveId" clId="{0A61D27B-FC23-441F-A7C7-9B0794D1A2F2}" dt="2021-03-15T17:01:02.272" v="3854" actId="20577"/>
          <ac:spMkLst>
            <pc:docMk/>
            <pc:sldMk cId="184343993" sldId="28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7:25:31.044" v="4420" actId="20577"/>
          <ac:spMkLst>
            <pc:docMk/>
            <pc:sldMk cId="184343993" sldId="28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55:18.370" v="6544" actId="122"/>
          <ac:spMkLst>
            <pc:docMk/>
            <pc:sldMk cId="184343993" sldId="280"/>
            <ac:spMk id="4" creationId="{FD4036A9-E4E2-4AD9-804B-D94D81980983}"/>
          </ac:spMkLst>
        </pc:spChg>
        <pc:spChg chg="add mod">
          <ac:chgData name="James Villemarette" userId="b154d92c7e974af3" providerId="LiveId" clId="{0A61D27B-FC23-441F-A7C7-9B0794D1A2F2}" dt="2021-03-15T19:55:16.889" v="6543" actId="122"/>
          <ac:spMkLst>
            <pc:docMk/>
            <pc:sldMk cId="184343993" sldId="280"/>
            <ac:spMk id="6" creationId="{37B2362E-E1BA-47AA-8A33-673DF3A56866}"/>
          </ac:spMkLst>
        </pc:spChg>
        <pc:spChg chg="add mod">
          <ac:chgData name="James Villemarette" userId="b154d92c7e974af3" providerId="LiveId" clId="{0A61D27B-FC23-441F-A7C7-9B0794D1A2F2}" dt="2021-03-15T19:55:25.212" v="6553" actId="20577"/>
          <ac:spMkLst>
            <pc:docMk/>
            <pc:sldMk cId="184343993" sldId="280"/>
            <ac:spMk id="7" creationId="{6E518F45-142F-43A0-8AA1-A007980A221D}"/>
          </ac:spMkLst>
        </pc:spChg>
        <pc:spChg chg="add mod">
          <ac:chgData name="James Villemarette" userId="b154d92c7e974af3" providerId="LiveId" clId="{0A61D27B-FC23-441F-A7C7-9B0794D1A2F2}" dt="2021-03-15T21:01:01.099" v="7838"/>
          <ac:spMkLst>
            <pc:docMk/>
            <pc:sldMk cId="184343993" sldId="280"/>
            <ac:spMk id="8" creationId="{18D6D4A9-F6DF-4BB1-A5E0-6DD036F46E87}"/>
          </ac:spMkLst>
        </pc:spChg>
        <pc:spChg chg="add mod">
          <ac:chgData name="James Villemarette" userId="b154d92c7e974af3" providerId="LiveId" clId="{0A61D27B-FC23-441F-A7C7-9B0794D1A2F2}" dt="2021-03-16T14:10:46.674" v="8212" actId="1076"/>
          <ac:spMkLst>
            <pc:docMk/>
            <pc:sldMk cId="184343993" sldId="280"/>
            <ac:spMk id="9" creationId="{FBC69937-5DD5-48B7-BCE6-4583C6767D0C}"/>
          </ac:spMkLst>
        </pc:spChg>
        <pc:picChg chg="add mod">
          <ac:chgData name="James Villemarette" userId="b154d92c7e974af3" providerId="LiveId" clId="{0A61D27B-FC23-441F-A7C7-9B0794D1A2F2}" dt="2021-03-15T17:07:43.119" v="4145" actId="1076"/>
          <ac:picMkLst>
            <pc:docMk/>
            <pc:sldMk cId="184343993" sldId="280"/>
            <ac:picMk id="2050" creationId="{588AD0C7-61AC-443B-8A61-0DA9EA758A42}"/>
          </ac:picMkLst>
        </pc:picChg>
      </pc:sldChg>
      <pc:sldChg chg="add del">
        <pc:chgData name="James Villemarette" userId="b154d92c7e974af3" providerId="LiveId" clId="{0A61D27B-FC23-441F-A7C7-9B0794D1A2F2}" dt="2021-03-15T16:40:54.752" v="3291"/>
        <pc:sldMkLst>
          <pc:docMk/>
          <pc:sldMk cId="3768006669" sldId="280"/>
        </pc:sldMkLst>
      </pc:sldChg>
      <pc:sldChg chg="addSp modSp add mod ord modAnim">
        <pc:chgData name="James Villemarette" userId="b154d92c7e974af3" providerId="LiveId" clId="{0A61D27B-FC23-441F-A7C7-9B0794D1A2F2}" dt="2021-03-15T21:00:11.779" v="7829"/>
        <pc:sldMkLst>
          <pc:docMk/>
          <pc:sldMk cId="2061443657" sldId="281"/>
        </pc:sldMkLst>
        <pc:spChg chg="mod">
          <ac:chgData name="James Villemarette" userId="b154d92c7e974af3" providerId="LiveId" clId="{0A61D27B-FC23-441F-A7C7-9B0794D1A2F2}" dt="2021-03-15T17:01:10.996" v="3874" actId="20577"/>
          <ac:spMkLst>
            <pc:docMk/>
            <pc:sldMk cId="2061443657" sldId="28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6:01.429" v="6569" actId="20577"/>
          <ac:spMkLst>
            <pc:docMk/>
            <pc:sldMk cId="2061443657" sldId="281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5T17:33:41.463" v="4425" actId="1076"/>
          <ac:picMkLst>
            <pc:docMk/>
            <pc:sldMk cId="2061443657" sldId="281"/>
            <ac:picMk id="5" creationId="{E2B16426-93B4-4404-A9BF-75814309CB9C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5:52:32.425" v="9631"/>
        <pc:sldMkLst>
          <pc:docMk/>
          <pc:sldMk cId="3705867401" sldId="282"/>
        </pc:sldMkLst>
        <pc:spChg chg="mod">
          <ac:chgData name="James Villemarette" userId="b154d92c7e974af3" providerId="LiveId" clId="{0A61D27B-FC23-441F-A7C7-9B0794D1A2F2}" dt="2021-03-15T17:01:32.198" v="3912" actId="20577"/>
          <ac:spMkLst>
            <pc:docMk/>
            <pc:sldMk cId="3705867401" sldId="28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01:09.309" v="6994" actId="14100"/>
          <ac:spMkLst>
            <pc:docMk/>
            <pc:sldMk cId="3705867401" sldId="282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20:02:46.076" v="7029" actId="1076"/>
          <ac:spMkLst>
            <pc:docMk/>
            <pc:sldMk cId="3705867401" sldId="282"/>
            <ac:spMk id="4" creationId="{B541FED4-5387-4605-9DBD-CDB78CB61BD8}"/>
          </ac:spMkLst>
        </pc:spChg>
        <pc:spChg chg="add mod">
          <ac:chgData name="James Villemarette" userId="b154d92c7e974af3" providerId="LiveId" clId="{0A61D27B-FC23-441F-A7C7-9B0794D1A2F2}" dt="2021-03-15T20:04:09.621" v="7104" actId="1076"/>
          <ac:spMkLst>
            <pc:docMk/>
            <pc:sldMk cId="3705867401" sldId="282"/>
            <ac:spMk id="5" creationId="{99DDFEDC-5B4A-41E2-98E8-2617FF2637F8}"/>
          </ac:spMkLst>
        </pc:spChg>
        <pc:spChg chg="add mod">
          <ac:chgData name="James Villemarette" userId="b154d92c7e974af3" providerId="LiveId" clId="{0A61D27B-FC23-441F-A7C7-9B0794D1A2F2}" dt="2021-03-15T20:08:45.493" v="7219" actId="20577"/>
          <ac:spMkLst>
            <pc:docMk/>
            <pc:sldMk cId="3705867401" sldId="282"/>
            <ac:spMk id="8" creationId="{D17D86AB-0AE4-40A2-B257-82E0BD081BD6}"/>
          </ac:spMkLst>
        </pc:spChg>
        <pc:graphicFrameChg chg="add mod modGraphic">
          <ac:chgData name="James Villemarette" userId="b154d92c7e974af3" providerId="LiveId" clId="{0A61D27B-FC23-441F-A7C7-9B0794D1A2F2}" dt="2021-03-15T20:04:47.884" v="7160" actId="20577"/>
          <ac:graphicFrameMkLst>
            <pc:docMk/>
            <pc:sldMk cId="3705867401" sldId="282"/>
            <ac:graphicFrameMk id="6" creationId="{CD55D581-5336-42A5-9A45-042C3C116CFA}"/>
          </ac:graphicFrameMkLst>
        </pc:graphicFrameChg>
        <pc:graphicFrameChg chg="add mod modGraphic">
          <ac:chgData name="James Villemarette" userId="b154d92c7e974af3" providerId="LiveId" clId="{0A61D27B-FC23-441F-A7C7-9B0794D1A2F2}" dt="2021-03-15T20:08:55.523" v="7221" actId="114"/>
          <ac:graphicFrameMkLst>
            <pc:docMk/>
            <pc:sldMk cId="3705867401" sldId="282"/>
            <ac:graphicFrameMk id="7" creationId="{26D4863B-E028-48A5-A7AA-70A0C3D65B62}"/>
          </ac:graphicFrameMkLst>
        </pc:graphicFrameChg>
        <pc:cxnChg chg="add del mod">
          <ac:chgData name="James Villemarette" userId="b154d92c7e974af3" providerId="LiveId" clId="{0A61D27B-FC23-441F-A7C7-9B0794D1A2F2}" dt="2021-03-16T15:51:06.889" v="9602" actId="11529"/>
          <ac:cxnSpMkLst>
            <pc:docMk/>
            <pc:sldMk cId="3705867401" sldId="282"/>
            <ac:cxnSpMk id="10" creationId="{69F8D830-9BFC-4573-8102-4079A165311E}"/>
          </ac:cxnSpMkLst>
        </pc:cxnChg>
        <pc:cxnChg chg="add mod">
          <ac:chgData name="James Villemarette" userId="b154d92c7e974af3" providerId="LiveId" clId="{0A61D27B-FC23-441F-A7C7-9B0794D1A2F2}" dt="2021-03-16T15:51:23.787" v="9605" actId="1582"/>
          <ac:cxnSpMkLst>
            <pc:docMk/>
            <pc:sldMk cId="3705867401" sldId="282"/>
            <ac:cxnSpMk id="13" creationId="{936E91E2-8C3F-4153-97B7-52A8C187DCCA}"/>
          </ac:cxnSpMkLst>
        </pc:cxnChg>
        <pc:cxnChg chg="add mod">
          <ac:chgData name="James Villemarette" userId="b154d92c7e974af3" providerId="LiveId" clId="{0A61D27B-FC23-441F-A7C7-9B0794D1A2F2}" dt="2021-03-16T15:51:27.425" v="9607" actId="1076"/>
          <ac:cxnSpMkLst>
            <pc:docMk/>
            <pc:sldMk cId="3705867401" sldId="282"/>
            <ac:cxnSpMk id="14" creationId="{83B1381D-18FB-43C9-83D1-95274D3BAE89}"/>
          </ac:cxnSpMkLst>
        </pc:cxnChg>
        <pc:cxnChg chg="add mod">
          <ac:chgData name="James Villemarette" userId="b154d92c7e974af3" providerId="LiveId" clId="{0A61D27B-FC23-441F-A7C7-9B0794D1A2F2}" dt="2021-03-16T15:51:30.193" v="9609" actId="1076"/>
          <ac:cxnSpMkLst>
            <pc:docMk/>
            <pc:sldMk cId="3705867401" sldId="282"/>
            <ac:cxnSpMk id="15" creationId="{6FC68510-C854-49F9-9838-E58FB0973599}"/>
          </ac:cxnSpMkLst>
        </pc:cxnChg>
        <pc:cxnChg chg="add mod">
          <ac:chgData name="James Villemarette" userId="b154d92c7e974af3" providerId="LiveId" clId="{0A61D27B-FC23-441F-A7C7-9B0794D1A2F2}" dt="2021-03-16T15:51:32.858" v="9611" actId="1076"/>
          <ac:cxnSpMkLst>
            <pc:docMk/>
            <pc:sldMk cId="3705867401" sldId="282"/>
            <ac:cxnSpMk id="16" creationId="{84F977C5-9327-4DE0-9C71-F640A18DA6A5}"/>
          </ac:cxnSpMkLst>
        </pc:cxnChg>
        <pc:cxnChg chg="add mod">
          <ac:chgData name="James Villemarette" userId="b154d92c7e974af3" providerId="LiveId" clId="{0A61D27B-FC23-441F-A7C7-9B0794D1A2F2}" dt="2021-03-16T15:51:37.973" v="9614" actId="14100"/>
          <ac:cxnSpMkLst>
            <pc:docMk/>
            <pc:sldMk cId="3705867401" sldId="282"/>
            <ac:cxnSpMk id="17" creationId="{887E24E3-F0FA-4119-8FDE-B10D6540B1B9}"/>
          </ac:cxnSpMkLst>
        </pc:cxnChg>
        <pc:cxnChg chg="add mod">
          <ac:chgData name="James Villemarette" userId="b154d92c7e974af3" providerId="LiveId" clId="{0A61D27B-FC23-441F-A7C7-9B0794D1A2F2}" dt="2021-03-16T15:51:43.098" v="9617" actId="14100"/>
          <ac:cxnSpMkLst>
            <pc:docMk/>
            <pc:sldMk cId="3705867401" sldId="282"/>
            <ac:cxnSpMk id="19" creationId="{3D1476C3-0805-48D9-A37F-875F07C9C5B5}"/>
          </ac:cxnSpMkLst>
        </pc:cxnChg>
        <pc:cxnChg chg="add mod">
          <ac:chgData name="James Villemarette" userId="b154d92c7e974af3" providerId="LiveId" clId="{0A61D27B-FC23-441F-A7C7-9B0794D1A2F2}" dt="2021-03-16T15:51:48.751" v="9620" actId="14100"/>
          <ac:cxnSpMkLst>
            <pc:docMk/>
            <pc:sldMk cId="3705867401" sldId="282"/>
            <ac:cxnSpMk id="21" creationId="{42598A00-290B-44E7-8332-75CBCD53494D}"/>
          </ac:cxnSpMkLst>
        </pc:cxnChg>
        <pc:cxnChg chg="add mod">
          <ac:chgData name="James Villemarette" userId="b154d92c7e974af3" providerId="LiveId" clId="{0A61D27B-FC23-441F-A7C7-9B0794D1A2F2}" dt="2021-03-16T15:51:55.455" v="9623" actId="14100"/>
          <ac:cxnSpMkLst>
            <pc:docMk/>
            <pc:sldMk cId="3705867401" sldId="282"/>
            <ac:cxnSpMk id="23" creationId="{8CA5ECA4-006D-4ADB-B15A-381B6812B54F}"/>
          </ac:cxnSpMkLst>
        </pc:cxnChg>
      </pc:sldChg>
      <pc:sldChg chg="modSp add del mod">
        <pc:chgData name="James Villemarette" userId="b154d92c7e974af3" providerId="LiveId" clId="{0A61D27B-FC23-441F-A7C7-9B0794D1A2F2}" dt="2021-03-15T20:51:23.674" v="7768" actId="2696"/>
        <pc:sldMkLst>
          <pc:docMk/>
          <pc:sldMk cId="2469494775" sldId="283"/>
        </pc:sldMkLst>
        <pc:spChg chg="mod">
          <ac:chgData name="James Villemarette" userId="b154d92c7e974af3" providerId="LiveId" clId="{0A61D27B-FC23-441F-A7C7-9B0794D1A2F2}" dt="2021-03-15T17:04:04.461" v="3971" actId="20577"/>
          <ac:spMkLst>
            <pc:docMk/>
            <pc:sldMk cId="2469494775" sldId="283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7:42:43.525" v="5057" actId="14100"/>
          <ac:spMkLst>
            <pc:docMk/>
            <pc:sldMk cId="2469494775" sldId="283"/>
            <ac:spMk id="6" creationId="{53644C6C-D302-4BFE-B009-F04A8F60E7B9}"/>
          </ac:spMkLst>
        </pc:spChg>
      </pc:sldChg>
      <pc:sldChg chg="addSp modSp add mod modAnim">
        <pc:chgData name="James Villemarette" userId="b154d92c7e974af3" providerId="LiveId" clId="{0A61D27B-FC23-441F-A7C7-9B0794D1A2F2}" dt="2021-03-15T21:01:17.607" v="7841"/>
        <pc:sldMkLst>
          <pc:docMk/>
          <pc:sldMk cId="332286738" sldId="284"/>
        </pc:sldMkLst>
        <pc:spChg chg="mod">
          <ac:chgData name="James Villemarette" userId="b154d92c7e974af3" providerId="LiveId" clId="{0A61D27B-FC23-441F-A7C7-9B0794D1A2F2}" dt="2021-03-15T17:34:32.965" v="4527" actId="404"/>
          <ac:spMkLst>
            <pc:docMk/>
            <pc:sldMk cId="332286738" sldId="284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20:27:59.367" v="7648" actId="20577"/>
          <ac:spMkLst>
            <pc:docMk/>
            <pc:sldMk cId="332286738" sldId="284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7:35:53.025" v="4635" actId="1076"/>
          <ac:spMkLst>
            <pc:docMk/>
            <pc:sldMk cId="332286738" sldId="284"/>
            <ac:spMk id="6" creationId="{EC7C31CF-188D-44DB-96D8-5A3F2A10F38C}"/>
          </ac:spMkLst>
        </pc:spChg>
        <pc:spChg chg="add mod">
          <ac:chgData name="James Villemarette" userId="b154d92c7e974af3" providerId="LiveId" clId="{0A61D27B-FC23-441F-A7C7-9B0794D1A2F2}" dt="2021-03-15T17:35:55.950" v="4637" actId="1076"/>
          <ac:spMkLst>
            <pc:docMk/>
            <pc:sldMk cId="332286738" sldId="284"/>
            <ac:spMk id="8" creationId="{6FB74C13-DCCE-4502-8FE7-B5B9CCB5CBBD}"/>
          </ac:spMkLst>
        </pc:spChg>
        <pc:spChg chg="add mod">
          <ac:chgData name="James Villemarette" userId="b154d92c7e974af3" providerId="LiveId" clId="{0A61D27B-FC23-441F-A7C7-9B0794D1A2F2}" dt="2021-03-15T17:36:03.642" v="4642" actId="1076"/>
          <ac:spMkLst>
            <pc:docMk/>
            <pc:sldMk cId="332286738" sldId="284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21:01:17.607" v="7841"/>
          <ac:spMkLst>
            <pc:docMk/>
            <pc:sldMk cId="332286738" sldId="284"/>
            <ac:spMk id="10" creationId="{6114B32B-BFC6-4045-8D76-8F0BD6E631C0}"/>
          </ac:spMkLst>
        </pc:spChg>
        <pc:picChg chg="add mod">
          <ac:chgData name="James Villemarette" userId="b154d92c7e974af3" providerId="LiveId" clId="{0A61D27B-FC23-441F-A7C7-9B0794D1A2F2}" dt="2021-03-15T17:35:35.092" v="4619" actId="14100"/>
          <ac:picMkLst>
            <pc:docMk/>
            <pc:sldMk cId="332286738" sldId="284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36:12.650" v="4643" actId="1076"/>
          <ac:picMkLst>
            <pc:docMk/>
            <pc:sldMk cId="332286738" sldId="284"/>
            <ac:picMk id="3074" creationId="{44891FE5-E83C-43EF-9233-1C6748D13598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1:06:56.882" v="7885" actId="20577"/>
        <pc:sldMkLst>
          <pc:docMk/>
          <pc:sldMk cId="1140364495" sldId="285"/>
        </pc:sldMkLst>
        <pc:spChg chg="mod">
          <ac:chgData name="James Villemarette" userId="b154d92c7e974af3" providerId="LiveId" clId="{0A61D27B-FC23-441F-A7C7-9B0794D1A2F2}" dt="2021-03-15T17:37:45.450" v="4739" actId="20577"/>
          <ac:spMkLst>
            <pc:docMk/>
            <pc:sldMk cId="1140364495" sldId="285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01:06:56.882" v="7885" actId="20577"/>
          <ac:spMkLst>
            <pc:docMk/>
            <pc:sldMk cId="1140364495" sldId="285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6" creationId="{EC7C31CF-188D-44DB-96D8-5A3F2A10F38C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8" creationId="{6FB74C13-DCCE-4502-8FE7-B5B9CCB5CBBD}"/>
          </ac:spMkLst>
        </pc:spChg>
        <pc:spChg chg="del">
          <ac:chgData name="James Villemarette" userId="b154d92c7e974af3" providerId="LiveId" clId="{0A61D27B-FC23-441F-A7C7-9B0794D1A2F2}" dt="2021-03-15T17:38:16.401" v="4743" actId="478"/>
          <ac:spMkLst>
            <pc:docMk/>
            <pc:sldMk cId="1140364495" sldId="285"/>
            <ac:spMk id="9" creationId="{03B54940-9EC1-4EEE-B926-9DEBA52B1E5C}"/>
          </ac:spMkLst>
        </pc:spChg>
        <pc:spChg chg="add mod">
          <ac:chgData name="James Villemarette" userId="b154d92c7e974af3" providerId="LiveId" clId="{0A61D27B-FC23-441F-A7C7-9B0794D1A2F2}" dt="2021-03-15T17:40:43.957" v="5040" actId="14100"/>
          <ac:spMkLst>
            <pc:docMk/>
            <pc:sldMk cId="1140364495" sldId="285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5T17:40:55.850" v="5046" actId="14100"/>
          <ac:spMkLst>
            <pc:docMk/>
            <pc:sldMk cId="1140364495" sldId="285"/>
            <ac:spMk id="12" creationId="{E8A9A212-C033-4B74-A615-8C39530D7A86}"/>
          </ac:spMkLst>
        </pc:spChg>
        <pc:picChg chg="del">
          <ac:chgData name="James Villemarette" userId="b154d92c7e974af3" providerId="LiveId" clId="{0A61D27B-FC23-441F-A7C7-9B0794D1A2F2}" dt="2021-03-15T17:38:13.569" v="4741" actId="478"/>
          <ac:picMkLst>
            <pc:docMk/>
            <pc:sldMk cId="1140364495" sldId="285"/>
            <ac:picMk id="5" creationId="{942992AA-FCD7-4262-9FD5-0A1937B1B8F8}"/>
          </ac:picMkLst>
        </pc:picChg>
        <pc:picChg chg="add mod">
          <ac:chgData name="James Villemarette" userId="b154d92c7e974af3" providerId="LiveId" clId="{0A61D27B-FC23-441F-A7C7-9B0794D1A2F2}" dt="2021-03-15T17:40:46.452" v="5043" actId="1076"/>
          <ac:picMkLst>
            <pc:docMk/>
            <pc:sldMk cId="1140364495" sldId="285"/>
            <ac:picMk id="7" creationId="{E94DDFB6-7DB8-4E57-9CA4-D6B48F5F539F}"/>
          </ac:picMkLst>
        </pc:picChg>
        <pc:picChg chg="del">
          <ac:chgData name="James Villemarette" userId="b154d92c7e974af3" providerId="LiveId" clId="{0A61D27B-FC23-441F-A7C7-9B0794D1A2F2}" dt="2021-03-15T17:38:17.210" v="4744" actId="478"/>
          <ac:picMkLst>
            <pc:docMk/>
            <pc:sldMk cId="1140364495" sldId="285"/>
            <ac:picMk id="3074" creationId="{44891FE5-E83C-43EF-9233-1C6748D13598}"/>
          </ac:picMkLst>
        </pc:picChg>
      </pc:sldChg>
      <pc:sldChg chg="add del">
        <pc:chgData name="James Villemarette" userId="b154d92c7e974af3" providerId="LiveId" clId="{0A61D27B-FC23-441F-A7C7-9B0794D1A2F2}" dt="2021-03-15T19:22:30.189" v="5537" actId="47"/>
        <pc:sldMkLst>
          <pc:docMk/>
          <pc:sldMk cId="812396058" sldId="286"/>
        </pc:sldMkLst>
      </pc:sldChg>
      <pc:sldChg chg="addSp delSp modSp add mod modAnim">
        <pc:chgData name="James Villemarette" userId="b154d92c7e974af3" providerId="LiveId" clId="{0A61D27B-FC23-441F-A7C7-9B0794D1A2F2}" dt="2021-03-16T21:29:43.469" v="10905" actId="20577"/>
        <pc:sldMkLst>
          <pc:docMk/>
          <pc:sldMk cId="3292083340" sldId="287"/>
        </pc:sldMkLst>
        <pc:spChg chg="mod">
          <ac:chgData name="James Villemarette" userId="b154d92c7e974af3" providerId="LiveId" clId="{0A61D27B-FC23-441F-A7C7-9B0794D1A2F2}" dt="2021-03-16T21:29:43.469" v="10905" actId="20577"/>
          <ac:spMkLst>
            <pc:docMk/>
            <pc:sldMk cId="3292083340" sldId="287"/>
            <ac:spMk id="3" creationId="{D6CC59B4-ED37-4157-ABC9-7FD6511A44BC}"/>
          </ac:spMkLst>
        </pc:spChg>
        <pc:spChg chg="mod">
          <ac:chgData name="James Villemarette" userId="b154d92c7e974af3" providerId="LiveId" clId="{0A61D27B-FC23-441F-A7C7-9B0794D1A2F2}" dt="2021-03-15T19:21:09.204" v="5410" actId="1076"/>
          <ac:spMkLst>
            <pc:docMk/>
            <pc:sldMk cId="3292083340" sldId="287"/>
            <ac:spMk id="18" creationId="{4696DC34-1CA9-411D-B29B-08A153781879}"/>
          </ac:spMkLst>
        </pc:spChg>
        <pc:spChg chg="del">
          <ac:chgData name="James Villemarette" userId="b154d92c7e974af3" providerId="LiveId" clId="{0A61D27B-FC23-441F-A7C7-9B0794D1A2F2}" dt="2021-03-15T19:20:30.093" v="5401" actId="478"/>
          <ac:spMkLst>
            <pc:docMk/>
            <pc:sldMk cId="3292083340" sldId="287"/>
            <ac:spMk id="20" creationId="{02934CA7-0477-4368-A0DA-2F8153842F64}"/>
          </ac:spMkLst>
        </pc:spChg>
        <pc:picChg chg="add mod">
          <ac:chgData name="James Villemarette" userId="b154d92c7e974af3" providerId="LiveId" clId="{0A61D27B-FC23-441F-A7C7-9B0794D1A2F2}" dt="2021-03-15T19:21:16.500" v="5411" actId="1076"/>
          <ac:picMkLst>
            <pc:docMk/>
            <pc:sldMk cId="3292083340" sldId="287"/>
            <ac:picMk id="5" creationId="{D1E51127-41E2-4A87-8260-110AD9956E00}"/>
          </ac:picMkLst>
        </pc:picChg>
        <pc:picChg chg="del">
          <ac:chgData name="James Villemarette" userId="b154d92c7e974af3" providerId="LiveId" clId="{0A61D27B-FC23-441F-A7C7-9B0794D1A2F2}" dt="2021-03-15T19:20:16.857" v="5395" actId="478"/>
          <ac:picMkLst>
            <pc:docMk/>
            <pc:sldMk cId="3292083340" sldId="287"/>
            <ac:picMk id="9" creationId="{D758BB99-822A-4C92-A802-1F7BAE33E428}"/>
          </ac:picMkLst>
        </pc:picChg>
        <pc:picChg chg="del">
          <ac:chgData name="James Villemarette" userId="b154d92c7e974af3" providerId="LiveId" clId="{0A61D27B-FC23-441F-A7C7-9B0794D1A2F2}" dt="2021-03-15T19:20:35.909" v="5404" actId="478"/>
          <ac:picMkLst>
            <pc:docMk/>
            <pc:sldMk cId="3292083340" sldId="287"/>
            <ac:picMk id="11" creationId="{F32280EA-171C-4E31-99CE-8E09D411B24E}"/>
          </ac:picMkLst>
        </pc:picChg>
        <pc:picChg chg="add mod ord">
          <ac:chgData name="James Villemarette" userId="b154d92c7e974af3" providerId="LiveId" clId="{0A61D27B-FC23-441F-A7C7-9B0794D1A2F2}" dt="2021-03-15T19:21:06.999" v="5409" actId="1076"/>
          <ac:picMkLst>
            <pc:docMk/>
            <pc:sldMk cId="3292083340" sldId="287"/>
            <ac:picMk id="12" creationId="{89CC2B9E-AC43-467B-A6D3-DAF802D16C25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02:41:17.534" v="8166" actId="207"/>
        <pc:sldMkLst>
          <pc:docMk/>
          <pc:sldMk cId="444612575" sldId="288"/>
        </pc:sldMkLst>
        <pc:spChg chg="mod">
          <ac:chgData name="James Villemarette" userId="b154d92c7e974af3" providerId="LiveId" clId="{0A61D27B-FC23-441F-A7C7-9B0794D1A2F2}" dt="2021-03-15T19:48:00.632" v="6056" actId="14100"/>
          <ac:spMkLst>
            <pc:docMk/>
            <pc:sldMk cId="444612575" sldId="288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5T19:52:09.645" v="6407" actId="20577"/>
          <ac:spMkLst>
            <pc:docMk/>
            <pc:sldMk cId="444612575" sldId="288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5T19:45:01.225" v="6028" actId="1582"/>
          <ac:spMkLst>
            <pc:docMk/>
            <pc:sldMk cId="444612575" sldId="288"/>
            <ac:spMk id="4" creationId="{6AE69867-12F2-480A-AF40-81F69E9FF141}"/>
          </ac:spMkLst>
        </pc:spChg>
        <pc:spChg chg="add mod ord">
          <ac:chgData name="James Villemarette" userId="b154d92c7e974af3" providerId="LiveId" clId="{0A61D27B-FC23-441F-A7C7-9B0794D1A2F2}" dt="2021-03-16T02:41:17.534" v="8166" actId="207"/>
          <ac:spMkLst>
            <pc:docMk/>
            <pc:sldMk cId="444612575" sldId="288"/>
            <ac:spMk id="5" creationId="{EE90B720-BCE9-4785-A839-6FC9F3A91FEC}"/>
          </ac:spMkLst>
        </pc:spChg>
        <pc:spChg chg="add mod">
          <ac:chgData name="James Villemarette" userId="b154d92c7e974af3" providerId="LiveId" clId="{0A61D27B-FC23-441F-A7C7-9B0794D1A2F2}" dt="2021-03-15T20:31:00.214" v="7674" actId="1076"/>
          <ac:spMkLst>
            <pc:docMk/>
            <pc:sldMk cId="444612575" sldId="288"/>
            <ac:spMk id="7" creationId="{1AA61921-48B5-4C77-9FB1-6AE475553D32}"/>
          </ac:spMkLst>
        </pc:spChg>
        <pc:spChg chg="add mod">
          <ac:chgData name="James Villemarette" userId="b154d92c7e974af3" providerId="LiveId" clId="{0A61D27B-FC23-441F-A7C7-9B0794D1A2F2}" dt="2021-03-15T19:44:41.659" v="6025"/>
          <ac:spMkLst>
            <pc:docMk/>
            <pc:sldMk cId="444612575" sldId="288"/>
            <ac:spMk id="8" creationId="{AA3C37E6-59F1-4DEC-BC99-7C9DE967AF16}"/>
          </ac:spMkLst>
        </pc:spChg>
        <pc:spChg chg="add mod">
          <ac:chgData name="James Villemarette" userId="b154d92c7e974af3" providerId="LiveId" clId="{0A61D27B-FC23-441F-A7C7-9B0794D1A2F2}" dt="2021-03-15T19:44:55.531" v="6027"/>
          <ac:spMkLst>
            <pc:docMk/>
            <pc:sldMk cId="444612575" sldId="288"/>
            <ac:spMk id="9" creationId="{FED8BD73-BDF5-4C41-BB18-7859D9F75304}"/>
          </ac:spMkLst>
        </pc:spChg>
        <pc:spChg chg="add mod">
          <ac:chgData name="James Villemarette" userId="b154d92c7e974af3" providerId="LiveId" clId="{0A61D27B-FC23-441F-A7C7-9B0794D1A2F2}" dt="2021-03-15T20:30:58.047" v="7673" actId="1076"/>
          <ac:spMkLst>
            <pc:docMk/>
            <pc:sldMk cId="444612575" sldId="288"/>
            <ac:spMk id="19" creationId="{60AFFFEA-6A23-459F-955D-7BE969622D31}"/>
          </ac:spMkLst>
        </pc:spChg>
        <pc:spChg chg="add mod">
          <ac:chgData name="James Villemarette" userId="b154d92c7e974af3" providerId="LiveId" clId="{0A61D27B-FC23-441F-A7C7-9B0794D1A2F2}" dt="2021-03-15T19:48:58.428" v="6083" actId="1076"/>
          <ac:spMkLst>
            <pc:docMk/>
            <pc:sldMk cId="444612575" sldId="288"/>
            <ac:spMk id="23" creationId="{19A16AD5-7DC9-41FD-B902-FD80EECF8648}"/>
          </ac:spMkLst>
        </pc:spChg>
        <pc:spChg chg="add mod">
          <ac:chgData name="James Villemarette" userId="b154d92c7e974af3" providerId="LiveId" clId="{0A61D27B-FC23-441F-A7C7-9B0794D1A2F2}" dt="2021-03-15T19:49:13.162" v="6112" actId="5793"/>
          <ac:spMkLst>
            <pc:docMk/>
            <pc:sldMk cId="444612575" sldId="288"/>
            <ac:spMk id="26" creationId="{94E124EA-C213-4DBB-AEE3-5017ACB1B8D9}"/>
          </ac:spMkLst>
        </pc:spChg>
        <pc:spChg chg="add mod">
          <ac:chgData name="James Villemarette" userId="b154d92c7e974af3" providerId="LiveId" clId="{0A61D27B-FC23-441F-A7C7-9B0794D1A2F2}" dt="2021-03-15T19:49:10.172" v="6104" actId="5793"/>
          <ac:spMkLst>
            <pc:docMk/>
            <pc:sldMk cId="444612575" sldId="288"/>
            <ac:spMk id="27" creationId="{84C6F27B-319B-40D7-A961-4EE56EF25A86}"/>
          </ac:spMkLst>
        </pc:spChg>
        <pc:picChg chg="del">
          <ac:chgData name="James Villemarette" userId="b154d92c7e974af3" providerId="LiveId" clId="{0A61D27B-FC23-441F-A7C7-9B0794D1A2F2}" dt="2021-03-15T19:41:18.254" v="5918" actId="478"/>
          <ac:picMkLst>
            <pc:docMk/>
            <pc:sldMk cId="444612575" sldId="288"/>
            <ac:picMk id="5" creationId="{E2B16426-93B4-4404-A9BF-75814309CB9C}"/>
          </ac:picMkLst>
        </pc:picChg>
        <pc:picChg chg="add del mod">
          <ac:chgData name="James Villemarette" userId="b154d92c7e974af3" providerId="LiveId" clId="{0A61D27B-FC23-441F-A7C7-9B0794D1A2F2}" dt="2021-03-15T19:43:39.190" v="5984" actId="478"/>
          <ac:picMkLst>
            <pc:docMk/>
            <pc:sldMk cId="444612575" sldId="288"/>
            <ac:picMk id="4098" creationId="{5AC9B115-713E-44AD-A6CB-C6CA0E14A979}"/>
          </ac:picMkLst>
        </pc:picChg>
        <pc:cxnChg chg="add mod">
          <ac:chgData name="James Villemarette" userId="b154d92c7e974af3" providerId="LiveId" clId="{0A61D27B-FC23-441F-A7C7-9B0794D1A2F2}" dt="2021-03-15T19:45:16.858" v="6032" actId="1582"/>
          <ac:cxnSpMkLst>
            <pc:docMk/>
            <pc:sldMk cId="444612575" sldId="288"/>
            <ac:cxnSpMk id="10" creationId="{48173D7E-7DDA-42AD-B568-FB04FB9FED1E}"/>
          </ac:cxnSpMkLst>
        </pc:cxnChg>
        <pc:cxnChg chg="add mod">
          <ac:chgData name="James Villemarette" userId="b154d92c7e974af3" providerId="LiveId" clId="{0A61D27B-FC23-441F-A7C7-9B0794D1A2F2}" dt="2021-03-15T19:46:41.127" v="6037" actId="14100"/>
          <ac:cxnSpMkLst>
            <pc:docMk/>
            <pc:sldMk cId="444612575" sldId="288"/>
            <ac:cxnSpMk id="12" creationId="{8B779952-7F3B-491E-B2A6-F15F8AF379F6}"/>
          </ac:cxnSpMkLst>
        </pc:cxnChg>
        <pc:cxnChg chg="add mod">
          <ac:chgData name="James Villemarette" userId="b154d92c7e974af3" providerId="LiveId" clId="{0A61D27B-FC23-441F-A7C7-9B0794D1A2F2}" dt="2021-03-15T20:31:09.314" v="7676" actId="14100"/>
          <ac:cxnSpMkLst>
            <pc:docMk/>
            <pc:sldMk cId="444612575" sldId="288"/>
            <ac:cxnSpMk id="15" creationId="{88ECB934-9AD7-44B6-9F75-FD784EE5D340}"/>
          </ac:cxnSpMkLst>
        </pc:cxnChg>
        <pc:cxnChg chg="add mod">
          <ac:chgData name="James Villemarette" userId="b154d92c7e974af3" providerId="LiveId" clId="{0A61D27B-FC23-441F-A7C7-9B0794D1A2F2}" dt="2021-03-15T20:31:02.986" v="7675" actId="14100"/>
          <ac:cxnSpMkLst>
            <pc:docMk/>
            <pc:sldMk cId="444612575" sldId="288"/>
            <ac:cxnSpMk id="20" creationId="{9143EA4C-D983-4A3E-9FF7-42484D4C3B25}"/>
          </ac:cxnSpMkLst>
        </pc:cxnChg>
        <pc:cxnChg chg="add mod">
          <ac:chgData name="James Villemarette" userId="b154d92c7e974af3" providerId="LiveId" clId="{0A61D27B-FC23-441F-A7C7-9B0794D1A2F2}" dt="2021-03-15T19:47:49.710" v="6053" actId="693"/>
          <ac:cxnSpMkLst>
            <pc:docMk/>
            <pc:sldMk cId="444612575" sldId="288"/>
            <ac:cxnSpMk id="22" creationId="{63C6436E-6A08-4EDE-8432-47E1A9422354}"/>
          </ac:cxnSpMkLst>
        </pc:cxnChg>
        <pc:cxnChg chg="add mod">
          <ac:chgData name="James Villemarette" userId="b154d92c7e974af3" providerId="LiveId" clId="{0A61D27B-FC23-441F-A7C7-9B0794D1A2F2}" dt="2021-03-15T19:47:54.796" v="6055" actId="1076"/>
          <ac:cxnSpMkLst>
            <pc:docMk/>
            <pc:sldMk cId="444612575" sldId="288"/>
            <ac:cxnSpMk id="24" creationId="{46A21B5F-9C00-4C78-B994-26F0AA316730}"/>
          </ac:cxnSpMkLst>
        </pc:cxnChg>
        <pc:cxnChg chg="add mod">
          <ac:chgData name="James Villemarette" userId="b154d92c7e974af3" providerId="LiveId" clId="{0A61D27B-FC23-441F-A7C7-9B0794D1A2F2}" dt="2021-03-15T20:30:12.830" v="7652" actId="693"/>
          <ac:cxnSpMkLst>
            <pc:docMk/>
            <pc:sldMk cId="444612575" sldId="288"/>
            <ac:cxnSpMk id="29" creationId="{E7091D0B-EC91-40B1-BBFF-3BF5EDF6C0E2}"/>
          </ac:cxnSpMkLst>
        </pc:cxnChg>
        <pc:cxnChg chg="add mod">
          <ac:chgData name="James Villemarette" userId="b154d92c7e974af3" providerId="LiveId" clId="{0A61D27B-FC23-441F-A7C7-9B0794D1A2F2}" dt="2021-03-15T20:31:00.214" v="7674" actId="1076"/>
          <ac:cxnSpMkLst>
            <pc:docMk/>
            <pc:sldMk cId="444612575" sldId="288"/>
            <ac:cxnSpMk id="31" creationId="{77105A2C-1DBF-4603-A46E-5F4D0AC7B92B}"/>
          </ac:cxnSpMkLst>
        </pc:cxnChg>
        <pc:cxnChg chg="add mod">
          <ac:chgData name="James Villemarette" userId="b154d92c7e974af3" providerId="LiveId" clId="{0A61D27B-FC23-441F-A7C7-9B0794D1A2F2}" dt="2021-03-15T20:30:58.047" v="7673" actId="1076"/>
          <ac:cxnSpMkLst>
            <pc:docMk/>
            <pc:sldMk cId="444612575" sldId="288"/>
            <ac:cxnSpMk id="33" creationId="{9B2BE73B-6521-4DDB-BD5F-1561C928DD24}"/>
          </ac:cxnSpMkLst>
        </pc:cxnChg>
      </pc:sldChg>
      <pc:sldChg chg="addSp delSp modSp add mod ord modAnim">
        <pc:chgData name="James Villemarette" userId="b154d92c7e974af3" providerId="LiveId" clId="{0A61D27B-FC23-441F-A7C7-9B0794D1A2F2}" dt="2021-03-16T15:00:34.257" v="8856" actId="166"/>
        <pc:sldMkLst>
          <pc:docMk/>
          <pc:sldMk cId="989498906" sldId="289"/>
        </pc:sldMkLst>
        <pc:spChg chg="mod">
          <ac:chgData name="James Villemarette" userId="b154d92c7e974af3" providerId="LiveId" clId="{0A61D27B-FC23-441F-A7C7-9B0794D1A2F2}" dt="2021-03-16T14:59:46.409" v="8849" actId="27636"/>
          <ac:spMkLst>
            <pc:docMk/>
            <pc:sldMk cId="989498906" sldId="289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4:59:41.478" v="8847" actId="14100"/>
          <ac:spMkLst>
            <pc:docMk/>
            <pc:sldMk cId="989498906" sldId="289"/>
            <ac:spMk id="10" creationId="{F82311B0-3DCA-4CCA-A5B5-C469C29D1707}"/>
          </ac:spMkLst>
        </pc:spChg>
        <pc:picChg chg="del">
          <ac:chgData name="James Villemarette" userId="b154d92c7e974af3" providerId="LiveId" clId="{0A61D27B-FC23-441F-A7C7-9B0794D1A2F2}" dt="2021-03-16T14:55:58.841" v="8618" actId="478"/>
          <ac:picMkLst>
            <pc:docMk/>
            <pc:sldMk cId="989498906" sldId="289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4:57:53.467" v="8620" actId="1076"/>
          <ac:picMkLst>
            <pc:docMk/>
            <pc:sldMk cId="989498906" sldId="289"/>
            <ac:picMk id="6" creationId="{E0DED06A-73BF-47F7-9A1D-379C4801F709}"/>
          </ac:picMkLst>
        </pc:picChg>
        <pc:picChg chg="del">
          <ac:chgData name="James Villemarette" userId="b154d92c7e974af3" providerId="LiveId" clId="{0A61D27B-FC23-441F-A7C7-9B0794D1A2F2}" dt="2021-03-16T14:55:58.282" v="8617" actId="478"/>
          <ac:picMkLst>
            <pc:docMk/>
            <pc:sldMk cId="989498906" sldId="289"/>
            <ac:picMk id="7" creationId="{6184ADCD-6D8A-48F9-B2F5-020B55DA9957}"/>
          </ac:picMkLst>
        </pc:picChg>
        <pc:picChg chg="add mod ord">
          <ac:chgData name="James Villemarette" userId="b154d92c7e974af3" providerId="LiveId" clId="{0A61D27B-FC23-441F-A7C7-9B0794D1A2F2}" dt="2021-03-16T15:00:34.257" v="8856" actId="166"/>
          <ac:picMkLst>
            <pc:docMk/>
            <pc:sldMk cId="989498906" sldId="289"/>
            <ac:picMk id="9" creationId="{088F309A-3511-4F3F-A4EB-88C969AF16FD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6:11:43.892" v="10019" actId="113"/>
        <pc:sldMkLst>
          <pc:docMk/>
          <pc:sldMk cId="2687741158" sldId="290"/>
        </pc:sldMkLst>
        <pc:spChg chg="mod">
          <ac:chgData name="James Villemarette" userId="b154d92c7e974af3" providerId="LiveId" clId="{0A61D27B-FC23-441F-A7C7-9B0794D1A2F2}" dt="2021-03-16T15:25:46.140" v="8886" actId="20577"/>
          <ac:spMkLst>
            <pc:docMk/>
            <pc:sldMk cId="2687741158" sldId="290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6:11:43.892" v="10019" actId="113"/>
          <ac:spMkLst>
            <pc:docMk/>
            <pc:sldMk cId="2687741158" sldId="290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29:55.173" v="9037" actId="14100"/>
          <ac:spMkLst>
            <pc:docMk/>
            <pc:sldMk cId="2687741158" sldId="290"/>
            <ac:spMk id="8" creationId="{2C0AEF85-334B-4B3D-8F7E-78B181927C6B}"/>
          </ac:spMkLst>
        </pc:spChg>
        <pc:spChg chg="add mod">
          <ac:chgData name="James Villemarette" userId="b154d92c7e974af3" providerId="LiveId" clId="{0A61D27B-FC23-441F-A7C7-9B0794D1A2F2}" dt="2021-03-16T15:30:03.042" v="9041" actId="14100"/>
          <ac:spMkLst>
            <pc:docMk/>
            <pc:sldMk cId="2687741158" sldId="290"/>
            <ac:spMk id="9" creationId="{5CD7E341-0A56-41C4-A3C4-5AE3E15FC2A9}"/>
          </ac:spMkLst>
        </pc:spChg>
        <pc:picChg chg="del">
          <ac:chgData name="James Villemarette" userId="b154d92c7e974af3" providerId="LiveId" clId="{0A61D27B-FC23-441F-A7C7-9B0794D1A2F2}" dt="2021-03-16T15:27:13.011" v="9026" actId="478"/>
          <ac:picMkLst>
            <pc:docMk/>
            <pc:sldMk cId="2687741158" sldId="290"/>
            <ac:picMk id="5" creationId="{20A4FC59-E111-4DBE-A99F-72E161711C1F}"/>
          </ac:picMkLst>
        </pc:picChg>
        <pc:picChg chg="add mod">
          <ac:chgData name="James Villemarette" userId="b154d92c7e974af3" providerId="LiveId" clId="{0A61D27B-FC23-441F-A7C7-9B0794D1A2F2}" dt="2021-03-16T15:27:29.331" v="9029" actId="1076"/>
          <ac:picMkLst>
            <pc:docMk/>
            <pc:sldMk cId="2687741158" sldId="290"/>
            <ac:picMk id="6" creationId="{C2EB0410-72BC-40B8-93E4-44A49C0E8848}"/>
          </ac:picMkLst>
        </pc:picChg>
        <pc:picChg chg="del">
          <ac:chgData name="James Villemarette" userId="b154d92c7e974af3" providerId="LiveId" clId="{0A61D27B-FC23-441F-A7C7-9B0794D1A2F2}" dt="2021-03-16T15:27:13.465" v="9027" actId="478"/>
          <ac:picMkLst>
            <pc:docMk/>
            <pc:sldMk cId="2687741158" sldId="290"/>
            <ac:picMk id="7" creationId="{6184ADCD-6D8A-48F9-B2F5-020B55DA9957}"/>
          </ac:picMkLst>
        </pc:picChg>
      </pc:sldChg>
      <pc:sldChg chg="addSp delSp modSp add mod ord delAnim modAnim">
        <pc:chgData name="James Villemarette" userId="b154d92c7e974af3" providerId="LiveId" clId="{0A61D27B-FC23-441F-A7C7-9B0794D1A2F2}" dt="2021-03-16T15:49:49.178" v="9594"/>
        <pc:sldMkLst>
          <pc:docMk/>
          <pc:sldMk cId="3789672947" sldId="291"/>
        </pc:sldMkLst>
        <pc:spChg chg="mod">
          <ac:chgData name="James Villemarette" userId="b154d92c7e974af3" providerId="LiveId" clId="{0A61D27B-FC23-441F-A7C7-9B0794D1A2F2}" dt="2021-03-16T15:43:53.068" v="9292" actId="20577"/>
          <ac:spMkLst>
            <pc:docMk/>
            <pc:sldMk cId="3789672947" sldId="291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5:49:11.409" v="9586" actId="20577"/>
          <ac:spMkLst>
            <pc:docMk/>
            <pc:sldMk cId="3789672947" sldId="291"/>
            <ac:spMk id="3" creationId="{D6CC59B4-ED37-4157-ABC9-7FD6511A44BC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6" creationId="{AC659D81-534F-4B19-956C-70DEA669D55E}"/>
          </ac:spMkLst>
        </pc:spChg>
        <pc:spChg chg="del">
          <ac:chgData name="James Villemarette" userId="b154d92c7e974af3" providerId="LiveId" clId="{0A61D27B-FC23-441F-A7C7-9B0794D1A2F2}" dt="2021-03-16T15:45:15.823" v="9478" actId="478"/>
          <ac:spMkLst>
            <pc:docMk/>
            <pc:sldMk cId="3789672947" sldId="291"/>
            <ac:spMk id="10" creationId="{3E039BDF-CCF8-4A02-9E43-C20B3F49C4D4}"/>
          </ac:spMkLst>
        </pc:spChg>
        <pc:spChg chg="add mod">
          <ac:chgData name="James Villemarette" userId="b154d92c7e974af3" providerId="LiveId" clId="{0A61D27B-FC23-441F-A7C7-9B0794D1A2F2}" dt="2021-03-16T15:47:23.396" v="9518" actId="1076"/>
          <ac:spMkLst>
            <pc:docMk/>
            <pc:sldMk cId="3789672947" sldId="291"/>
            <ac:spMk id="11" creationId="{E5F27164-CEE1-49BE-8B9A-4C0861D6A716}"/>
          </ac:spMkLst>
        </pc:spChg>
        <pc:spChg chg="del">
          <ac:chgData name="James Villemarette" userId="b154d92c7e974af3" providerId="LiveId" clId="{0A61D27B-FC23-441F-A7C7-9B0794D1A2F2}" dt="2021-03-16T15:45:16.473" v="9479" actId="478"/>
          <ac:spMkLst>
            <pc:docMk/>
            <pc:sldMk cId="3789672947" sldId="291"/>
            <ac:spMk id="12" creationId="{E8A9A212-C033-4B74-A615-8C39530D7A86}"/>
          </ac:spMkLst>
        </pc:spChg>
        <pc:spChg chg="add del mod">
          <ac:chgData name="James Villemarette" userId="b154d92c7e974af3" providerId="LiveId" clId="{0A61D27B-FC23-441F-A7C7-9B0794D1A2F2}" dt="2021-03-16T15:47:31.534" v="9521"/>
          <ac:spMkLst>
            <pc:docMk/>
            <pc:sldMk cId="3789672947" sldId="291"/>
            <ac:spMk id="13" creationId="{76CA2F17-85E5-463A-ABC8-CF6A47A4701C}"/>
          </ac:spMkLst>
        </pc:spChg>
        <pc:spChg chg="add mod">
          <ac:chgData name="James Villemarette" userId="b154d92c7e974af3" providerId="LiveId" clId="{0A61D27B-FC23-441F-A7C7-9B0794D1A2F2}" dt="2021-03-16T15:47:40.402" v="9524"/>
          <ac:spMkLst>
            <pc:docMk/>
            <pc:sldMk cId="3789672947" sldId="291"/>
            <ac:spMk id="14" creationId="{42321888-169B-4D66-B466-75FB7CA1799C}"/>
          </ac:spMkLst>
        </pc:spChg>
        <pc:spChg chg="add mod">
          <ac:chgData name="James Villemarette" userId="b154d92c7e974af3" providerId="LiveId" clId="{0A61D27B-FC23-441F-A7C7-9B0794D1A2F2}" dt="2021-03-16T15:48:02.052" v="9550" actId="1035"/>
          <ac:spMkLst>
            <pc:docMk/>
            <pc:sldMk cId="3789672947" sldId="291"/>
            <ac:spMk id="15" creationId="{24C1D52F-8723-40AE-81BF-B0025CEB7395}"/>
          </ac:spMkLst>
        </pc:spChg>
        <pc:spChg chg="add mod">
          <ac:chgData name="James Villemarette" userId="b154d92c7e974af3" providerId="LiveId" clId="{0A61D27B-FC23-441F-A7C7-9B0794D1A2F2}" dt="2021-03-16T15:48:27.120" v="9557" actId="14100"/>
          <ac:spMkLst>
            <pc:docMk/>
            <pc:sldMk cId="3789672947" sldId="291"/>
            <ac:spMk id="16" creationId="{C7D13426-2367-452D-9712-B0C24AF0AE24}"/>
          </ac:spMkLst>
        </pc:spChg>
        <pc:picChg chg="add mod">
          <ac:chgData name="James Villemarette" userId="b154d92c7e974af3" providerId="LiveId" clId="{0A61D27B-FC23-441F-A7C7-9B0794D1A2F2}" dt="2021-03-16T15:47:23.396" v="9518" actId="1076"/>
          <ac:picMkLst>
            <pc:docMk/>
            <pc:sldMk cId="3789672947" sldId="291"/>
            <ac:picMk id="5" creationId="{1186952A-80D0-44D4-8F2A-3B306397FAD0}"/>
          </ac:picMkLst>
        </pc:picChg>
        <pc:picChg chg="del">
          <ac:chgData name="James Villemarette" userId="b154d92c7e974af3" providerId="LiveId" clId="{0A61D27B-FC23-441F-A7C7-9B0794D1A2F2}" dt="2021-03-16T15:45:14.307" v="9477" actId="478"/>
          <ac:picMkLst>
            <pc:docMk/>
            <pc:sldMk cId="3789672947" sldId="291"/>
            <ac:picMk id="7" creationId="{E94DDFB6-7DB8-4E57-9CA4-D6B48F5F539F}"/>
          </ac:picMkLst>
        </pc:picChg>
        <pc:picChg chg="add mod">
          <ac:chgData name="James Villemarette" userId="b154d92c7e974af3" providerId="LiveId" clId="{0A61D27B-FC23-441F-A7C7-9B0794D1A2F2}" dt="2021-03-16T15:47:26.584" v="9519" actId="1076"/>
          <ac:picMkLst>
            <pc:docMk/>
            <pc:sldMk cId="3789672947" sldId="291"/>
            <ac:picMk id="9" creationId="{9044C536-4F44-4EB2-88F1-333B4483DFF2}"/>
          </ac:picMkLst>
        </pc:picChg>
      </pc:sldChg>
      <pc:sldChg chg="addSp delSp modSp add mod ord modAnim">
        <pc:chgData name="James Villemarette" userId="b154d92c7e974af3" providerId="LiveId" clId="{0A61D27B-FC23-441F-A7C7-9B0794D1A2F2}" dt="2021-03-16T19:52:19.303" v="10429" actId="1076"/>
        <pc:sldMkLst>
          <pc:docMk/>
          <pc:sldMk cId="2427879402" sldId="292"/>
        </pc:sldMkLst>
        <pc:spChg chg="mod">
          <ac:chgData name="James Villemarette" userId="b154d92c7e974af3" providerId="LiveId" clId="{0A61D27B-FC23-441F-A7C7-9B0794D1A2F2}" dt="2021-03-16T19:04:28.777" v="10030" actId="20577"/>
          <ac:spMkLst>
            <pc:docMk/>
            <pc:sldMk cId="2427879402" sldId="292"/>
            <ac:spMk id="2" creationId="{B933E60C-C938-4312-B040-8AEBA089F837}"/>
          </ac:spMkLst>
        </pc:spChg>
        <pc:spChg chg="mod">
          <ac:chgData name="James Villemarette" userId="b154d92c7e974af3" providerId="LiveId" clId="{0A61D27B-FC23-441F-A7C7-9B0794D1A2F2}" dt="2021-03-16T19:31:13.369" v="10348" actId="20577"/>
          <ac:spMkLst>
            <pc:docMk/>
            <pc:sldMk cId="2427879402" sldId="292"/>
            <ac:spMk id="3" creationId="{D6CC59B4-ED37-4157-ABC9-7FD6511A44BC}"/>
          </ac:spMkLst>
        </pc:spChg>
        <pc:picChg chg="add mod">
          <ac:chgData name="James Villemarette" userId="b154d92c7e974af3" providerId="LiveId" clId="{0A61D27B-FC23-441F-A7C7-9B0794D1A2F2}" dt="2021-03-16T19:08:48.969" v="10157" actId="1076"/>
          <ac:picMkLst>
            <pc:docMk/>
            <pc:sldMk cId="2427879402" sldId="292"/>
            <ac:picMk id="6" creationId="{D3119EAC-F7D5-4B1A-B4A6-09642E2EB143}"/>
          </ac:picMkLst>
        </pc:picChg>
        <pc:picChg chg="add mod">
          <ac:chgData name="James Villemarette" userId="b154d92c7e974af3" providerId="LiveId" clId="{0A61D27B-FC23-441F-A7C7-9B0794D1A2F2}" dt="2021-03-16T19:52:19.303" v="10429" actId="1076"/>
          <ac:picMkLst>
            <pc:docMk/>
            <pc:sldMk cId="2427879402" sldId="292"/>
            <ac:picMk id="8" creationId="{15711EB5-B1EF-4625-80B8-2AEF8299421B}"/>
          </ac:picMkLst>
        </pc:picChg>
        <pc:picChg chg="del">
          <ac:chgData name="James Villemarette" userId="b154d92c7e974af3" providerId="LiveId" clId="{0A61D27B-FC23-441F-A7C7-9B0794D1A2F2}" dt="2021-03-16T19:08:46.266" v="10156" actId="478"/>
          <ac:picMkLst>
            <pc:docMk/>
            <pc:sldMk cId="2427879402" sldId="292"/>
            <ac:picMk id="6146" creationId="{46AD5E55-5455-48AE-838A-4F5358B746D4}"/>
          </ac:picMkLst>
        </pc:picChg>
      </pc:sldChg>
      <pc:sldChg chg="addSp delSp modSp add mod delAnim modAnim">
        <pc:chgData name="James Villemarette" userId="b154d92c7e974af3" providerId="LiveId" clId="{0A61D27B-FC23-441F-A7C7-9B0794D1A2F2}" dt="2021-03-16T20:00:18.608" v="10706"/>
        <pc:sldMkLst>
          <pc:docMk/>
          <pc:sldMk cId="266662790" sldId="293"/>
        </pc:sldMkLst>
        <pc:spChg chg="mod">
          <ac:chgData name="James Villemarette" userId="b154d92c7e974af3" providerId="LiveId" clId="{0A61D27B-FC23-441F-A7C7-9B0794D1A2F2}" dt="2021-03-16T19:51:13.219" v="10421" actId="14100"/>
          <ac:spMkLst>
            <pc:docMk/>
            <pc:sldMk cId="266662790" sldId="293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4" creationId="{B541FED4-5387-4605-9DBD-CDB78CB61BD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5" creationId="{99DDFEDC-5B4A-41E2-98E8-2617FF2637F8}"/>
          </ac:spMkLst>
        </pc:spChg>
        <pc:spChg chg="del">
          <ac:chgData name="James Villemarette" userId="b154d92c7e974af3" providerId="LiveId" clId="{0A61D27B-FC23-441F-A7C7-9B0794D1A2F2}" dt="2021-03-16T19:49:42.700" v="10389" actId="478"/>
          <ac:spMkLst>
            <pc:docMk/>
            <pc:sldMk cId="266662790" sldId="293"/>
            <ac:spMk id="8" creationId="{D17D86AB-0AE4-40A2-B257-82E0BD081BD6}"/>
          </ac:spMkLst>
        </pc:spChg>
        <pc:spChg chg="add mod">
          <ac:chgData name="James Villemarette" userId="b154d92c7e974af3" providerId="LiveId" clId="{0A61D27B-FC23-441F-A7C7-9B0794D1A2F2}" dt="2021-03-16T19:55:52.320" v="10467" actId="1035"/>
          <ac:spMkLst>
            <pc:docMk/>
            <pc:sldMk cId="266662790" sldId="293"/>
            <ac:spMk id="11" creationId="{C5FF1D7E-E267-48B4-A22F-CA768295B1A9}"/>
          </ac:spMkLst>
        </pc:spChg>
        <pc:spChg chg="add mod">
          <ac:chgData name="James Villemarette" userId="b154d92c7e974af3" providerId="LiveId" clId="{0A61D27B-FC23-441F-A7C7-9B0794D1A2F2}" dt="2021-03-16T19:57:19.236" v="10520" actId="20577"/>
          <ac:spMkLst>
            <pc:docMk/>
            <pc:sldMk cId="266662790" sldId="293"/>
            <ac:spMk id="20" creationId="{CF319A5D-0369-4645-9D3D-9433DA1C3A58}"/>
          </ac:spMkLst>
        </pc:spChg>
        <pc:spChg chg="add mod">
          <ac:chgData name="James Villemarette" userId="b154d92c7e974af3" providerId="LiveId" clId="{0A61D27B-FC23-441F-A7C7-9B0794D1A2F2}" dt="2021-03-16T19:56:45.499" v="10502" actId="20577"/>
          <ac:spMkLst>
            <pc:docMk/>
            <pc:sldMk cId="266662790" sldId="293"/>
            <ac:spMk id="22" creationId="{385556C0-D9FF-46AC-A6C0-56BB400F8D82}"/>
          </ac:spMkLst>
        </pc:sp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6" creationId="{CD55D581-5336-42A5-9A45-042C3C116CFA}"/>
          </ac:graphicFrameMkLst>
        </pc:graphicFrameChg>
        <pc:graphicFrameChg chg="del">
          <ac:chgData name="James Villemarette" userId="b154d92c7e974af3" providerId="LiveId" clId="{0A61D27B-FC23-441F-A7C7-9B0794D1A2F2}" dt="2021-03-16T19:49:42.700" v="10389" actId="478"/>
          <ac:graphicFrameMkLst>
            <pc:docMk/>
            <pc:sldMk cId="266662790" sldId="293"/>
            <ac:graphicFrameMk id="7" creationId="{26D4863B-E028-48A5-A7AA-70A0C3D65B62}"/>
          </ac:graphicFrameMkLst>
        </pc:graphicFrameChg>
        <pc:picChg chg="add mod">
          <ac:chgData name="James Villemarette" userId="b154d92c7e974af3" providerId="LiveId" clId="{0A61D27B-FC23-441F-A7C7-9B0794D1A2F2}" dt="2021-03-16T19:51:18.111" v="10425" actId="1076"/>
          <ac:picMkLst>
            <pc:docMk/>
            <pc:sldMk cId="266662790" sldId="293"/>
            <ac:picMk id="10" creationId="{48D55A92-6BDF-4C61-83DA-A853E9802091}"/>
          </ac:picMkLst>
        </pc:picChg>
        <pc:picChg chg="add del">
          <ac:chgData name="James Villemarette" userId="b154d92c7e974af3" providerId="LiveId" clId="{0A61D27B-FC23-441F-A7C7-9B0794D1A2F2}" dt="2021-03-16T19:58:23.492" v="10522" actId="22"/>
          <ac:picMkLst>
            <pc:docMk/>
            <pc:sldMk cId="266662790" sldId="293"/>
            <ac:picMk id="18" creationId="{CF118540-B918-4B17-97DF-F9BB588733E9}"/>
          </ac:picMkLst>
        </pc:pic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3" creationId="{936E91E2-8C3F-4153-97B7-52A8C187DCCA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4" creationId="{83B1381D-18FB-43C9-83D1-95274D3BAE8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5" creationId="{6FC68510-C854-49F9-9838-E58FB097359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6" creationId="{84F977C5-9327-4DE0-9C71-F640A18DA6A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7" creationId="{887E24E3-F0FA-4119-8FDE-B10D6540B1B9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19" creationId="{3D1476C3-0805-48D9-A37F-875F07C9C5B5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1" creationId="{42598A00-290B-44E7-8332-75CBCD53494D}"/>
          </ac:cxnSpMkLst>
        </pc:cxnChg>
        <pc:cxnChg chg="del">
          <ac:chgData name="James Villemarette" userId="b154d92c7e974af3" providerId="LiveId" clId="{0A61D27B-FC23-441F-A7C7-9B0794D1A2F2}" dt="2021-03-16T19:49:42.700" v="10389" actId="478"/>
          <ac:cxnSpMkLst>
            <pc:docMk/>
            <pc:sldMk cId="266662790" sldId="293"/>
            <ac:cxnSpMk id="23" creationId="{8CA5ECA4-006D-4ADB-B15A-381B6812B54F}"/>
          </ac:cxnSpMkLst>
        </pc:cxnChg>
      </pc:sldChg>
      <pc:sldChg chg="addSp delSp modSp add mod modAnim">
        <pc:chgData name="James Villemarette" userId="b154d92c7e974af3" providerId="LiveId" clId="{0A61D27B-FC23-441F-A7C7-9B0794D1A2F2}" dt="2021-03-16T19:59:59.659" v="10702" actId="20577"/>
        <pc:sldMkLst>
          <pc:docMk/>
          <pc:sldMk cId="143845585" sldId="294"/>
        </pc:sldMkLst>
        <pc:spChg chg="mod">
          <ac:chgData name="James Villemarette" userId="b154d92c7e974af3" providerId="LiveId" clId="{0A61D27B-FC23-441F-A7C7-9B0794D1A2F2}" dt="2021-03-16T19:59:59.659" v="10702" actId="20577"/>
          <ac:spMkLst>
            <pc:docMk/>
            <pc:sldMk cId="143845585" sldId="294"/>
            <ac:spMk id="3" creationId="{D6CC59B4-ED37-4157-ABC9-7FD6511A44BC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11" creationId="{C5FF1D7E-E267-48B4-A22F-CA768295B1A9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0" creationId="{CF319A5D-0369-4645-9D3D-9433DA1C3A58}"/>
          </ac:spMkLst>
        </pc:spChg>
        <pc:spChg chg="del">
          <ac:chgData name="James Villemarette" userId="b154d92c7e974af3" providerId="LiveId" clId="{0A61D27B-FC23-441F-A7C7-9B0794D1A2F2}" dt="2021-03-16T19:58:30.096" v="10525" actId="478"/>
          <ac:spMkLst>
            <pc:docMk/>
            <pc:sldMk cId="143845585" sldId="294"/>
            <ac:spMk id="22" creationId="{385556C0-D9FF-46AC-A6C0-56BB400F8D82}"/>
          </ac:spMkLst>
        </pc:spChg>
        <pc:picChg chg="add mod">
          <ac:chgData name="James Villemarette" userId="b154d92c7e974af3" providerId="LiveId" clId="{0A61D27B-FC23-441F-A7C7-9B0794D1A2F2}" dt="2021-03-16T19:58:35.661" v="10529" actId="1076"/>
          <ac:picMkLst>
            <pc:docMk/>
            <pc:sldMk cId="143845585" sldId="294"/>
            <ac:picMk id="5" creationId="{70BED47C-2189-481F-B577-AD63A1953192}"/>
          </ac:picMkLst>
        </pc:picChg>
        <pc:picChg chg="del">
          <ac:chgData name="James Villemarette" userId="b154d92c7e974af3" providerId="LiveId" clId="{0A61D27B-FC23-441F-A7C7-9B0794D1A2F2}" dt="2021-03-16T19:58:28.981" v="10524" actId="478"/>
          <ac:picMkLst>
            <pc:docMk/>
            <pc:sldMk cId="143845585" sldId="294"/>
            <ac:picMk id="10" creationId="{48D55A92-6BDF-4C61-83DA-A853E9802091}"/>
          </ac:picMkLst>
        </pc:picChg>
      </pc:sldChg>
      <pc:sldChg chg="addSp delSp modSp add mod modAnim">
        <pc:chgData name="James Villemarette" userId="b154d92c7e974af3" providerId="LiveId" clId="{0A61D27B-FC23-441F-A7C7-9B0794D1A2F2}" dt="2021-03-16T21:29:19.148" v="10877" actId="20577"/>
        <pc:sldMkLst>
          <pc:docMk/>
          <pc:sldMk cId="2291870679" sldId="295"/>
        </pc:sldMkLst>
        <pc:spChg chg="mod">
          <ac:chgData name="James Villemarette" userId="b154d92c7e974af3" providerId="LiveId" clId="{0A61D27B-FC23-441F-A7C7-9B0794D1A2F2}" dt="2021-03-16T20:00:53.906" v="10720" actId="20577"/>
          <ac:spMkLst>
            <pc:docMk/>
            <pc:sldMk cId="2291870679" sldId="295"/>
            <ac:spMk id="2" creationId="{B933E60C-C938-4312-B040-8AEBA089F837}"/>
          </ac:spMkLst>
        </pc:spChg>
        <pc:spChg chg="add del mod">
          <ac:chgData name="James Villemarette" userId="b154d92c7e974af3" providerId="LiveId" clId="{0A61D27B-FC23-441F-A7C7-9B0794D1A2F2}" dt="2021-03-16T21:29:19.148" v="10877" actId="20577"/>
          <ac:spMkLst>
            <pc:docMk/>
            <pc:sldMk cId="2291870679" sldId="295"/>
            <ac:spMk id="3" creationId="{D6CC59B4-ED37-4157-ABC9-7FD6511A44BC}"/>
          </ac:spMkLst>
        </pc:spChg>
        <pc:spChg chg="add del mod">
          <ac:chgData name="James Villemarette" userId="b154d92c7e974af3" providerId="LiveId" clId="{0A61D27B-FC23-441F-A7C7-9B0794D1A2F2}" dt="2021-03-16T20:01:07.200" v="10724"/>
          <ac:spMkLst>
            <pc:docMk/>
            <pc:sldMk cId="2291870679" sldId="295"/>
            <ac:spMk id="4" creationId="{3B3343C4-D3D2-4F1A-8A12-B61F6A96E067}"/>
          </ac:spMkLst>
        </pc:spChg>
        <pc:spChg chg="add mod">
          <ac:chgData name="James Villemarette" userId="b154d92c7e974af3" providerId="LiveId" clId="{0A61D27B-FC23-441F-A7C7-9B0794D1A2F2}" dt="2021-03-16T20:04:30.810" v="10839" actId="14100"/>
          <ac:spMkLst>
            <pc:docMk/>
            <pc:sldMk cId="2291870679" sldId="295"/>
            <ac:spMk id="6" creationId="{BBAFD3F2-B7C0-42D0-9C99-DA961EFB7789}"/>
          </ac:spMkLst>
        </pc:spChg>
        <pc:spChg chg="add mod">
          <ac:chgData name="James Villemarette" userId="b154d92c7e974af3" providerId="LiveId" clId="{0A61D27B-FC23-441F-A7C7-9B0794D1A2F2}" dt="2021-03-16T20:04:33.607" v="10841" actId="1076"/>
          <ac:spMkLst>
            <pc:docMk/>
            <pc:sldMk cId="2291870679" sldId="295"/>
            <ac:spMk id="7" creationId="{BD1B2E01-FD69-4FCD-947D-26D36D4756F8}"/>
          </ac:spMkLst>
        </pc:spChg>
        <pc:spChg chg="add mod">
          <ac:chgData name="James Villemarette" userId="b154d92c7e974af3" providerId="LiveId" clId="{0A61D27B-FC23-441F-A7C7-9B0794D1A2F2}" dt="2021-03-16T20:04:36.043" v="10843" actId="1076"/>
          <ac:spMkLst>
            <pc:docMk/>
            <pc:sldMk cId="2291870679" sldId="295"/>
            <ac:spMk id="8" creationId="{05325305-B398-4A34-BA30-5798529D9E16}"/>
          </ac:spMkLst>
        </pc:spChg>
        <pc:spChg chg="add mod">
          <ac:chgData name="James Villemarette" userId="b154d92c7e974af3" providerId="LiveId" clId="{0A61D27B-FC23-441F-A7C7-9B0794D1A2F2}" dt="2021-03-16T20:04:38.103" v="10845" actId="1076"/>
          <ac:spMkLst>
            <pc:docMk/>
            <pc:sldMk cId="2291870679" sldId="295"/>
            <ac:spMk id="9" creationId="{E6B078E5-0C6C-4C60-8069-12AAA6A52616}"/>
          </ac:spMkLst>
        </pc:spChg>
        <pc:spChg chg="add mod">
          <ac:chgData name="James Villemarette" userId="b154d92c7e974af3" providerId="LiveId" clId="{0A61D27B-FC23-441F-A7C7-9B0794D1A2F2}" dt="2021-03-16T20:04:41.792" v="10847" actId="1076"/>
          <ac:spMkLst>
            <pc:docMk/>
            <pc:sldMk cId="2291870679" sldId="295"/>
            <ac:spMk id="10" creationId="{8F41194B-B276-4607-BB00-B72779B71C3F}"/>
          </ac:spMkLst>
        </pc:spChg>
        <pc:spChg chg="add mod">
          <ac:chgData name="James Villemarette" userId="b154d92c7e974af3" providerId="LiveId" clId="{0A61D27B-FC23-441F-A7C7-9B0794D1A2F2}" dt="2021-03-16T20:04:56.083" v="10851" actId="1035"/>
          <ac:spMkLst>
            <pc:docMk/>
            <pc:sldMk cId="2291870679" sldId="295"/>
            <ac:spMk id="11" creationId="{DA02A1E3-0C3A-45CF-B539-839CF6646AC0}"/>
          </ac:spMkLst>
        </pc:spChg>
        <pc:picChg chg="del">
          <ac:chgData name="James Villemarette" userId="b154d92c7e974af3" providerId="LiveId" clId="{0A61D27B-FC23-441F-A7C7-9B0794D1A2F2}" dt="2021-03-16T20:01:00.443" v="10722" actId="478"/>
          <ac:picMkLst>
            <pc:docMk/>
            <pc:sldMk cId="2291870679" sldId="295"/>
            <ac:picMk id="5" creationId="{70BED47C-2189-481F-B577-AD63A19531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A4B9-DF2B-4A12-A34A-C9C5FF56F30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D3F48-3501-4E14-8FAE-4FBD4AD1A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D3F48-3501-4E14-8FAE-4FBD4AD1AA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6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4B67-B89B-4A5B-B2C5-E1F6A14B6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7196B-7A15-4A6D-8F67-B0AE04922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E4E2-D7D2-4257-9DE2-7BF37CA0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6FC0-E64E-4A28-AD60-F8A91984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A710-72B6-4FCB-9686-9A4412D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BB41-B419-45A8-85AD-FC997A51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12D3-7AC7-49D7-B669-6B88E28C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B843-E663-43D1-97F0-92056B91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2634-BBFB-4494-8469-4D44B391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1654-A588-45E7-8B36-41F0F738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42DDC-3DF7-4F2E-A6D6-DA86AD9E6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32413-0ACF-4A53-A99C-94A55848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61A1-6310-4783-8EF5-114593E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694A-62F8-4E47-8932-8A259953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91D3-FD3D-4554-94BE-3A689529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FC64-8017-49FC-AEF6-A7AB90F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5AA5-49A4-445B-B62C-BCC8A3F7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6E50-33B7-43DA-A75C-6434BDF3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8D1E-4B06-49EC-A25D-3FE4EFC1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DE87-34FC-45E8-A8FC-94434C7D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B2F-19FA-4094-854A-61D120E9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73528-A2F2-4EA5-B729-82CEE359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0A9F-4392-46AE-ABA2-0D94480C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A35F-E2CD-454F-87E0-97A3668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CC4C-E15F-4DA7-9AC3-BB1A4F0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B6EE-6B57-4E04-B951-3DDA2F64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4CE6-0573-4CDD-BEC1-45B4AF244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6587-FC53-4F09-B664-038AF5D2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7A1D-9714-412B-B510-E6E9BF81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A32C4-3968-4CBC-94A8-F26E74CD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4AA2-49D6-4455-8F62-A87F816B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89D7-A4CF-47BD-8B39-6A0D179D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9F308-4B0A-49EA-BAB8-4515175A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CFBB-2A99-4C75-AEAB-D1AC6D94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BEEE6-84F9-4C20-A677-8C58C50E9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0CCDE-74DD-4F2D-9C6F-F4924D13C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B6C5A-78DC-4EE5-BF4C-76AF424B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98F1D-E052-49CA-A6FD-803BF269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99069-8DDD-449A-B57E-8479DC85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8514-5F60-4758-87B0-9D4A4D50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A1092-4D07-44D8-99E9-39EABAB6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7CD96-425E-4744-B929-7AF269E1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EBAC8-2734-404E-8674-7296A61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2476B-1DB7-4614-A443-253156AE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C6A63-9F51-4BBC-84F3-F9078EDC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5DB92-7AEA-4FB2-9213-02CB8711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E515-2BE8-4624-870C-59ADA02C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1C1D-5AA5-47B5-A0FC-38B4E285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34906-5A0D-4A37-92E1-550A75E1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92009-40F1-4DF1-83E9-09AAEFD1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9384-55B7-4046-B5EB-D9E4AEA7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E8A9-43FA-48CB-84C5-48CBF96C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C3BE-E739-4A9A-BE29-217FF5C9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B63E5-CD2D-41DE-96B0-F4AA3065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FA402-4494-447A-A310-A3807BF3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46A2-BCC1-4A13-886F-9AD8A5E2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BFC0-90DF-48D3-99A5-EDDD27815D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759C0-8B18-446B-9A49-C6D3875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B6E09-79B0-47B5-8C58-D05B633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CFEB0-C95F-4F4B-A4F1-11269C2F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5BC6-5033-4D96-A4A0-99020C80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9BC5-D471-4D76-92A3-6310E44E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FC0-90DF-48D3-99A5-EDDD27815DC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B818-A8C0-4589-8718-F9913BC24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7469-AD80-42B5-8A54-E01525FCD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7832-544B-4D3C-AD5C-50DD761A8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5216-3BB9-40A3-BF64-E93DD089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CISC 181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6D64C-FC35-43F5-9AE7-FD56B1D5C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April 6, 2021</a:t>
            </a:r>
          </a:p>
          <a:p>
            <a:r>
              <a:rPr lang="en-US" dirty="0">
                <a:latin typeface="Comic Sans MS" panose="030F0702030302020204" pitchFamily="66" charset="0"/>
              </a:rPr>
              <a:t>University of Delaware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4ACE9-40F1-4C3B-89A2-7DD39C9A9EC2}"/>
              </a:ext>
            </a:extLst>
          </p:cNvPr>
          <p:cNvSpPr txBox="1"/>
          <p:nvPr/>
        </p:nvSpPr>
        <p:spPr>
          <a:xfrm>
            <a:off x="8153401" y="6488668"/>
            <a:ext cx="403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mic Sans MS" panose="030F0702030302020204" pitchFamily="66" charset="0"/>
              </a:rPr>
              <a:t>By James Villemarette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758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Train (Lab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40239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is </a:t>
            </a:r>
            <a:r>
              <a:rPr lang="en-US" i="1" dirty="0">
                <a:latin typeface="Comic Sans MS" panose="030F0702030302020204" pitchFamily="66" charset="0"/>
              </a:rPr>
              <a:t>not</a:t>
            </a:r>
            <a:r>
              <a:rPr lang="en-US" dirty="0">
                <a:latin typeface="Comic Sans MS" panose="030F0702030302020204" pitchFamily="66" charset="0"/>
              </a:rPr>
              <a:t> an </a:t>
            </a:r>
            <a:r>
              <a:rPr lang="en-US" dirty="0" err="1">
                <a:latin typeface="Comic Sans MS" panose="030F0702030302020204" pitchFamily="66" charset="0"/>
              </a:rPr>
              <a:t>ArrayList</a:t>
            </a:r>
            <a:r>
              <a:rPr lang="en-US" dirty="0">
                <a:latin typeface="Comic Sans MS" panose="030F0702030302020204" pitchFamily="66" charset="0"/>
              </a:rPr>
              <a:t> (like from Lab 5)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We don’t have add(), remove(), </a:t>
            </a:r>
            <a:r>
              <a:rPr lang="en-US" dirty="0" err="1">
                <a:latin typeface="Comic Sans MS" panose="030F0702030302020204" pitchFamily="66" charset="0"/>
              </a:rPr>
              <a:t>etc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AA4AB-2CED-41BF-8ECB-3D03D307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721" y="78015"/>
            <a:ext cx="2946624" cy="1674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7BD9C4-EF88-4C85-B0E3-A59AF65E3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983" y="365123"/>
            <a:ext cx="4053209" cy="11002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0353D4-0FAA-493E-9095-4AA623C505EF}"/>
              </a:ext>
            </a:extLst>
          </p:cNvPr>
          <p:cNvSpPr/>
          <p:nvPr/>
        </p:nvSpPr>
        <p:spPr>
          <a:xfrm>
            <a:off x="726688" y="3833309"/>
            <a:ext cx="10738624" cy="24003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4BAB8-8E1C-4CC3-A6B9-60A985253DBB}"/>
              </a:ext>
            </a:extLst>
          </p:cNvPr>
          <p:cNvSpPr txBox="1"/>
          <p:nvPr/>
        </p:nvSpPr>
        <p:spPr>
          <a:xfrm>
            <a:off x="726688" y="3111190"/>
            <a:ext cx="2908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Comic Sans MS" panose="030F0702030302020204" pitchFamily="66" charset="0"/>
              </a:rPr>
              <a:t>Train   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1D2B5-8703-48CE-BED9-497C36A23039}"/>
              </a:ext>
            </a:extLst>
          </p:cNvPr>
          <p:cNvSpPr txBox="1"/>
          <p:nvPr/>
        </p:nvSpPr>
        <p:spPr>
          <a:xfrm>
            <a:off x="3843454" y="3111190"/>
            <a:ext cx="324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00B050"/>
                </a:solidFill>
                <a:latin typeface="Comic Sans MS" panose="030F0702030302020204" pitchFamily="66" charset="0"/>
              </a:rPr>
              <a:t>Train.head</a:t>
            </a:r>
            <a:endParaRPr lang="en-US" sz="4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5EF09-9824-4748-B9E9-07CA78677288}"/>
              </a:ext>
            </a:extLst>
          </p:cNvPr>
          <p:cNvSpPr txBox="1"/>
          <p:nvPr/>
        </p:nvSpPr>
        <p:spPr>
          <a:xfrm>
            <a:off x="8831764" y="2721114"/>
            <a:ext cx="202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Comic Sans MS" panose="030F0702030302020204" pitchFamily="66" charset="0"/>
              </a:rPr>
              <a:t>null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269D69-CF58-418C-8328-DE41E2ECF431}"/>
              </a:ext>
            </a:extLst>
          </p:cNvPr>
          <p:cNvGrpSpPr/>
          <p:nvPr/>
        </p:nvGrpSpPr>
        <p:grpSpPr>
          <a:xfrm>
            <a:off x="879088" y="3985710"/>
            <a:ext cx="2756210" cy="2091706"/>
            <a:chOff x="879088" y="3985710"/>
            <a:chExt cx="2756210" cy="20917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6339B-4B92-4BE5-AED6-6995FF3B7AFE}"/>
                </a:ext>
              </a:extLst>
            </p:cNvPr>
            <p:cNvSpPr/>
            <p:nvPr/>
          </p:nvSpPr>
          <p:spPr>
            <a:xfrm>
              <a:off x="879088" y="3985710"/>
              <a:ext cx="2756210" cy="20917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5845B2-5864-4717-9A32-5190B2D42782}"/>
                </a:ext>
              </a:extLst>
            </p:cNvPr>
            <p:cNvSpPr txBox="1"/>
            <p:nvPr/>
          </p:nvSpPr>
          <p:spPr>
            <a:xfrm>
              <a:off x="934843" y="4039189"/>
              <a:ext cx="2622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0B0F0"/>
                  </a:solidFill>
                  <a:latin typeface="Comic Sans MS" panose="030F0702030302020204" pitchFamily="66" charset="0"/>
                </a:rPr>
                <a:t>TrainCar</a:t>
              </a:r>
              <a:endParaRPr lang="en-US" sz="3200" dirty="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2FDCAD-CEE0-4DC2-BF89-986592AA79FF}"/>
                </a:ext>
              </a:extLst>
            </p:cNvPr>
            <p:cNvSpPr txBox="1"/>
            <p:nvPr/>
          </p:nvSpPr>
          <p:spPr>
            <a:xfrm>
              <a:off x="957148" y="5498890"/>
              <a:ext cx="2622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 err="1">
                  <a:solidFill>
                    <a:srgbClr val="00B0F0"/>
                  </a:solidFill>
                  <a:latin typeface="Comic Sans MS" panose="030F0702030302020204" pitchFamily="66" charset="0"/>
                </a:rPr>
                <a:t>TrainCar.next</a:t>
              </a:r>
              <a:endParaRPr lang="en-US" sz="2800" dirty="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261947-C7DC-4CE6-82AF-9475CBC5A237}"/>
              </a:ext>
            </a:extLst>
          </p:cNvPr>
          <p:cNvCxnSpPr>
            <a:cxnSpLocks/>
          </p:cNvCxnSpPr>
          <p:nvPr/>
        </p:nvCxnSpPr>
        <p:spPr>
          <a:xfrm flipV="1">
            <a:off x="5241074" y="3267307"/>
            <a:ext cx="4070194" cy="4460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1F297F-B639-4F22-B039-87B99C11CE5A}"/>
              </a:ext>
            </a:extLst>
          </p:cNvPr>
          <p:cNvGrpSpPr/>
          <p:nvPr/>
        </p:nvGrpSpPr>
        <p:grpSpPr>
          <a:xfrm>
            <a:off x="3787698" y="3985710"/>
            <a:ext cx="2756210" cy="2091706"/>
            <a:chOff x="879088" y="3985710"/>
            <a:chExt cx="2756210" cy="20917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CE87DB-DF1D-438E-B290-BA61973EE4F7}"/>
                </a:ext>
              </a:extLst>
            </p:cNvPr>
            <p:cNvSpPr/>
            <p:nvPr/>
          </p:nvSpPr>
          <p:spPr>
            <a:xfrm>
              <a:off x="879088" y="3985710"/>
              <a:ext cx="2756210" cy="20917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B602B-4FE2-42FC-840E-1B385DD18BB8}"/>
                </a:ext>
              </a:extLst>
            </p:cNvPr>
            <p:cNvSpPr txBox="1"/>
            <p:nvPr/>
          </p:nvSpPr>
          <p:spPr>
            <a:xfrm>
              <a:off x="934843" y="4039189"/>
              <a:ext cx="2622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0B0F0"/>
                  </a:solidFill>
                  <a:latin typeface="Comic Sans MS" panose="030F0702030302020204" pitchFamily="66" charset="0"/>
                </a:rPr>
                <a:t>TrainCar</a:t>
              </a:r>
              <a:endParaRPr lang="en-US" sz="3200" dirty="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DB221F-91BC-4886-AD46-33592D0C17D9}"/>
                </a:ext>
              </a:extLst>
            </p:cNvPr>
            <p:cNvSpPr txBox="1"/>
            <p:nvPr/>
          </p:nvSpPr>
          <p:spPr>
            <a:xfrm>
              <a:off x="957148" y="5498890"/>
              <a:ext cx="2622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 err="1">
                  <a:solidFill>
                    <a:srgbClr val="00B0F0"/>
                  </a:solidFill>
                  <a:latin typeface="Comic Sans MS" panose="030F0702030302020204" pitchFamily="66" charset="0"/>
                </a:rPr>
                <a:t>TrainCar.next</a:t>
              </a:r>
              <a:endParaRPr lang="en-US" sz="2800" dirty="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063E59-F599-4073-B9D4-8825F92A03AC}"/>
              </a:ext>
            </a:extLst>
          </p:cNvPr>
          <p:cNvCxnSpPr>
            <a:cxnSpLocks/>
          </p:cNvCxnSpPr>
          <p:nvPr/>
        </p:nvCxnSpPr>
        <p:spPr>
          <a:xfrm flipH="1">
            <a:off x="2732049" y="3713356"/>
            <a:ext cx="2509025" cy="63562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F8C43B-EA8A-4B2A-917F-C7AA614D40CD}"/>
              </a:ext>
            </a:extLst>
          </p:cNvPr>
          <p:cNvGrpSpPr/>
          <p:nvPr/>
        </p:nvGrpSpPr>
        <p:grpSpPr>
          <a:xfrm>
            <a:off x="6696308" y="3985710"/>
            <a:ext cx="2756210" cy="2091706"/>
            <a:chOff x="879088" y="3985710"/>
            <a:chExt cx="2756210" cy="209170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CCD07C-9994-43B8-82F6-7908BF649C34}"/>
                </a:ext>
              </a:extLst>
            </p:cNvPr>
            <p:cNvSpPr/>
            <p:nvPr/>
          </p:nvSpPr>
          <p:spPr>
            <a:xfrm>
              <a:off x="879088" y="3985710"/>
              <a:ext cx="2756210" cy="20917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60D068-023C-49EB-B3C7-3A5E21376D64}"/>
                </a:ext>
              </a:extLst>
            </p:cNvPr>
            <p:cNvSpPr txBox="1"/>
            <p:nvPr/>
          </p:nvSpPr>
          <p:spPr>
            <a:xfrm>
              <a:off x="934843" y="4039189"/>
              <a:ext cx="2622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00B0F0"/>
                  </a:solidFill>
                  <a:latin typeface="Comic Sans MS" panose="030F0702030302020204" pitchFamily="66" charset="0"/>
                </a:rPr>
                <a:t>TrainCar</a:t>
              </a:r>
              <a:endParaRPr lang="en-US" sz="3200" dirty="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87749B-A879-4836-85B3-DE87E2EAB413}"/>
                </a:ext>
              </a:extLst>
            </p:cNvPr>
            <p:cNvSpPr txBox="1"/>
            <p:nvPr/>
          </p:nvSpPr>
          <p:spPr>
            <a:xfrm>
              <a:off x="957148" y="5498890"/>
              <a:ext cx="2622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 err="1">
                  <a:solidFill>
                    <a:srgbClr val="00B0F0"/>
                  </a:solidFill>
                  <a:latin typeface="Comic Sans MS" panose="030F0702030302020204" pitchFamily="66" charset="0"/>
                </a:rPr>
                <a:t>TrainCar.next</a:t>
              </a:r>
              <a:endParaRPr lang="en-US" sz="2800" dirty="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519B51-2453-4EAA-B876-6C2B37174B9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79543" y="3402511"/>
            <a:ext cx="5850670" cy="23579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E74F77-65BB-442E-ADCB-11EE5A990A2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79543" y="4588283"/>
            <a:ext cx="1262178" cy="117221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B79365-C6C8-472B-8DC5-B9D53B40F8FA}"/>
              </a:ext>
            </a:extLst>
          </p:cNvPr>
          <p:cNvCxnSpPr>
            <a:cxnSpLocks/>
          </p:cNvCxnSpPr>
          <p:nvPr/>
        </p:nvCxnSpPr>
        <p:spPr>
          <a:xfrm flipV="1">
            <a:off x="6409283" y="4615936"/>
            <a:ext cx="1262178" cy="117221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B76F8C-602C-406A-8D8F-51B4615717DD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9396763" y="3490332"/>
            <a:ext cx="238938" cy="227016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DCBCFA-B515-4F0F-ADBC-5C67DD44D433}"/>
              </a:ext>
            </a:extLst>
          </p:cNvPr>
          <p:cNvCxnSpPr>
            <a:stCxn id="24" idx="3"/>
          </p:cNvCxnSpPr>
          <p:nvPr/>
        </p:nvCxnSpPr>
        <p:spPr>
          <a:xfrm flipV="1">
            <a:off x="6488153" y="3490332"/>
            <a:ext cx="3028079" cy="22701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56A4C1-63B5-47FF-95B3-B5117294A32F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9396763" y="3548952"/>
            <a:ext cx="548933" cy="22115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ire YoUDee - University of Delaware Athletics">
            <a:extLst>
              <a:ext uri="{FF2B5EF4-FFF2-40B4-BE49-F238E27FC236}">
                <a16:creationId xmlns:a16="http://schemas.microsoft.com/office/drawing/2014/main" id="{9311DF56-E3FD-46B9-9CED-0782C6630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D3D728-A136-4830-A5BD-C5535689A92F}"/>
              </a:ext>
            </a:extLst>
          </p:cNvPr>
          <p:cNvSpPr/>
          <p:nvPr/>
        </p:nvSpPr>
        <p:spPr>
          <a:xfrm rot="450242">
            <a:off x="6595653" y="3882103"/>
            <a:ext cx="1737325" cy="15605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21328">
            <a:off x="6190250" y="3674196"/>
            <a:ext cx="2548128" cy="16002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that’s</a:t>
            </a:r>
            <a:b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</a:br>
            <a:r>
              <a:rPr lang="en-US" sz="4800" dirty="0">
                <a:solidFill>
                  <a:srgbClr val="0393DC"/>
                </a:solidFill>
                <a:latin typeface="Comic Sans MS" panose="030F0702030302020204" pitchFamily="66" charset="0"/>
              </a:rPr>
              <a:t>all :)</a:t>
            </a:r>
          </a:p>
        </p:txBody>
      </p:sp>
    </p:spTree>
    <p:extLst>
      <p:ext uri="{BB962C8B-B14F-4D97-AF65-F5344CB8AC3E}">
        <p14:creationId xmlns:p14="http://schemas.microsoft.com/office/powerpoint/2010/main" val="120062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C5CD-A79F-47A0-8F76-DBE23B8FE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Partner Student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4FE3E-6F47-4BF6-8BEE-4D1341AE1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Do the </a:t>
            </a:r>
            <a:r>
              <a:rPr lang="en-US" b="1" dirty="0">
                <a:highlight>
                  <a:srgbClr val="FFFF00"/>
                </a:highlight>
                <a:latin typeface="Comic Sans MS" panose="030F0702030302020204" pitchFamily="66" charset="0"/>
              </a:rPr>
              <a:t>Checkpoint 1</a:t>
            </a:r>
            <a:r>
              <a:rPr lang="en-US" dirty="0">
                <a:latin typeface="Comic Sans MS" panose="030F0702030302020204" pitchFamily="66" charset="0"/>
              </a:rPr>
              <a:t> in Canvas!</a:t>
            </a:r>
          </a:p>
        </p:txBody>
      </p:sp>
    </p:spTree>
    <p:extLst>
      <p:ext uri="{BB962C8B-B14F-4D97-AF65-F5344CB8AC3E}">
        <p14:creationId xmlns:p14="http://schemas.microsoft.com/office/powerpoint/2010/main" val="360177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PowerPoint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hlinkClick r:id="rId2" action="ppaction://hlinksldjump"/>
              </a:rPr>
              <a:t>some quick things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Notices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Problems I’ve noticed with lab 4</a:t>
            </a:r>
          </a:p>
          <a:p>
            <a:r>
              <a:rPr lang="en-US" dirty="0">
                <a:latin typeface="Comic Sans MS" panose="030F0702030302020204" pitchFamily="66" charset="0"/>
                <a:hlinkClick r:id="rId3" action="ppaction://hlinksldjump"/>
              </a:rPr>
              <a:t>Looking Ahead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Lab 6’s Trains</a:t>
            </a:r>
          </a:p>
        </p:txBody>
      </p:sp>
    </p:spTree>
    <p:extLst>
      <p:ext uri="{BB962C8B-B14F-4D97-AF65-F5344CB8AC3E}">
        <p14:creationId xmlns:p14="http://schemas.microsoft.com/office/powerpoint/2010/main" val="400659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tage, scene, indoor, person&#10;&#10;Description automatically generated">
            <a:extLst>
              <a:ext uri="{FF2B5EF4-FFF2-40B4-BE49-F238E27FC236}">
                <a16:creationId xmlns:a16="http://schemas.microsoft.com/office/drawing/2014/main" id="{828C3788-5B9D-45D2-9BBC-842401821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r="1" b="46342"/>
          <a:stretch/>
        </p:blipFill>
        <p:spPr>
          <a:xfrm>
            <a:off x="-474562" y="-78059"/>
            <a:ext cx="12666561" cy="6936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1C15B-0610-408D-8BBB-B170B5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836" y="780585"/>
            <a:ext cx="2928081" cy="3453597"/>
          </a:xfrm>
        </p:spPr>
        <p:txBody>
          <a:bodyPr>
            <a:noAutofit/>
          </a:bodyPr>
          <a:lstStyle/>
          <a:p>
            <a:pPr algn="r"/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some</a:t>
            </a:r>
            <a:b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quick </a:t>
            </a:r>
            <a:b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7200" i="1" dirty="0">
                <a:solidFill>
                  <a:schemeClr val="bg1"/>
                </a:solidFill>
                <a:latin typeface="Comic Sans MS" panose="030F0702030302020204" pitchFamily="66" charset="0"/>
              </a:rPr>
              <a:t>things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CF503-3C74-4D65-9243-3E2CF9596912}"/>
              </a:ext>
            </a:extLst>
          </p:cNvPr>
          <p:cNvSpPr txBox="1"/>
          <p:nvPr/>
        </p:nvSpPr>
        <p:spPr>
          <a:xfrm>
            <a:off x="1869964" y="649508"/>
            <a:ext cx="2658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Fun fact: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YoUDee</a:t>
            </a: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is officially androgynous, even though </a:t>
            </a:r>
            <a:r>
              <a:rPr lang="en-US" sz="1600" i="1" dirty="0">
                <a:solidFill>
                  <a:schemeClr val="bg1"/>
                </a:solidFill>
                <a:latin typeface="Comic Sans MS" panose="030F0702030302020204" pitchFamily="66" charset="0"/>
              </a:rPr>
              <a:t>it</a:t>
            </a:r>
            <a:r>
              <a:rPr lang="en-US" sz="1600" dirty="0">
                <a:solidFill>
                  <a:schemeClr val="bg1"/>
                </a:solidFill>
                <a:latin typeface="Comic Sans MS" panose="030F0702030302020204" pitchFamily="66" charset="0"/>
              </a:rPr>
              <a:t> has a chicken comb &gt;&gt;&gt;</a:t>
            </a:r>
          </a:p>
        </p:txBody>
      </p:sp>
    </p:spTree>
    <p:extLst>
      <p:ext uri="{BB962C8B-B14F-4D97-AF65-F5344CB8AC3E}">
        <p14:creationId xmlns:p14="http://schemas.microsoft.com/office/powerpoint/2010/main" val="382532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PowerPoint Posting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85243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These PowerPoints are uploaded to the Google Drive folder after every lab has a chance to present them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7" name="Picture 6" descr="Not Impressed Chicken">
            <a:extLst>
              <a:ext uri="{FF2B5EF4-FFF2-40B4-BE49-F238E27FC236}">
                <a16:creationId xmlns:a16="http://schemas.microsoft.com/office/drawing/2014/main" id="{B579A80B-E86D-40AD-9C30-277996BFD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56" y="4315522"/>
            <a:ext cx="2756210" cy="27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85243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You can come and hang out in Office Hours</a:t>
            </a:r>
          </a:p>
          <a:p>
            <a:r>
              <a:rPr lang="en-US" dirty="0">
                <a:latin typeface="Comic Sans MS" panose="030F0702030302020204" pitchFamily="66" charset="0"/>
              </a:rPr>
              <a:t>Work in a private breakout room, ask for help when needed</a:t>
            </a:r>
          </a:p>
          <a:p>
            <a:r>
              <a:rPr lang="en-US" dirty="0">
                <a:latin typeface="Comic Sans MS" panose="030F0702030302020204" pitchFamily="66" charset="0"/>
              </a:rPr>
              <a:t>Totally fine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Graphic 4" descr="Clock with solid fill">
            <a:extLst>
              <a:ext uri="{FF2B5EF4-FFF2-40B4-BE49-F238E27FC236}">
                <a16:creationId xmlns:a16="http://schemas.microsoft.com/office/drawing/2014/main" id="{1F523097-84E2-4E7D-A6D3-1C7C6730A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2155" y="4446740"/>
            <a:ext cx="1799063" cy="17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8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Final Withdraw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85243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May 3</a:t>
            </a:r>
            <a:r>
              <a:rPr lang="en-US" baseline="30000" dirty="0">
                <a:latin typeface="Comic Sans MS" panose="030F0702030302020204" pitchFamily="66" charset="0"/>
              </a:rPr>
              <a:t>rd</a:t>
            </a:r>
            <a:r>
              <a:rPr lang="en-US" dirty="0">
                <a:latin typeface="Comic Sans MS" panose="030F0702030302020204" pitchFamily="66" charset="0"/>
              </a:rPr>
              <a:t> is the last day that you can withdraw/audit a class</a:t>
            </a:r>
          </a:p>
          <a:p>
            <a:r>
              <a:rPr lang="en-US" dirty="0">
                <a:latin typeface="Comic Sans MS" panose="030F0702030302020204" pitchFamily="66" charset="0"/>
              </a:rPr>
              <a:t>There’s NO pass-fail modified grading basis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Whatever grade you get </a:t>
            </a:r>
            <a:r>
              <a:rPr lang="en-US" b="1" i="1" dirty="0">
                <a:latin typeface="Comic Sans MS" panose="030F0702030302020204" pitchFamily="66" charset="0"/>
              </a:rPr>
              <a:t>cannot</a:t>
            </a:r>
            <a:r>
              <a:rPr lang="en-US" dirty="0">
                <a:latin typeface="Comic Sans MS" panose="030F0702030302020204" pitchFamily="66" charset="0"/>
              </a:rPr>
              <a:t> be changed into high/mid/low-pass.</a:t>
            </a:r>
          </a:p>
          <a:p>
            <a:r>
              <a:rPr lang="en-US" dirty="0" err="1">
                <a:latin typeface="Comic Sans MS" panose="030F0702030302020204" pitchFamily="66" charset="0"/>
              </a:rPr>
              <a:t>Wassil</a:t>
            </a:r>
            <a:r>
              <a:rPr lang="en-US" dirty="0">
                <a:latin typeface="Comic Sans MS" panose="030F0702030302020204" pitchFamily="66" charset="0"/>
              </a:rPr>
              <a:t> and the TAs want you to succeed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Please reach out if you’re having any problems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More serious problems (medical or otherwise) require you to tell the Dean of your college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We are still flexible within our class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D605B5-49B7-485D-8126-012B9B53DA65}"/>
              </a:ext>
            </a:extLst>
          </p:cNvPr>
          <p:cNvSpPr/>
          <p:nvPr/>
        </p:nvSpPr>
        <p:spPr>
          <a:xfrm>
            <a:off x="838200" y="3178098"/>
            <a:ext cx="5142572" cy="2631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Run the Unit Tests!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85243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vast majority of points lost on the labs could have been saved if the student ran the unit test</a:t>
            </a:r>
          </a:p>
          <a:p>
            <a:r>
              <a:rPr lang="en-US" dirty="0">
                <a:latin typeface="Comic Sans MS" panose="030F0702030302020204" pitchFamily="66" charset="0"/>
              </a:rPr>
              <a:t>It’s free to run!</a:t>
            </a:r>
          </a:p>
          <a:p>
            <a:r>
              <a:rPr lang="en-US" b="1" u="sng" dirty="0">
                <a:latin typeface="Comic Sans MS" panose="030F0702030302020204" pitchFamily="66" charset="0"/>
              </a:rPr>
              <a:t>Pros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Prevents lost points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Satisfaction when they pass</a:t>
            </a:r>
          </a:p>
          <a:p>
            <a:r>
              <a:rPr lang="en-US" b="1" u="sng" dirty="0">
                <a:latin typeface="Comic Sans MS" panose="030F0702030302020204" pitchFamily="66" charset="0"/>
              </a:rPr>
              <a:t>Cons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???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None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A68D4-BB9E-4DCB-8146-B9586070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29" y="4202568"/>
            <a:ext cx="5799215" cy="24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untains, Summit, Landscape, Trees, Forest, Peak">
            <a:extLst>
              <a:ext uri="{FF2B5EF4-FFF2-40B4-BE49-F238E27FC236}">
                <a16:creationId xmlns:a16="http://schemas.microsoft.com/office/drawing/2014/main" id="{CE472742-2B55-432D-ADE2-58087B94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00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1C0A-180A-4741-B1E3-4276E789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097" y="26476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Looking Ahead</a:t>
            </a:r>
          </a:p>
        </p:txBody>
      </p:sp>
    </p:spTree>
    <p:extLst>
      <p:ext uri="{BB962C8B-B14F-4D97-AF65-F5344CB8AC3E}">
        <p14:creationId xmlns:p14="http://schemas.microsoft.com/office/powerpoint/2010/main" val="107048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60C-C938-4312-B040-8AEBA089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Train (Lab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59B4-ED37-4157-ABC9-7FD6511A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6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Train, train, trains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is a good problem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This WILL come up in CISC 220 (Data Structures)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AA4AB-2CED-41BF-8ECB-3D03D3076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0" y="3804501"/>
            <a:ext cx="5162550" cy="293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7BD9C4-EF88-4C85-B0E3-A59AF65E3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8" y="3804501"/>
            <a:ext cx="6547392" cy="177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0BAF25288FC419CE1DD349875AD04" ma:contentTypeVersion="0" ma:contentTypeDescription="Create a new document." ma:contentTypeScope="" ma:versionID="14454528e7bc7f9849ec05334ace36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3570d17e4c36c33a339b60eea46ecc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9798C9-3492-4C4B-B544-878EB6ED6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03C06F-B270-4227-A55A-B2D22A0FAF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E6842A-4F73-440F-B07A-FFB5896008B1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300</Words>
  <Application>Microsoft Office PowerPoint</Application>
  <PresentationFormat>Widescreen</PresentationFormat>
  <Paragraphs>60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CISC 181</vt:lpstr>
      <vt:lpstr>PowerPoint Overview</vt:lpstr>
      <vt:lpstr>some quick  things</vt:lpstr>
      <vt:lpstr>PowerPoint Posting </vt:lpstr>
      <vt:lpstr>Office Hours</vt:lpstr>
      <vt:lpstr>Final Withdraw Date</vt:lpstr>
      <vt:lpstr>Run the Unit Tests!</vt:lpstr>
      <vt:lpstr>Looking Ahead</vt:lpstr>
      <vt:lpstr>Train (Lab 6)</vt:lpstr>
      <vt:lpstr>Train (Lab 6)</vt:lpstr>
      <vt:lpstr>that’s all :)</vt:lpstr>
      <vt:lpstr>Partner Student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 181 – 052L</dc:title>
  <dc:creator>Villemarette, James</dc:creator>
  <cp:lastModifiedBy>Villemarette, James</cp:lastModifiedBy>
  <cp:revision>3</cp:revision>
  <dcterms:created xsi:type="dcterms:W3CDTF">2021-03-08T23:26:07Z</dcterms:created>
  <dcterms:modified xsi:type="dcterms:W3CDTF">2021-04-06T19:21:38Z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0x010100E000BAF25288FC419CE1DD349875AD04</vt:lpwstr>
  </property>
</Properties>
</file>