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96" r:id="rId6"/>
    <p:sldId id="264" r:id="rId7"/>
    <p:sldId id="330" r:id="rId8"/>
    <p:sldId id="331" r:id="rId9"/>
    <p:sldId id="332" r:id="rId10"/>
    <p:sldId id="314" r:id="rId11"/>
    <p:sldId id="321" r:id="rId12"/>
    <p:sldId id="266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00539F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3C023-1BD0-45A8-971F-7209E67013EF}" v="1637" dt="2021-05-04T20:10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 autoAdjust="0"/>
    <p:restoredTop sz="96517" autoAdjust="0"/>
  </p:normalViewPr>
  <p:slideViewPr>
    <p:cSldViewPr snapToGrid="0">
      <p:cViewPr varScale="1">
        <p:scale>
          <a:sx n="101" d="100"/>
          <a:sy n="10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7A56FB27-7CC2-4744-8C4F-60111BFE619E}"/>
    <pc:docChg chg="undo custSel addSld delSld modSld sldOrd">
      <pc:chgData name="James Villemarette" userId="b154d92c7e974af3" providerId="LiveId" clId="{7A56FB27-7CC2-4744-8C4F-60111BFE619E}" dt="2021-04-13T20:11:39.324" v="4700" actId="122"/>
      <pc:docMkLst>
        <pc:docMk/>
      </pc:docMkLst>
      <pc:sldChg chg="modSp mod">
        <pc:chgData name="James Villemarette" userId="b154d92c7e974af3" providerId="LiveId" clId="{7A56FB27-7CC2-4744-8C4F-60111BFE619E}" dt="2021-04-13T18:27:33.692" v="1" actId="20577"/>
        <pc:sldMkLst>
          <pc:docMk/>
          <pc:sldMk cId="637587988" sldId="256"/>
        </pc:sldMkLst>
        <pc:spChg chg="mod">
          <ac:chgData name="James Villemarette" userId="b154d92c7e974af3" providerId="LiveId" clId="{7A56FB27-7CC2-4744-8C4F-60111BFE619E}" dt="2021-04-13T18:27:33.692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7A56FB27-7CC2-4744-8C4F-60111BFE619E}" dt="2021-04-13T18:30:52.988" v="77" actId="20577"/>
        <pc:sldMkLst>
          <pc:docMk/>
          <pc:sldMk cId="4006593241" sldId="296"/>
        </pc:sldMkLst>
        <pc:spChg chg="mod">
          <ac:chgData name="James Villemarette" userId="b154d92c7e974af3" providerId="LiveId" clId="{7A56FB27-7CC2-4744-8C4F-60111BFE619E}" dt="2021-04-13T18:30:52.988" v="77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mod modAnim">
        <pc:chgData name="James Villemarette" userId="b154d92c7e974af3" providerId="LiveId" clId="{7A56FB27-7CC2-4744-8C4F-60111BFE619E}" dt="2021-04-13T19:57:23.898" v="4652"/>
        <pc:sldMkLst>
          <pc:docMk/>
          <pc:sldMk cId="221618208" sldId="308"/>
        </pc:sldMkLst>
        <pc:spChg chg="mod">
          <ac:chgData name="James Villemarette" userId="b154d92c7e974af3" providerId="LiveId" clId="{7A56FB27-7CC2-4744-8C4F-60111BFE619E}" dt="2021-04-13T18:29:07.326" v="32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8:34:05.585" v="485" actId="27636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4" creationId="{61C6C501-A9FC-4F9A-B6A1-5FECB77A5C3D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6" creationId="{AC038BF5-EBEC-48FF-991E-947A9B72A217}"/>
          </ac:spMkLst>
        </pc:spChg>
        <pc:spChg chg="add mod">
          <ac:chgData name="James Villemarette" userId="b154d92c7e974af3" providerId="LiveId" clId="{7A56FB27-7CC2-4744-8C4F-60111BFE619E}" dt="2021-04-13T18:39:30.892" v="728" actId="1036"/>
          <ac:spMkLst>
            <pc:docMk/>
            <pc:sldMk cId="221618208" sldId="308"/>
            <ac:spMk id="8" creationId="{C11F9C57-517F-4A54-8982-9EE79A72284B}"/>
          </ac:spMkLst>
        </pc:spChg>
        <pc:spChg chg="add mod ord">
          <ac:chgData name="James Villemarette" userId="b154d92c7e974af3" providerId="LiveId" clId="{7A56FB27-7CC2-4744-8C4F-60111BFE619E}" dt="2021-04-13T18:39:28.133" v="725" actId="1035"/>
          <ac:spMkLst>
            <pc:docMk/>
            <pc:sldMk cId="221618208" sldId="308"/>
            <ac:spMk id="16" creationId="{D7C99C1D-BB58-4132-AA6F-309DE5BECD4A}"/>
          </ac:spMkLst>
        </pc:spChg>
        <pc:spChg chg="add mod">
          <ac:chgData name="James Villemarette" userId="b154d92c7e974af3" providerId="LiveId" clId="{7A56FB27-7CC2-4744-8C4F-60111BFE619E}" dt="2021-04-13T18:42:28.850" v="755" actId="1076"/>
          <ac:spMkLst>
            <pc:docMk/>
            <pc:sldMk cId="221618208" sldId="308"/>
            <ac:spMk id="23" creationId="{30BD01FD-E87E-4B58-9439-457E0FE281F0}"/>
          </ac:spMkLst>
        </pc:spChg>
        <pc:picChg chg="mod">
          <ac:chgData name="James Villemarette" userId="b154d92c7e974af3" providerId="LiveId" clId="{7A56FB27-7CC2-4744-8C4F-60111BFE619E}" dt="2021-04-13T18:37:48.506" v="677" actId="1076"/>
          <ac:picMkLst>
            <pc:docMk/>
            <pc:sldMk cId="221618208" sldId="308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4:33.131" v="771" actId="1076"/>
          <ac:picMkLst>
            <pc:docMk/>
            <pc:sldMk cId="221618208" sldId="308"/>
            <ac:picMk id="32" creationId="{E9B77725-C6CA-42D1-84DC-B774528E86EC}"/>
          </ac:picMkLst>
        </pc:picChg>
        <pc:picChg chg="add mod">
          <ac:chgData name="James Villemarette" userId="b154d92c7e974af3" providerId="LiveId" clId="{7A56FB27-7CC2-4744-8C4F-60111BFE619E}" dt="2021-04-13T18:44:37.379" v="773" actId="1076"/>
          <ac:picMkLst>
            <pc:docMk/>
            <pc:sldMk cId="221618208" sldId="308"/>
            <ac:picMk id="33" creationId="{B505A02B-7498-4F73-B5BD-F891780BD961}"/>
          </ac:picMkLst>
        </pc:picChg>
        <pc:cxnChg chg="add del mod">
          <ac:chgData name="James Villemarette" userId="b154d92c7e974af3" providerId="LiveId" clId="{7A56FB27-7CC2-4744-8C4F-60111BFE619E}" dt="2021-04-13T18:36:38.336" v="611" actId="11529"/>
          <ac:cxnSpMkLst>
            <pc:docMk/>
            <pc:sldMk cId="221618208" sldId="308"/>
            <ac:cxnSpMk id="9" creationId="{AC297A6F-10B5-4BD8-9BA0-1AB4DE6B7A38}"/>
          </ac:cxnSpMkLst>
        </pc:cxnChg>
        <pc:cxnChg chg="add mod">
          <ac:chgData name="James Villemarette" userId="b154d92c7e974af3" providerId="LiveId" clId="{7A56FB27-7CC2-4744-8C4F-60111BFE619E}" dt="2021-04-13T18:37:14.889" v="623" actId="1076"/>
          <ac:cxnSpMkLst>
            <pc:docMk/>
            <pc:sldMk cId="221618208" sldId="308"/>
            <ac:cxnSpMk id="11" creationId="{30E12B1A-98DC-4B68-8CD9-A27BF1D87680}"/>
          </ac:cxnSpMkLst>
        </pc:cxnChg>
        <pc:cxnChg chg="add mod">
          <ac:chgData name="James Villemarette" userId="b154d92c7e974af3" providerId="LiveId" clId="{7A56FB27-7CC2-4744-8C4F-60111BFE619E}" dt="2021-04-13T18:37:12.040" v="621" actId="1076"/>
          <ac:cxnSpMkLst>
            <pc:docMk/>
            <pc:sldMk cId="221618208" sldId="308"/>
            <ac:cxnSpMk id="15" creationId="{259264BB-C7FE-4A84-ADDF-FC5FE2B3DDD3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18" creationId="{844781BB-646C-4EEB-9BAE-28CF2AA30735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20" creationId="{60573355-19EF-44EB-9CE6-13545C8B548C}"/>
          </ac:cxnSpMkLst>
        </pc:cxnChg>
        <pc:cxnChg chg="add del">
          <ac:chgData name="James Villemarette" userId="b154d92c7e974af3" providerId="LiveId" clId="{7A56FB27-7CC2-4744-8C4F-60111BFE619E}" dt="2021-04-13T18:42:08.772" v="730" actId="478"/>
          <ac:cxnSpMkLst>
            <pc:docMk/>
            <pc:sldMk cId="221618208" sldId="308"/>
            <ac:cxnSpMk id="22" creationId="{B730891C-7ABC-40A2-B100-BDEAE10FDEF6}"/>
          </ac:cxnSpMkLst>
        </pc:cxnChg>
        <pc:cxnChg chg="add mod">
          <ac:chgData name="James Villemarette" userId="b154d92c7e974af3" providerId="LiveId" clId="{7A56FB27-7CC2-4744-8C4F-60111BFE619E}" dt="2021-04-13T18:42:46.529" v="759" actId="1582"/>
          <ac:cxnSpMkLst>
            <pc:docMk/>
            <pc:sldMk cId="221618208" sldId="308"/>
            <ac:cxnSpMk id="25" creationId="{FB10D49E-D7ED-4280-86CA-A9554292DE14}"/>
          </ac:cxnSpMkLst>
        </pc:cxnChg>
        <pc:cxnChg chg="add mod">
          <ac:chgData name="James Villemarette" userId="b154d92c7e974af3" providerId="LiveId" clId="{7A56FB27-7CC2-4744-8C4F-60111BFE619E}" dt="2021-04-13T18:43:15.717" v="763" actId="14100"/>
          <ac:cxnSpMkLst>
            <pc:docMk/>
            <pc:sldMk cId="221618208" sldId="308"/>
            <ac:cxnSpMk id="27" creationId="{1A1B1E31-B14F-4BF9-B7FA-7DAF0EC49C03}"/>
          </ac:cxnSpMkLst>
        </pc:cxnChg>
        <pc:cxnChg chg="add mod">
          <ac:chgData name="James Villemarette" userId="b154d92c7e974af3" providerId="LiveId" clId="{7A56FB27-7CC2-4744-8C4F-60111BFE619E}" dt="2021-04-13T18:43:20.454" v="765" actId="1076"/>
          <ac:cxnSpMkLst>
            <pc:docMk/>
            <pc:sldMk cId="221618208" sldId="308"/>
            <ac:cxnSpMk id="29" creationId="{CF0C46D5-6254-4A77-BCDE-856332087412}"/>
          </ac:cxnSpMkLst>
        </pc:cxnChg>
        <pc:cxnChg chg="add mod">
          <ac:chgData name="James Villemarette" userId="b154d92c7e974af3" providerId="LiveId" clId="{7A56FB27-7CC2-4744-8C4F-60111BFE619E}" dt="2021-04-13T18:43:24.999" v="767" actId="1076"/>
          <ac:cxnSpMkLst>
            <pc:docMk/>
            <pc:sldMk cId="221618208" sldId="308"/>
            <ac:cxnSpMk id="30" creationId="{F38F122A-D7A2-411E-AFFA-C5DE55838D8C}"/>
          </ac:cxnSpMkLst>
        </pc:cxnChg>
      </pc:sldChg>
      <pc:sldChg chg="del">
        <pc:chgData name="James Villemarette" userId="b154d92c7e974af3" providerId="LiveId" clId="{7A56FB27-7CC2-4744-8C4F-60111BFE619E}" dt="2021-04-13T18:28:21.340" v="6" actId="47"/>
        <pc:sldMkLst>
          <pc:docMk/>
          <pc:sldMk cId="4263085693" sldId="309"/>
        </pc:sldMkLst>
      </pc:sldChg>
      <pc:sldChg chg="del">
        <pc:chgData name="James Villemarette" userId="b154d92c7e974af3" providerId="LiveId" clId="{7A56FB27-7CC2-4744-8C4F-60111BFE619E}" dt="2021-04-13T18:28:21.872" v="7" actId="47"/>
        <pc:sldMkLst>
          <pc:docMk/>
          <pc:sldMk cId="1552832090" sldId="310"/>
        </pc:sldMkLst>
      </pc:sldChg>
      <pc:sldChg chg="del">
        <pc:chgData name="James Villemarette" userId="b154d92c7e974af3" providerId="LiveId" clId="{7A56FB27-7CC2-4744-8C4F-60111BFE619E}" dt="2021-04-13T18:28:22.269" v="8" actId="47"/>
        <pc:sldMkLst>
          <pc:docMk/>
          <pc:sldMk cId="1013482533" sldId="311"/>
        </pc:sldMkLst>
      </pc:sldChg>
      <pc:sldChg chg="modSp mod ord modAnim">
        <pc:chgData name="James Villemarette" userId="b154d92c7e974af3" providerId="LiveId" clId="{7A56FB27-7CC2-4744-8C4F-60111BFE619E}" dt="2021-04-13T18:51:03.295" v="1289" actId="20577"/>
        <pc:sldMkLst>
          <pc:docMk/>
          <pc:sldMk cId="2537835340" sldId="312"/>
        </pc:sldMkLst>
        <pc:spChg chg="mod">
          <ac:chgData name="James Villemarette" userId="b154d92c7e974af3" providerId="LiveId" clId="{7A56FB27-7CC2-4744-8C4F-60111BFE619E}" dt="2021-04-13T18:51:03.295" v="1289" actId="20577"/>
          <ac:spMkLst>
            <pc:docMk/>
            <pc:sldMk cId="2537835340" sldId="312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7A56FB27-7CC2-4744-8C4F-60111BFE619E}" dt="2021-04-13T20:11:39.324" v="4700" actId="122"/>
        <pc:sldMkLst>
          <pc:docMk/>
          <pc:sldMk cId="3601778300" sldId="313"/>
        </pc:sldMkLst>
        <pc:spChg chg="mod">
          <ac:chgData name="James Villemarette" userId="b154d92c7e974af3" providerId="LiveId" clId="{7A56FB27-7CC2-4744-8C4F-60111BFE619E}" dt="2021-04-13T18:28:35.467" v="17" actId="20577"/>
          <ac:spMkLst>
            <pc:docMk/>
            <pc:sldMk cId="3601778300" sldId="313"/>
            <ac:spMk id="2" creationId="{6E7BC5CD-A79F-47A0-8F76-DBE23B8FE7B6}"/>
          </ac:spMkLst>
        </pc:spChg>
        <pc:spChg chg="mod">
          <ac:chgData name="James Villemarette" userId="b154d92c7e974af3" providerId="LiveId" clId="{7A56FB27-7CC2-4744-8C4F-60111BFE619E}" dt="2021-04-13T20:11:39.324" v="4700" actId="122"/>
          <ac:spMkLst>
            <pc:docMk/>
            <pc:sldMk cId="3601778300" sldId="313"/>
            <ac:spMk id="3" creationId="{ECF4FE3E-6F47-4BF6-8BEE-4D1341AE17F7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51:12.211" v="4359"/>
        <pc:sldMkLst>
          <pc:docMk/>
          <pc:sldMk cId="2531367392" sldId="315"/>
        </pc:sldMkLst>
        <pc:spChg chg="mod">
          <ac:chgData name="James Villemarette" userId="b154d92c7e974af3" providerId="LiveId" clId="{7A56FB27-7CC2-4744-8C4F-60111BFE619E}" dt="2021-04-13T18:29:22.004" v="72" actId="20577"/>
          <ac:spMkLst>
            <pc:docMk/>
            <pc:sldMk cId="2531367392" sldId="315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7:00.641" v="4171" actId="14100"/>
          <ac:spMkLst>
            <pc:docMk/>
            <pc:sldMk cId="2531367392" sldId="315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9:50:51.557" v="4357" actId="1076"/>
          <ac:spMkLst>
            <pc:docMk/>
            <pc:sldMk cId="2531367392" sldId="315"/>
            <ac:spMk id="6" creationId="{47262A4C-7E0C-49DD-BD09-4E6F55AFAE84}"/>
          </ac:spMkLst>
        </pc:spChg>
        <pc:spChg chg="add del mod">
          <ac:chgData name="James Villemarette" userId="b154d92c7e974af3" providerId="LiveId" clId="{7A56FB27-7CC2-4744-8C4F-60111BFE619E}" dt="2021-04-13T19:51:12.211" v="4359"/>
          <ac:spMkLst>
            <pc:docMk/>
            <pc:sldMk cId="2531367392" sldId="315"/>
            <ac:spMk id="8" creationId="{2F4C4A2A-8754-4C7C-9442-593B314A7E11}"/>
          </ac:spMkLst>
        </pc:spChg>
        <pc:picChg chg="add mod">
          <ac:chgData name="James Villemarette" userId="b154d92c7e974af3" providerId="LiveId" clId="{7A56FB27-7CC2-4744-8C4F-60111BFE619E}" dt="2021-04-13T19:50:13.298" v="4339" actId="1076"/>
          <ac:picMkLst>
            <pc:docMk/>
            <pc:sldMk cId="2531367392" sldId="315"/>
            <ac:picMk id="3074" creationId="{C68D7568-C277-4EA6-8542-F8D466647746}"/>
          </ac:picMkLst>
        </pc:picChg>
      </pc:sldChg>
      <pc:sldChg chg="del">
        <pc:chgData name="James Villemarette" userId="b154d92c7e974af3" providerId="LiveId" clId="{7A56FB27-7CC2-4744-8C4F-60111BFE619E}" dt="2021-04-13T18:28:26.208" v="9" actId="47"/>
        <pc:sldMkLst>
          <pc:docMk/>
          <pc:sldMk cId="3083667889" sldId="315"/>
        </pc:sldMkLst>
      </pc:sldChg>
      <pc:sldChg chg="addSp delSp modSp add mod modAnim">
        <pc:chgData name="James Villemarette" userId="b154d92c7e974af3" providerId="LiveId" clId="{7A56FB27-7CC2-4744-8C4F-60111BFE619E}" dt="2021-04-13T20:11:04.384" v="4675" actId="20577"/>
        <pc:sldMkLst>
          <pc:docMk/>
          <pc:sldMk cId="1270571184" sldId="316"/>
        </pc:sldMkLst>
        <pc:spChg chg="mod">
          <ac:chgData name="James Villemarette" userId="b154d92c7e974af3" providerId="LiveId" clId="{7A56FB27-7CC2-4744-8C4F-60111BFE619E}" dt="2021-04-13T20:11:04.384" v="4675" actId="20577"/>
          <ac:spMkLst>
            <pc:docMk/>
            <pc:sldMk cId="1270571184" sldId="316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02:14.436" v="1709" actId="20577"/>
          <ac:spMkLst>
            <pc:docMk/>
            <pc:sldMk cId="1270571184" sldId="316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49:09.062" v="1075" actId="121"/>
          <ac:spMkLst>
            <pc:docMk/>
            <pc:sldMk cId="1270571184" sldId="316"/>
            <ac:spMk id="4" creationId="{8D46917D-546F-424D-BC4B-985CC8069FDC}"/>
          </ac:spMkLst>
        </pc:spChg>
        <pc:spChg chg="add mod">
          <ac:chgData name="James Villemarette" userId="b154d92c7e974af3" providerId="LiveId" clId="{7A56FB27-7CC2-4744-8C4F-60111BFE619E}" dt="2021-04-13T18:59:30.427" v="1565" actId="20577"/>
          <ac:spMkLst>
            <pc:docMk/>
            <pc:sldMk cId="1270571184" sldId="316"/>
            <ac:spMk id="8" creationId="{5687A144-737C-4DBD-AEE7-673A752F4793}"/>
          </ac:spMkLst>
        </pc:spChg>
        <pc:picChg chg="del">
          <ac:chgData name="James Villemarette" userId="b154d92c7e974af3" providerId="LiveId" clId="{7A56FB27-7CC2-4744-8C4F-60111BFE619E}" dt="2021-04-13T18:48:38.169" v="1047" actId="478"/>
          <ac:picMkLst>
            <pc:docMk/>
            <pc:sldMk cId="1270571184" sldId="316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8:36.948" v="1046" actId="1076"/>
          <ac:picMkLst>
            <pc:docMk/>
            <pc:sldMk cId="1270571184" sldId="316"/>
            <ac:picMk id="1026" creationId="{6EB59E48-32EC-4216-B7D0-A388D3F0D32F}"/>
          </ac:picMkLst>
        </pc:picChg>
        <pc:picChg chg="add del mod">
          <ac:chgData name="James Villemarette" userId="b154d92c7e974af3" providerId="LiveId" clId="{7A56FB27-7CC2-4744-8C4F-60111BFE619E}" dt="2021-04-13T18:59:22.509" v="1554" actId="478"/>
          <ac:picMkLst>
            <pc:docMk/>
            <pc:sldMk cId="1270571184" sldId="316"/>
            <ac:picMk id="1028" creationId="{A6147593-3654-4DAB-BD55-857FB4F587A8}"/>
          </ac:picMkLst>
        </pc:picChg>
        <pc:picChg chg="add mod">
          <ac:chgData name="James Villemarette" userId="b154d92c7e974af3" providerId="LiveId" clId="{7A56FB27-7CC2-4744-8C4F-60111BFE619E}" dt="2021-04-13T18:59:32.501" v="1566" actId="1076"/>
          <ac:picMkLst>
            <pc:docMk/>
            <pc:sldMk cId="1270571184" sldId="316"/>
            <ac:picMk id="1030" creationId="{3FA1574E-C95F-481A-8621-49B747BF4B49}"/>
          </ac:picMkLst>
        </pc:picChg>
      </pc:sldChg>
      <pc:sldChg chg="addSp delSp modSp add mod delAnim modAnim">
        <pc:chgData name="James Villemarette" userId="b154d92c7e974af3" providerId="LiveId" clId="{7A56FB27-7CC2-4744-8C4F-60111BFE619E}" dt="2021-04-13T19:48:56.333" v="4335" actId="14100"/>
        <pc:sldMkLst>
          <pc:docMk/>
          <pc:sldMk cId="3520949181" sldId="317"/>
        </pc:sldMkLst>
        <pc:spChg chg="mod">
          <ac:chgData name="James Villemarette" userId="b154d92c7e974af3" providerId="LiveId" clId="{7A56FB27-7CC2-4744-8C4F-60111BFE619E}" dt="2021-04-13T19:48:52.122" v="4334" actId="20577"/>
          <ac:spMkLst>
            <pc:docMk/>
            <pc:sldMk cId="3520949181" sldId="317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8:56.333" v="4335" actId="14100"/>
          <ac:spMkLst>
            <pc:docMk/>
            <pc:sldMk cId="3520949181" sldId="317"/>
            <ac:spMk id="3" creationId="{D6CC59B4-ED37-4157-ABC9-7FD6511A44BC}"/>
          </ac:spMkLst>
        </pc:spChg>
        <pc:picChg chg="add del mod">
          <ac:chgData name="James Villemarette" userId="b154d92c7e974af3" providerId="LiveId" clId="{7A56FB27-7CC2-4744-8C4F-60111BFE619E}" dt="2021-04-13T19:48:47.404" v="4332" actId="478"/>
          <ac:picMkLst>
            <pc:docMk/>
            <pc:sldMk cId="3520949181" sldId="317"/>
            <ac:picMk id="5" creationId="{E64B243B-DA99-452E-80BC-BAF05436C7B2}"/>
          </ac:picMkLst>
        </pc:picChg>
      </pc:sldChg>
      <pc:sldChg chg="modSp new mod ord modAnim">
        <pc:chgData name="James Villemarette" userId="b154d92c7e974af3" providerId="LiveId" clId="{7A56FB27-7CC2-4744-8C4F-60111BFE619E}" dt="2021-04-13T19:43:47.387" v="3928"/>
        <pc:sldMkLst>
          <pc:docMk/>
          <pc:sldMk cId="3845775865" sldId="318"/>
        </pc:sldMkLst>
        <pc:spChg chg="mod">
          <ac:chgData name="James Villemarette" userId="b154d92c7e974af3" providerId="LiveId" clId="{7A56FB27-7CC2-4744-8C4F-60111BFE619E}" dt="2021-04-13T18:55:04.067" v="1309" actId="20577"/>
          <ac:spMkLst>
            <pc:docMk/>
            <pc:sldMk cId="3845775865" sldId="318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16:48.663" v="2054" actId="113"/>
          <ac:spMkLst>
            <pc:docMk/>
            <pc:sldMk cId="3845775865" sldId="318"/>
            <ac:spMk id="3" creationId="{AB9A9D81-B8D5-4355-AB58-2D420B59799A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43:44.845" v="3927"/>
        <pc:sldMkLst>
          <pc:docMk/>
          <pc:sldMk cId="2943299176" sldId="319"/>
        </pc:sldMkLst>
        <pc:spChg chg="mod">
          <ac:chgData name="James Villemarette" userId="b154d92c7e974af3" providerId="LiveId" clId="{7A56FB27-7CC2-4744-8C4F-60111BFE619E}" dt="2021-04-13T19:03:23.614" v="1751" actId="20577"/>
          <ac:spMkLst>
            <pc:docMk/>
            <pc:sldMk cId="2943299176" sldId="319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41:37.353" v="3825" actId="27636"/>
          <ac:spMkLst>
            <pc:docMk/>
            <pc:sldMk cId="2943299176" sldId="319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7" creationId="{F80376EE-9AEE-4204-AA89-E690A5978544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9" creationId="{CD299A7A-07FB-4FFC-A327-E98CBB1B3AA5}"/>
          </ac:spMkLst>
        </pc:spChg>
        <pc:spChg chg="add del mod">
          <ac:chgData name="James Villemarette" userId="b154d92c7e974af3" providerId="LiveId" clId="{7A56FB27-7CC2-4744-8C4F-60111BFE619E}" dt="2021-04-13T19:15:37.623" v="2000" actId="478"/>
          <ac:spMkLst>
            <pc:docMk/>
            <pc:sldMk cId="2943299176" sldId="319"/>
            <ac:spMk id="11" creationId="{15A6A572-10E6-42C5-8C58-D09494020B66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13" creationId="{4A5FFA8A-E5EC-4B9E-B172-D171BD043B39}"/>
          </ac:spMkLst>
        </pc:spChg>
        <pc:picChg chg="add del mod">
          <ac:chgData name="James Villemarette" userId="b154d92c7e974af3" providerId="LiveId" clId="{7A56FB27-7CC2-4744-8C4F-60111BFE619E}" dt="2021-04-13T19:15:37.623" v="2000" actId="478"/>
          <ac:picMkLst>
            <pc:docMk/>
            <pc:sldMk cId="2943299176" sldId="319"/>
            <ac:picMk id="2050" creationId="{303B0721-2743-4576-9CC8-B01BD212B362}"/>
          </ac:picMkLst>
        </pc:picChg>
        <pc:picChg chg="add del mod">
          <ac:chgData name="James Villemarette" userId="b154d92c7e974af3" providerId="LiveId" clId="{7A56FB27-7CC2-4744-8C4F-60111BFE619E}" dt="2021-04-13T19:15:33.515" v="1998" actId="478"/>
          <ac:picMkLst>
            <pc:docMk/>
            <pc:sldMk cId="2943299176" sldId="319"/>
            <ac:picMk id="2052" creationId="{692FDF7B-A040-4C1E-9D86-7B9F5D0B80AE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4" creationId="{E214E9C5-78D3-4137-8C27-CF70E3375989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6" creationId="{91F0B7CA-E695-4A04-8E79-0E9C53B9B5A2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19:43:31.918" v="3926" actId="20577"/>
        <pc:sldMkLst>
          <pc:docMk/>
          <pc:sldMk cId="1232365376" sldId="320"/>
        </pc:sldMkLst>
        <pc:spChg chg="del">
          <ac:chgData name="James Villemarette" userId="b154d92c7e974af3" providerId="LiveId" clId="{7A56FB27-7CC2-4744-8C4F-60111BFE619E}" dt="2021-04-13T19:13:21.315" v="1977" actId="478"/>
          <ac:spMkLst>
            <pc:docMk/>
            <pc:sldMk cId="1232365376" sldId="320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13:44.835" v="1986" actId="1076"/>
          <ac:spMkLst>
            <pc:docMk/>
            <pc:sldMk cId="1232365376" sldId="320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3:23.029" v="1978" actId="478"/>
          <ac:spMkLst>
            <pc:docMk/>
            <pc:sldMk cId="1232365376" sldId="320"/>
            <ac:spMk id="6" creationId="{FA13AB36-C597-4E7D-840E-D2B95280433C}"/>
          </ac:spMkLst>
        </pc:spChg>
        <pc:spChg chg="mod">
          <ac:chgData name="James Villemarette" userId="b154d92c7e974af3" providerId="LiveId" clId="{7A56FB27-7CC2-4744-8C4F-60111BFE619E}" dt="2021-04-13T19:13:34.538" v="1982" actId="1076"/>
          <ac:spMkLst>
            <pc:docMk/>
            <pc:sldMk cId="1232365376" sldId="320"/>
            <ac:spMk id="7" creationId="{F80376EE-9AEE-4204-AA89-E690A5978544}"/>
          </ac:spMkLst>
        </pc:spChg>
        <pc:spChg chg="mod">
          <ac:chgData name="James Villemarette" userId="b154d92c7e974af3" providerId="LiveId" clId="{7A56FB27-7CC2-4744-8C4F-60111BFE619E}" dt="2021-04-13T19:14:15.025" v="1991" actId="1076"/>
          <ac:spMkLst>
            <pc:docMk/>
            <pc:sldMk cId="1232365376" sldId="320"/>
            <ac:spMk id="9" creationId="{CD299A7A-07FB-4FFC-A327-E98CBB1B3AA5}"/>
          </ac:spMkLst>
        </pc:spChg>
        <pc:spChg chg="mod">
          <ac:chgData name="James Villemarette" userId="b154d92c7e974af3" providerId="LiveId" clId="{7A56FB27-7CC2-4744-8C4F-60111BFE619E}" dt="2021-04-13T19:14:24.994" v="1994" actId="1076"/>
          <ac:spMkLst>
            <pc:docMk/>
            <pc:sldMk cId="1232365376" sldId="320"/>
            <ac:spMk id="11" creationId="{15A6A572-10E6-42C5-8C58-D09494020B66}"/>
          </ac:spMkLst>
        </pc:spChg>
        <pc:spChg chg="mod">
          <ac:chgData name="James Villemarette" userId="b154d92c7e974af3" providerId="LiveId" clId="{7A56FB27-7CC2-4744-8C4F-60111BFE619E}" dt="2021-04-13T19:14:33.494" v="1997" actId="1076"/>
          <ac:spMkLst>
            <pc:docMk/>
            <pc:sldMk cId="1232365376" sldId="320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43:31.918" v="3926" actId="20577"/>
          <ac:spMkLst>
            <pc:docMk/>
            <pc:sldMk cId="1232365376" sldId="320"/>
            <ac:spMk id="16" creationId="{782EA5CE-06E0-475C-9FAC-1B49307C13B4}"/>
          </ac:spMkLst>
        </pc:spChg>
        <pc:picChg chg="mod">
          <ac:chgData name="James Villemarette" userId="b154d92c7e974af3" providerId="LiveId" clId="{7A56FB27-7CC2-4744-8C4F-60111BFE619E}" dt="2021-04-13T19:13:39.130" v="1985" actId="1076"/>
          <ac:picMkLst>
            <pc:docMk/>
            <pc:sldMk cId="1232365376" sldId="320"/>
            <ac:picMk id="2050" creationId="{303B0721-2743-4576-9CC8-B01BD212B362}"/>
          </ac:picMkLst>
        </pc:picChg>
        <pc:picChg chg="mod">
          <ac:chgData name="James Villemarette" userId="b154d92c7e974af3" providerId="LiveId" clId="{7A56FB27-7CC2-4744-8C4F-60111BFE619E}" dt="2021-04-13T19:13:32.198" v="1981" actId="1076"/>
          <ac:picMkLst>
            <pc:docMk/>
            <pc:sldMk cId="1232365376" sldId="320"/>
            <ac:picMk id="2052" creationId="{692FDF7B-A040-4C1E-9D86-7B9F5D0B80AE}"/>
          </ac:picMkLst>
        </pc:picChg>
        <pc:picChg chg="mod">
          <ac:chgData name="James Villemarette" userId="b154d92c7e974af3" providerId="LiveId" clId="{7A56FB27-7CC2-4744-8C4F-60111BFE619E}" dt="2021-04-13T19:14:05.929" v="1989" actId="1076"/>
          <ac:picMkLst>
            <pc:docMk/>
            <pc:sldMk cId="1232365376" sldId="320"/>
            <ac:picMk id="2054" creationId="{E214E9C5-78D3-4137-8C27-CF70E3375989}"/>
          </ac:picMkLst>
        </pc:picChg>
        <pc:picChg chg="mod">
          <ac:chgData name="James Villemarette" userId="b154d92c7e974af3" providerId="LiveId" clId="{7A56FB27-7CC2-4744-8C4F-60111BFE619E}" dt="2021-04-13T19:14:21.802" v="1993" actId="14100"/>
          <ac:picMkLst>
            <pc:docMk/>
            <pc:sldMk cId="1232365376" sldId="320"/>
            <ac:picMk id="2056" creationId="{91F0B7CA-E695-4A04-8E79-0E9C53B9B5A2}"/>
          </ac:picMkLst>
        </pc:picChg>
        <pc:picChg chg="mod">
          <ac:chgData name="James Villemarette" userId="b154d92c7e974af3" providerId="LiveId" clId="{7A56FB27-7CC2-4744-8C4F-60111BFE619E}" dt="2021-04-13T19:14:29.666" v="1996" actId="14100"/>
          <ac:picMkLst>
            <pc:docMk/>
            <pc:sldMk cId="1232365376" sldId="320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20:10:51.528" v="4665"/>
        <pc:sldMkLst>
          <pc:docMk/>
          <pc:sldMk cId="1076314114" sldId="321"/>
        </pc:sldMkLst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5" creationId="{AC9448BF-AC80-4820-A734-7A6C7C20A5C7}"/>
          </ac:spMkLst>
        </pc:spChg>
        <pc:spChg chg="add mod">
          <ac:chgData name="James Villemarette" userId="b154d92c7e974af3" providerId="LiveId" clId="{7A56FB27-7CC2-4744-8C4F-60111BFE619E}" dt="2021-04-13T19:29:27.036" v="2879" actId="1076"/>
          <ac:spMkLst>
            <pc:docMk/>
            <pc:sldMk cId="1076314114" sldId="321"/>
            <ac:spMk id="6" creationId="{B314A493-FB9B-442A-BA79-8F38DEA8AC0D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7" creationId="{F80376EE-9AEE-4204-AA89-E690A5978544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9" creationId="{CD299A7A-07FB-4FFC-A327-E98CBB1B3AA5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1" creationId="{15A6A572-10E6-42C5-8C58-D09494020B66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29:35.991" v="2881" actId="115"/>
          <ac:spMkLst>
            <pc:docMk/>
            <pc:sldMk cId="1076314114" sldId="321"/>
            <ac:spMk id="16" creationId="{D7BDD150-DF18-426A-8A9E-F398EBBED08D}"/>
          </ac:spMkLst>
        </pc:spChg>
        <pc:picChg chg="add mod modCrop">
          <ac:chgData name="James Villemarette" userId="b154d92c7e974af3" providerId="LiveId" clId="{7A56FB27-7CC2-4744-8C4F-60111BFE619E}" dt="2021-04-13T19:29:22.275" v="2877" actId="1036"/>
          <ac:picMkLst>
            <pc:docMk/>
            <pc:sldMk cId="1076314114" sldId="321"/>
            <ac:picMk id="4" creationId="{4D3087C7-236D-497B-8FA2-3EB16C2AFE8E}"/>
          </ac:picMkLst>
        </pc:picChg>
        <pc:picChg chg="add mod modCrop">
          <ac:chgData name="James Villemarette" userId="b154d92c7e974af3" providerId="LiveId" clId="{7A56FB27-7CC2-4744-8C4F-60111BFE619E}" dt="2021-04-13T19:20:02.008" v="2081" actId="208"/>
          <ac:picMkLst>
            <pc:docMk/>
            <pc:sldMk cId="1076314114" sldId="321"/>
            <ac:picMk id="15" creationId="{30F7B315-199D-4BE5-B4D3-BD9B73101230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0" creationId="{303B0721-2743-4576-9CC8-B01BD212B36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2" creationId="{692FDF7B-A040-4C1E-9D86-7B9F5D0B80AE}"/>
          </ac:picMkLst>
        </pc:picChg>
        <pc:picChg chg="del">
          <ac:chgData name="James Villemarette" userId="b154d92c7e974af3" providerId="LiveId" clId="{7A56FB27-7CC2-4744-8C4F-60111BFE619E}" dt="2021-04-13T19:17:32.724" v="2057" actId="478"/>
          <ac:picMkLst>
            <pc:docMk/>
            <pc:sldMk cId="1076314114" sldId="321"/>
            <ac:picMk id="2054" creationId="{E214E9C5-78D3-4137-8C27-CF70E3375989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6" creationId="{91F0B7CA-E695-4A04-8E79-0E9C53B9B5A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8" creationId="{F05DBFBD-9D2A-4C0D-B64D-EB145185EE02}"/>
          </ac:picMkLst>
        </pc:picChg>
        <pc:cxnChg chg="add mod">
          <ac:chgData name="James Villemarette" userId="b154d92c7e974af3" providerId="LiveId" clId="{7A56FB27-7CC2-4744-8C4F-60111BFE619E}" dt="2021-04-13T19:29:24.264" v="2878" actId="14100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addSp delSp modSp add mod ord modAnim">
        <pc:chgData name="James Villemarette" userId="b154d92c7e974af3" providerId="LiveId" clId="{7A56FB27-7CC2-4744-8C4F-60111BFE619E}" dt="2021-04-13T19:42:23.048" v="3828"/>
        <pc:sldMkLst>
          <pc:docMk/>
          <pc:sldMk cId="448668000" sldId="322"/>
        </pc:sldMkLst>
        <pc:spChg chg="mod">
          <ac:chgData name="James Villemarette" userId="b154d92c7e974af3" providerId="LiveId" clId="{7A56FB27-7CC2-4744-8C4F-60111BFE619E}" dt="2021-04-13T19:41:56.812" v="3827" actId="14100"/>
          <ac:spMkLst>
            <pc:docMk/>
            <pc:sldMk cId="448668000" sldId="322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9" creationId="{715CAE00-436A-4084-BB87-56D248E6C5AF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0" creationId="{79CFCA01-AADB-4F4D-A086-037CBE6AF0AC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3" creationId="{BC5D5540-74A3-416E-B9A7-A4F932C80EA0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5" creationId="{BA99F017-E8BB-4B71-A932-3DEE9F966428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6" creationId="{08F808F1-32D7-4955-BB74-3F18F6A94DD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7" creationId="{5D49FEF6-D1EE-4254-B293-DA75BB53C37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8" creationId="{7C320CE8-B144-4338-98B4-9C248A6F2661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9" creationId="{D547E9F4-EA57-486C-8CFF-BE0BA1AD7374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0" creationId="{204D0FE4-6F2B-4DD1-B8A8-203EB24F5332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1" creationId="{81F831FE-6F3E-4C28-8B6C-59D8A45DCDC9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2" creationId="{AEE40E5F-521C-410F-948F-6E4A36AAF887}"/>
          </ac:spMkLst>
        </pc:spChg>
        <pc:picChg chg="add del mod">
          <ac:chgData name="James Villemarette" userId="b154d92c7e974af3" providerId="LiveId" clId="{7A56FB27-7CC2-4744-8C4F-60111BFE619E}" dt="2021-04-13T19:41:54.209" v="3826" actId="478"/>
          <ac:picMkLst>
            <pc:docMk/>
            <pc:sldMk cId="448668000" sldId="322"/>
            <ac:picMk id="24" creationId="{EFC668C2-8B2A-432B-B704-C4B6C3C8BBBC}"/>
          </ac:picMkLst>
        </pc:picChg>
        <pc:cxnChg chg="add del">
          <ac:chgData name="James Villemarette" userId="b154d92c7e974af3" providerId="LiveId" clId="{7A56FB27-7CC2-4744-8C4F-60111BFE619E}" dt="2021-04-13T19:30:13.775" v="2883" actId="11529"/>
          <ac:cxnSpMkLst>
            <pc:docMk/>
            <pc:sldMk cId="448668000" sldId="322"/>
            <ac:cxnSpMk id="6" creationId="{EC038111-6AEF-4D88-A547-DDA0A9D114F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8" creationId="{863DCAA3-C488-4860-A360-9E5F9F00735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2" creationId="{DE10015B-D691-4B4A-A5FF-BEECDC2E7CF8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4" creationId="{96DEAB10-A1B7-4B09-9369-613D87003D3A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20:09:18.611" v="4664"/>
        <pc:sldMkLst>
          <pc:docMk/>
          <pc:sldMk cId="1240379875" sldId="323"/>
        </pc:sldMkLst>
        <pc:spChg chg="del">
          <ac:chgData name="James Villemarette" userId="b154d92c7e974af3" providerId="LiveId" clId="{7A56FB27-7CC2-4744-8C4F-60111BFE619E}" dt="2021-04-13T19:37:15.157" v="3284" actId="478"/>
          <ac:spMkLst>
            <pc:docMk/>
            <pc:sldMk cId="1240379875" sldId="323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37:16.742" v="3285" actId="478"/>
          <ac:spMkLst>
            <pc:docMk/>
            <pc:sldMk cId="1240379875" sldId="323"/>
            <ac:spMk id="6" creationId="{AC41EEFE-D1C7-43B7-A54F-A1A60BB97F45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9" creationId="{715CAE00-436A-4084-BB87-56D248E6C5AF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0" creationId="{79CFCA01-AADB-4F4D-A086-037CBE6AF0AC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3" creationId="{BC5D5540-74A3-416E-B9A7-A4F932C80EA0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5" creationId="{BA99F017-E8BB-4B71-A932-3DEE9F966428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6" creationId="{08F808F1-32D7-4955-BB74-3F18F6A94DD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7" creationId="{5D49FEF6-D1EE-4254-B293-DA75BB53C37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8" creationId="{7C320CE8-B144-4338-98B4-9C248A6F2661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9" creationId="{D547E9F4-EA57-486C-8CFF-BE0BA1AD7374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0" creationId="{204D0FE4-6F2B-4DD1-B8A8-203EB24F5332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1" creationId="{81F831FE-6F3E-4C28-8B6C-59D8A45DCDC9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2" creationId="{AEE40E5F-521C-410F-948F-6E4A36AAF887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1" creationId="{42A2EF60-7399-4D26-9DD5-A4B72C87C676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2" creationId="{74C0A972-BD5E-4B16-A49D-D7C793D029C6}"/>
          </ac:spMkLst>
        </pc:spChg>
        <pc:picChg chg="add 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11" creationId="{4418F259-E352-4E14-A976-153F0171BED5}"/>
          </ac:picMkLst>
        </pc:picChg>
        <pc:picChg chg="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24" creationId="{EFC668C2-8B2A-432B-B704-C4B6C3C8BBBC}"/>
          </ac:picMkLst>
        </pc:pic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8" creationId="{863DCAA3-C488-4860-A360-9E5F9F00735A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2" creationId="{DE10015B-D691-4B4A-A5FF-BEECDC2E7CF8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4" creationId="{96DEAB10-A1B7-4B09-9369-613D87003D3A}"/>
          </ac:cxnSpMkLst>
        </pc:cxnChg>
        <pc:cxnChg chg="add del">
          <ac:chgData name="James Villemarette" userId="b154d92c7e974af3" providerId="LiveId" clId="{7A56FB27-7CC2-4744-8C4F-60111BFE619E}" dt="2021-04-13T19:38:35.506" v="3441" actId="478"/>
          <ac:cxnSpMkLst>
            <pc:docMk/>
            <pc:sldMk cId="1240379875" sldId="323"/>
            <ac:cxnSpMk id="25" creationId="{0AD8D01F-161B-4E37-BBDC-5E80F051A780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7" creationId="{59D2BF15-D24D-4928-9618-53699EFF0B15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8" creationId="{2D0BBB87-D673-455E-8312-FD0647EBDB85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19:53:54.971" v="4635"/>
        <pc:sldMkLst>
          <pc:docMk/>
          <pc:sldMk cId="3291995665" sldId="324"/>
        </pc:sldMkLst>
        <pc:spChg chg="mod">
          <ac:chgData name="James Villemarette" userId="b154d92c7e974af3" providerId="LiveId" clId="{7A56FB27-7CC2-4744-8C4F-60111BFE619E}" dt="2021-04-13T19:51:54.973" v="4402" actId="14100"/>
          <ac:spMkLst>
            <pc:docMk/>
            <pc:sldMk cId="3291995665" sldId="324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52:12.178" v="4407" actId="14100"/>
          <ac:spMkLst>
            <pc:docMk/>
            <pc:sldMk cId="3291995665" sldId="324"/>
            <ac:spMk id="3" creationId="{D6CC59B4-ED37-4157-ABC9-7FD6511A44BC}"/>
          </ac:spMkLst>
        </pc:spChg>
        <pc:spChg chg="mod">
          <ac:chgData name="James Villemarette" userId="b154d92c7e974af3" providerId="LiveId" clId="{7A56FB27-7CC2-4744-8C4F-60111BFE619E}" dt="2021-04-13T19:51:38.932" v="4395" actId="1076"/>
          <ac:spMkLst>
            <pc:docMk/>
            <pc:sldMk cId="3291995665" sldId="324"/>
            <ac:spMk id="6" creationId="{47262A4C-7E0C-49DD-BD09-4E6F55AFAE84}"/>
          </ac:spMkLst>
        </pc:spChg>
        <pc:spChg chg="add mod">
          <ac:chgData name="James Villemarette" userId="b154d92c7e974af3" providerId="LiveId" clId="{7A56FB27-7CC2-4744-8C4F-60111BFE619E}" dt="2021-04-13T19:52:40.810" v="4440" actId="5793"/>
          <ac:spMkLst>
            <pc:docMk/>
            <pc:sldMk cId="3291995665" sldId="324"/>
            <ac:spMk id="11" creationId="{BC0E3A7F-FB0E-4EC2-8ED4-E40993B2B783}"/>
          </ac:spMkLst>
        </pc:spChg>
        <pc:spChg chg="add mod">
          <ac:chgData name="James Villemarette" userId="b154d92c7e974af3" providerId="LiveId" clId="{7A56FB27-7CC2-4744-8C4F-60111BFE619E}" dt="2021-04-13T19:53:29.968" v="4627" actId="207"/>
          <ac:spMkLst>
            <pc:docMk/>
            <pc:sldMk cId="3291995665" sldId="324"/>
            <ac:spMk id="12" creationId="{E8F51521-D580-45A6-8E98-F332ED6360FD}"/>
          </ac:spMkLst>
        </pc:spChg>
        <pc:picChg chg="add mod">
          <ac:chgData name="James Villemarette" userId="b154d92c7e974af3" providerId="LiveId" clId="{7A56FB27-7CC2-4744-8C4F-60111BFE619E}" dt="2021-04-13T19:52:03.166" v="4405" actId="1076"/>
          <ac:picMkLst>
            <pc:docMk/>
            <pc:sldMk cId="3291995665" sldId="324"/>
            <ac:picMk id="5" creationId="{74B7213C-1910-487A-9B9F-3C38AFD31DB8}"/>
          </ac:picMkLst>
        </pc:picChg>
        <pc:picChg chg="del">
          <ac:chgData name="James Villemarette" userId="b154d92c7e974af3" providerId="LiveId" clId="{7A56FB27-7CC2-4744-8C4F-60111BFE619E}" dt="2021-04-13T19:51:24.355" v="4384" actId="478"/>
          <ac:picMkLst>
            <pc:docMk/>
            <pc:sldMk cId="3291995665" sldId="324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9:52:28.068" v="4412" actId="14100"/>
          <ac:picMkLst>
            <pc:docMk/>
            <pc:sldMk cId="3291995665" sldId="324"/>
            <ac:picMk id="9" creationId="{6423C259-6AB8-4AE0-BCB2-1C757241EA55}"/>
          </ac:picMkLst>
        </pc:picChg>
        <pc:picChg chg="del">
          <ac:chgData name="James Villemarette" userId="b154d92c7e974af3" providerId="LiveId" clId="{7A56FB27-7CC2-4744-8C4F-60111BFE619E}" dt="2021-04-13T19:51:21.301" v="4382" actId="478"/>
          <ac:picMkLst>
            <pc:docMk/>
            <pc:sldMk cId="3291995665" sldId="324"/>
            <ac:picMk id="3074" creationId="{C68D7568-C277-4EA6-8542-F8D466647746}"/>
          </ac:picMkLst>
        </pc:picChg>
      </pc:sldChg>
    </pc:docChg>
  </pc:docChgLst>
  <pc:docChgLst>
    <pc:chgData name="James Villemarette" userId="b154d92c7e974af3" providerId="LiveId" clId="{E22B09AE-91CB-44DA-B898-ACDC02A76749}"/>
    <pc:docChg chg="undo custSel addSld delSld modSld sldOrd">
      <pc:chgData name="James Villemarette" userId="b154d92c7e974af3" providerId="LiveId" clId="{E22B09AE-91CB-44DA-B898-ACDC02A76749}" dt="2021-04-20T19:06:28.287" v="4656" actId="20577"/>
      <pc:docMkLst>
        <pc:docMk/>
      </pc:docMkLst>
      <pc:sldChg chg="modSp mod">
        <pc:chgData name="James Villemarette" userId="b154d92c7e974af3" providerId="LiveId" clId="{E22B09AE-91CB-44DA-B898-ACDC02A76749}" dt="2021-04-20T15:40:10.151" v="7" actId="20577"/>
        <pc:sldMkLst>
          <pc:docMk/>
          <pc:sldMk cId="637587988" sldId="256"/>
        </pc:sldMkLst>
        <pc:spChg chg="mod">
          <ac:chgData name="James Villemarette" userId="b154d92c7e974af3" providerId="LiveId" clId="{E22B09AE-91CB-44DA-B898-ACDC02A76749}" dt="2021-04-20T15:40:10.151" v="7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E22B09AE-91CB-44DA-B898-ACDC02A76749}" dt="2021-04-20T18:39:56.978" v="4500" actId="20577"/>
        <pc:sldMkLst>
          <pc:docMk/>
          <pc:sldMk cId="4006593241" sldId="296"/>
        </pc:sldMkLst>
        <pc:spChg chg="mod">
          <ac:chgData name="James Villemarette" userId="b154d92c7e974af3" providerId="LiveId" clId="{E22B09AE-91CB-44DA-B898-ACDC02A76749}" dt="2021-04-20T18:39:56.978" v="4500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E22B09AE-91CB-44DA-B898-ACDC02A76749}" dt="2021-04-20T15:40:13.677" v="8" actId="47"/>
        <pc:sldMkLst>
          <pc:docMk/>
          <pc:sldMk cId="221618208" sldId="308"/>
        </pc:sldMkLst>
      </pc:sldChg>
      <pc:sldChg chg="addSp delSp modSp mod modAnim">
        <pc:chgData name="James Villemarette" userId="b154d92c7e974af3" providerId="LiveId" clId="{E22B09AE-91CB-44DA-B898-ACDC02A76749}" dt="2021-04-20T18:51:25.941" v="4521"/>
        <pc:sldMkLst>
          <pc:docMk/>
          <pc:sldMk cId="2537835340" sldId="312"/>
        </pc:sldMkLst>
        <pc:spChg chg="mod">
          <ac:chgData name="James Villemarette" userId="b154d92c7e974af3" providerId="LiveId" clId="{E22B09AE-91CB-44DA-B898-ACDC02A76749}" dt="2021-04-20T18:05:38.432" v="1324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E22B09AE-91CB-44DA-B898-ACDC02A76749}" dt="2021-04-20T18:10:13.566" v="1517" actId="207"/>
          <ac:spMkLst>
            <pc:docMk/>
            <pc:sldMk cId="2537835340" sldId="312"/>
            <ac:spMk id="3" creationId="{D6CC59B4-ED37-4157-ABC9-7FD6511A44BC}"/>
          </ac:spMkLst>
        </pc:spChg>
        <pc:spChg chg="add mod">
          <ac:chgData name="James Villemarette" userId="b154d92c7e974af3" providerId="LiveId" clId="{E22B09AE-91CB-44DA-B898-ACDC02A76749}" dt="2021-04-20T18:06:36.555" v="1423" actId="1076"/>
          <ac:spMkLst>
            <pc:docMk/>
            <pc:sldMk cId="2537835340" sldId="312"/>
            <ac:spMk id="4" creationId="{44DEE7B3-9F4B-4F2B-B4FE-72CAA2E9DAFC}"/>
          </ac:spMkLst>
        </pc:spChg>
        <pc:spChg chg="add mod">
          <ac:chgData name="James Villemarette" userId="b154d92c7e974af3" providerId="LiveId" clId="{E22B09AE-91CB-44DA-B898-ACDC02A76749}" dt="2021-04-20T18:23:44.311" v="2365" actId="1582"/>
          <ac:spMkLst>
            <pc:docMk/>
            <pc:sldMk cId="2537835340" sldId="312"/>
            <ac:spMk id="5" creationId="{12D0885F-0A93-4952-99BF-75A0B952B9D5}"/>
          </ac:spMkLst>
        </pc:spChg>
        <pc:spChg chg="add mod">
          <ac:chgData name="James Villemarette" userId="b154d92c7e974af3" providerId="LiveId" clId="{E22B09AE-91CB-44DA-B898-ACDC02A76749}" dt="2021-04-20T18:23:25.028" v="2361" actId="14100"/>
          <ac:spMkLst>
            <pc:docMk/>
            <pc:sldMk cId="2537835340" sldId="312"/>
            <ac:spMk id="7" creationId="{CBE08D22-651F-4ECD-9272-D9990F28ED41}"/>
          </ac:spMkLst>
        </pc:spChg>
        <pc:spChg chg="add mod">
          <ac:chgData name="James Villemarette" userId="b154d92c7e974af3" providerId="LiveId" clId="{E22B09AE-91CB-44DA-B898-ACDC02A76749}" dt="2021-04-20T18:23:48.287" v="2367" actId="1076"/>
          <ac:spMkLst>
            <pc:docMk/>
            <pc:sldMk cId="2537835340" sldId="312"/>
            <ac:spMk id="9" creationId="{48D5D609-A76C-4E7C-8531-A6CA22DB14DB}"/>
          </ac:spMkLst>
        </pc:spChg>
        <pc:picChg chg="del">
          <ac:chgData name="James Villemarette" userId="b154d92c7e974af3" providerId="LiveId" clId="{E22B09AE-91CB-44DA-B898-ACDC02A76749}" dt="2021-04-20T15:58:05.505" v="39" actId="478"/>
          <ac:picMkLst>
            <pc:docMk/>
            <pc:sldMk cId="2537835340" sldId="312"/>
            <ac:picMk id="6" creationId="{780AA4AB-2CED-41BF-8ECB-3D03D30761CE}"/>
          </ac:picMkLst>
        </pc:picChg>
        <pc:picChg chg="del">
          <ac:chgData name="James Villemarette" userId="b154d92c7e974af3" providerId="LiveId" clId="{E22B09AE-91CB-44DA-B898-ACDC02A76749}" dt="2021-04-20T15:58:05.879" v="40" actId="478"/>
          <ac:picMkLst>
            <pc:docMk/>
            <pc:sldMk cId="2537835340" sldId="312"/>
            <ac:picMk id="8" creationId="{437BD9C4-EF88-4C85-B0E3-A59AF65E3CE2}"/>
          </ac:picMkLst>
        </pc:picChg>
        <pc:cxnChg chg="add mod">
          <ac:chgData name="James Villemarette" userId="b154d92c7e974af3" providerId="LiveId" clId="{E22B09AE-91CB-44DA-B898-ACDC02A76749}" dt="2021-04-20T18:39:23.054" v="4483" actId="13822"/>
          <ac:cxnSpMkLst>
            <pc:docMk/>
            <pc:sldMk cId="2537835340" sldId="312"/>
            <ac:cxnSpMk id="11" creationId="{ED28F2CE-FEAA-4BCA-A669-76236506176B}"/>
          </ac:cxnSpMkLst>
        </pc:cxnChg>
      </pc:sldChg>
      <pc:sldChg chg="modSp mod">
        <pc:chgData name="James Villemarette" userId="b154d92c7e974af3" providerId="LiveId" clId="{E22B09AE-91CB-44DA-B898-ACDC02A76749}" dt="2021-04-20T19:04:19.756" v="4529" actId="20577"/>
        <pc:sldMkLst>
          <pc:docMk/>
          <pc:sldMk cId="3601778300" sldId="313"/>
        </pc:sldMkLst>
        <pc:spChg chg="mod">
          <ac:chgData name="James Villemarette" userId="b154d92c7e974af3" providerId="LiveId" clId="{E22B09AE-91CB-44DA-B898-ACDC02A76749}" dt="2021-04-20T19:04:19.756" v="4529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del">
        <pc:chgData name="James Villemarette" userId="b154d92c7e974af3" providerId="LiveId" clId="{E22B09AE-91CB-44DA-B898-ACDC02A76749}" dt="2021-04-20T15:40:14.278" v="9" actId="47"/>
        <pc:sldMkLst>
          <pc:docMk/>
          <pc:sldMk cId="2531367392" sldId="315"/>
        </pc:sldMkLst>
      </pc:sldChg>
      <pc:sldChg chg="del">
        <pc:chgData name="James Villemarette" userId="b154d92c7e974af3" providerId="LiveId" clId="{E22B09AE-91CB-44DA-B898-ACDC02A76749}" dt="2021-04-20T15:40:15.556" v="11" actId="47"/>
        <pc:sldMkLst>
          <pc:docMk/>
          <pc:sldMk cId="1270571184" sldId="316"/>
        </pc:sldMkLst>
      </pc:sldChg>
      <pc:sldChg chg="del">
        <pc:chgData name="James Villemarette" userId="b154d92c7e974af3" providerId="LiveId" clId="{E22B09AE-91CB-44DA-B898-ACDC02A76749}" dt="2021-04-20T15:40:16.354" v="12" actId="47"/>
        <pc:sldMkLst>
          <pc:docMk/>
          <pc:sldMk cId="3520949181" sldId="317"/>
        </pc:sldMkLst>
      </pc:sldChg>
      <pc:sldChg chg="del">
        <pc:chgData name="James Villemarette" userId="b154d92c7e974af3" providerId="LiveId" clId="{E22B09AE-91CB-44DA-B898-ACDC02A76749}" dt="2021-04-20T15:40:38.466" v="34" actId="47"/>
        <pc:sldMkLst>
          <pc:docMk/>
          <pc:sldMk cId="3845775865" sldId="318"/>
        </pc:sldMkLst>
      </pc:sldChg>
      <pc:sldChg chg="del">
        <pc:chgData name="James Villemarette" userId="b154d92c7e974af3" providerId="LiveId" clId="{E22B09AE-91CB-44DA-B898-ACDC02A76749}" dt="2021-04-20T15:40:38.987" v="35" actId="47"/>
        <pc:sldMkLst>
          <pc:docMk/>
          <pc:sldMk cId="2943299176" sldId="319"/>
        </pc:sldMkLst>
      </pc:sldChg>
      <pc:sldChg chg="del">
        <pc:chgData name="James Villemarette" userId="b154d92c7e974af3" providerId="LiveId" clId="{E22B09AE-91CB-44DA-B898-ACDC02A76749}" dt="2021-04-20T15:40:39.551" v="36" actId="47"/>
        <pc:sldMkLst>
          <pc:docMk/>
          <pc:sldMk cId="1232365376" sldId="320"/>
        </pc:sldMkLst>
      </pc:sldChg>
      <pc:sldChg chg="delSp modSp mod modAnim">
        <pc:chgData name="James Villemarette" userId="b154d92c7e974af3" providerId="LiveId" clId="{E22B09AE-91CB-44DA-B898-ACDC02A76749}" dt="2021-04-20T18:02:52.334" v="886" actId="20577"/>
        <pc:sldMkLst>
          <pc:docMk/>
          <pc:sldMk cId="1076314114" sldId="321"/>
        </pc:sldMkLst>
        <pc:spChg chg="mod">
          <ac:chgData name="James Villemarette" userId="b154d92c7e974af3" providerId="LiveId" clId="{E22B09AE-91CB-44DA-B898-ACDC02A76749}" dt="2021-04-20T16:01:19.275" v="65" actId="20577"/>
          <ac:spMkLst>
            <pc:docMk/>
            <pc:sldMk cId="1076314114" sldId="321"/>
            <ac:spMk id="2" creationId="{28A8F52C-F479-4847-A67F-8D4B0732741D}"/>
          </ac:spMkLst>
        </pc:spChg>
        <pc:spChg chg="del">
          <ac:chgData name="James Villemarette" userId="b154d92c7e974af3" providerId="LiveId" clId="{E22B09AE-91CB-44DA-B898-ACDC02A76749}" dt="2021-04-20T16:01:03.259" v="49" actId="478"/>
          <ac:spMkLst>
            <pc:docMk/>
            <pc:sldMk cId="1076314114" sldId="321"/>
            <ac:spMk id="6" creationId="{B314A493-FB9B-442A-BA79-8F38DEA8AC0D}"/>
          </ac:spMkLst>
        </pc:spChg>
        <pc:spChg chg="mod">
          <ac:chgData name="James Villemarette" userId="b154d92c7e974af3" providerId="LiveId" clId="{E22B09AE-91CB-44DA-B898-ACDC02A76749}" dt="2021-04-20T18:02:52.334" v="886" actId="20577"/>
          <ac:spMkLst>
            <pc:docMk/>
            <pc:sldMk cId="1076314114" sldId="321"/>
            <ac:spMk id="16" creationId="{D7BDD150-DF18-426A-8A9E-F398EBBED08D}"/>
          </ac:spMkLst>
        </pc:spChg>
        <pc:picChg chg="del">
          <ac:chgData name="James Villemarette" userId="b154d92c7e974af3" providerId="LiveId" clId="{E22B09AE-91CB-44DA-B898-ACDC02A76749}" dt="2021-04-20T16:01:01.547" v="46" actId="478"/>
          <ac:picMkLst>
            <pc:docMk/>
            <pc:sldMk cId="1076314114" sldId="321"/>
            <ac:picMk id="4" creationId="{4D3087C7-236D-497B-8FA2-3EB16C2AFE8E}"/>
          </ac:picMkLst>
        </pc:picChg>
        <pc:picChg chg="del">
          <ac:chgData name="James Villemarette" userId="b154d92c7e974af3" providerId="LiveId" clId="{E22B09AE-91CB-44DA-B898-ACDC02A76749}" dt="2021-04-20T16:01:02" v="47" actId="478"/>
          <ac:picMkLst>
            <pc:docMk/>
            <pc:sldMk cId="1076314114" sldId="321"/>
            <ac:picMk id="15" creationId="{30F7B315-199D-4BE5-B4D3-BD9B73101230}"/>
          </ac:picMkLst>
        </pc:picChg>
        <pc:cxnChg chg="del">
          <ac:chgData name="James Villemarette" userId="b154d92c7e974af3" providerId="LiveId" clId="{E22B09AE-91CB-44DA-B898-ACDC02A76749}" dt="2021-04-20T16:01:02.667" v="48" actId="478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del">
        <pc:chgData name="James Villemarette" userId="b154d92c7e974af3" providerId="LiveId" clId="{E22B09AE-91CB-44DA-B898-ACDC02A76749}" dt="2021-04-20T15:40:40.042" v="37" actId="47"/>
        <pc:sldMkLst>
          <pc:docMk/>
          <pc:sldMk cId="448668000" sldId="322"/>
        </pc:sldMkLst>
      </pc:sldChg>
      <pc:sldChg chg="modSp add mod modAnim">
        <pc:chgData name="James Villemarette" userId="b154d92c7e974af3" providerId="LiveId" clId="{E22B09AE-91CB-44DA-B898-ACDC02A76749}" dt="2021-04-20T18:03:43.045" v="1086" actId="20577"/>
        <pc:sldMkLst>
          <pc:docMk/>
          <pc:sldMk cId="458451213" sldId="322"/>
        </pc:sldMkLst>
        <pc:spChg chg="mod">
          <ac:chgData name="James Villemarette" userId="b154d92c7e974af3" providerId="LiveId" clId="{E22B09AE-91CB-44DA-B898-ACDC02A76749}" dt="2021-04-20T16:02:32.828" v="392" actId="20577"/>
          <ac:spMkLst>
            <pc:docMk/>
            <pc:sldMk cId="458451213" sldId="322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03:43.045" v="1086" actId="20577"/>
          <ac:spMkLst>
            <pc:docMk/>
            <pc:sldMk cId="458451213" sldId="322"/>
            <ac:spMk id="16" creationId="{D7BDD150-DF18-426A-8A9E-F398EBBED08D}"/>
          </ac:spMkLst>
        </pc:spChg>
      </pc:sldChg>
      <pc:sldChg chg="modSp add mod modAnim">
        <pc:chgData name="James Villemarette" userId="b154d92c7e974af3" providerId="LiveId" clId="{E22B09AE-91CB-44DA-B898-ACDC02A76749}" dt="2021-04-20T18:30:08.784" v="3610" actId="20577"/>
        <pc:sldMkLst>
          <pc:docMk/>
          <pc:sldMk cId="1152782833" sldId="323"/>
        </pc:sldMkLst>
        <pc:spChg chg="mod">
          <ac:chgData name="James Villemarette" userId="b154d92c7e974af3" providerId="LiveId" clId="{E22B09AE-91CB-44DA-B898-ACDC02A76749}" dt="2021-04-20T18:03:56.080" v="1122" actId="20577"/>
          <ac:spMkLst>
            <pc:docMk/>
            <pc:sldMk cId="1152782833" sldId="323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0:08.784" v="3610" actId="20577"/>
          <ac:spMkLst>
            <pc:docMk/>
            <pc:sldMk cId="1152782833" sldId="323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40.572" v="38" actId="47"/>
        <pc:sldMkLst>
          <pc:docMk/>
          <pc:sldMk cId="1240379875" sldId="323"/>
        </pc:sldMkLst>
      </pc:sldChg>
      <pc:sldChg chg="modSp add mod ord modAnim">
        <pc:chgData name="James Villemarette" userId="b154d92c7e974af3" providerId="LiveId" clId="{E22B09AE-91CB-44DA-B898-ACDC02A76749}" dt="2021-04-20T18:38:54.659" v="4461" actId="115"/>
        <pc:sldMkLst>
          <pc:docMk/>
          <pc:sldMk cId="3131443158" sldId="324"/>
        </pc:sldMkLst>
        <pc:spChg chg="mod">
          <ac:chgData name="James Villemarette" userId="b154d92c7e974af3" providerId="LiveId" clId="{E22B09AE-91CB-44DA-B898-ACDC02A76749}" dt="2021-04-20T18:10:34.165" v="1536" actId="20577"/>
          <ac:spMkLst>
            <pc:docMk/>
            <pc:sldMk cId="3131443158" sldId="324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8:54.659" v="4461" actId="115"/>
          <ac:spMkLst>
            <pc:docMk/>
            <pc:sldMk cId="3131443158" sldId="324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14.973" v="10" actId="47"/>
        <pc:sldMkLst>
          <pc:docMk/>
          <pc:sldMk cId="3291995665" sldId="324"/>
        </pc:sldMkLst>
      </pc:sldChg>
      <pc:sldChg chg="addSp delSp modSp add mod modAnim">
        <pc:chgData name="James Villemarette" userId="b154d92c7e974af3" providerId="LiveId" clId="{E22B09AE-91CB-44DA-B898-ACDC02A76749}" dt="2021-04-20T18:50:37.604" v="4520"/>
        <pc:sldMkLst>
          <pc:docMk/>
          <pc:sldMk cId="1425988825" sldId="325"/>
        </pc:sldMkLst>
        <pc:spChg chg="mod">
          <ac:chgData name="James Villemarette" userId="b154d92c7e974af3" providerId="LiveId" clId="{E22B09AE-91CB-44DA-B898-ACDC02A76749}" dt="2021-04-20T18:15:05.454" v="1588" actId="14100"/>
          <ac:spMkLst>
            <pc:docMk/>
            <pc:sldMk cId="1425988825" sldId="325"/>
            <ac:spMk id="2" creationId="{28A8F52C-F479-4847-A67F-8D4B0732741D}"/>
          </ac:spMkLst>
        </pc:spChg>
        <pc:spChg chg="add mod">
          <ac:chgData name="James Villemarette" userId="b154d92c7e974af3" providerId="LiveId" clId="{E22B09AE-91CB-44DA-B898-ACDC02A76749}" dt="2021-04-20T18:16:39.251" v="1906" actId="114"/>
          <ac:spMkLst>
            <pc:docMk/>
            <pc:sldMk cId="1425988825" sldId="325"/>
            <ac:spMk id="5" creationId="{29A3C90E-4D34-4113-89A3-A62B8FEAEBE6}"/>
          </ac:spMkLst>
        </pc:spChg>
        <pc:spChg chg="add mod">
          <ac:chgData name="James Villemarette" userId="b154d92c7e974af3" providerId="LiveId" clId="{E22B09AE-91CB-44DA-B898-ACDC02A76749}" dt="2021-04-20T18:17:30.614" v="1923" actId="1076"/>
          <ac:spMkLst>
            <pc:docMk/>
            <pc:sldMk cId="1425988825" sldId="325"/>
            <ac:spMk id="6" creationId="{97A2AD48-926C-4B94-A0FA-EF8353FCBE31}"/>
          </ac:spMkLst>
        </pc:spChg>
        <pc:spChg chg="add mod">
          <ac:chgData name="James Villemarette" userId="b154d92c7e974af3" providerId="LiveId" clId="{E22B09AE-91CB-44DA-B898-ACDC02A76749}" dt="2021-04-20T18:19:50.090" v="2191" actId="121"/>
          <ac:spMkLst>
            <pc:docMk/>
            <pc:sldMk cId="1425988825" sldId="325"/>
            <ac:spMk id="7" creationId="{FCD9879F-3699-4D34-9113-3D6583ADE0FC}"/>
          </ac:spMkLst>
        </pc:spChg>
        <pc:spChg chg="add mod">
          <ac:chgData name="James Villemarette" userId="b154d92c7e974af3" providerId="LiveId" clId="{E22B09AE-91CB-44DA-B898-ACDC02A76749}" dt="2021-04-20T18:17:42.702" v="1972" actId="14100"/>
          <ac:spMkLst>
            <pc:docMk/>
            <pc:sldMk cId="1425988825" sldId="325"/>
            <ac:spMk id="8" creationId="{7590D65C-D2AD-4E19-9335-7EC574A15BAD}"/>
          </ac:spMkLst>
        </pc:spChg>
        <pc:spChg chg="add mod">
          <ac:chgData name="James Villemarette" userId="b154d92c7e974af3" providerId="LiveId" clId="{E22B09AE-91CB-44DA-B898-ACDC02A76749}" dt="2021-04-20T18:17:59.193" v="2017" actId="1037"/>
          <ac:spMkLst>
            <pc:docMk/>
            <pc:sldMk cId="1425988825" sldId="325"/>
            <ac:spMk id="9" creationId="{7ABF4C9F-3DD3-46C0-BC35-A2BE1D14707B}"/>
          </ac:spMkLst>
        </pc:spChg>
        <pc:spChg chg="add mod">
          <ac:chgData name="James Villemarette" userId="b154d92c7e974af3" providerId="LiveId" clId="{E22B09AE-91CB-44DA-B898-ACDC02A76749}" dt="2021-04-20T18:18:08.101" v="2022" actId="1037"/>
          <ac:spMkLst>
            <pc:docMk/>
            <pc:sldMk cId="1425988825" sldId="325"/>
            <ac:spMk id="10" creationId="{6EACBCA9-41E2-4055-A6CA-D4DCE7690D2B}"/>
          </ac:spMkLst>
        </pc:spChg>
        <pc:spChg chg="add mod">
          <ac:chgData name="James Villemarette" userId="b154d92c7e974af3" providerId="LiveId" clId="{E22B09AE-91CB-44DA-B898-ACDC02A76749}" dt="2021-04-20T18:18:18.125" v="2047" actId="14100"/>
          <ac:spMkLst>
            <pc:docMk/>
            <pc:sldMk cId="1425988825" sldId="325"/>
            <ac:spMk id="11" creationId="{D536A96F-D85F-4E9D-B486-3803DAF009E3}"/>
          </ac:spMkLst>
        </pc:spChg>
        <pc:spChg chg="add mod">
          <ac:chgData name="James Villemarette" userId="b154d92c7e974af3" providerId="LiveId" clId="{E22B09AE-91CB-44DA-B898-ACDC02A76749}" dt="2021-04-20T18:20:23.722" v="2267" actId="1036"/>
          <ac:spMkLst>
            <pc:docMk/>
            <pc:sldMk cId="1425988825" sldId="325"/>
            <ac:spMk id="13" creationId="{81234DF6-280D-43CB-9275-A3CCB1CE709B}"/>
          </ac:spMkLst>
        </pc:spChg>
        <pc:spChg chg="add mod">
          <ac:chgData name="James Villemarette" userId="b154d92c7e974af3" providerId="LiveId" clId="{E22B09AE-91CB-44DA-B898-ACDC02A76749}" dt="2021-04-20T18:20:22.187" v="2265" actId="1035"/>
          <ac:spMkLst>
            <pc:docMk/>
            <pc:sldMk cId="1425988825" sldId="325"/>
            <ac:spMk id="14" creationId="{4EC5CD3F-BC45-4B5D-B1EB-867F7F95003F}"/>
          </ac:spMkLst>
        </pc:spChg>
        <pc:spChg chg="add mod">
          <ac:chgData name="James Villemarette" userId="b154d92c7e974af3" providerId="LiveId" clId="{E22B09AE-91CB-44DA-B898-ACDC02A76749}" dt="2021-04-20T18:20:21.375" v="2264" actId="1035"/>
          <ac:spMkLst>
            <pc:docMk/>
            <pc:sldMk cId="1425988825" sldId="325"/>
            <ac:spMk id="15" creationId="{75E9B704-8AD8-4131-81CC-A4ED6FC37644}"/>
          </ac:spMkLst>
        </pc:spChg>
        <pc:spChg chg="mod">
          <ac:chgData name="James Villemarette" userId="b154d92c7e974af3" providerId="LiveId" clId="{E22B09AE-91CB-44DA-B898-ACDC02A76749}" dt="2021-04-20T18:20:51.991" v="2296" actId="20577"/>
          <ac:spMkLst>
            <pc:docMk/>
            <pc:sldMk cId="1425988825" sldId="325"/>
            <ac:spMk id="16" creationId="{D7BDD150-DF18-426A-8A9E-F398EBBED08D}"/>
          </ac:spMkLst>
        </pc:spChg>
        <pc:spChg chg="add mod">
          <ac:chgData name="James Villemarette" userId="b154d92c7e974af3" providerId="LiveId" clId="{E22B09AE-91CB-44DA-B898-ACDC02A76749}" dt="2021-04-20T18:20:18.758" v="2261" actId="1036"/>
          <ac:spMkLst>
            <pc:docMk/>
            <pc:sldMk cId="1425988825" sldId="325"/>
            <ac:spMk id="17" creationId="{E0705D22-8661-4967-979D-AA4DA5974666}"/>
          </ac:spMkLst>
        </pc:spChg>
        <pc:spChg chg="add del mod">
          <ac:chgData name="James Villemarette" userId="b154d92c7e974af3" providerId="LiveId" clId="{E22B09AE-91CB-44DA-B898-ACDC02A76749}" dt="2021-04-20T18:20:12.286" v="2256" actId="21"/>
          <ac:spMkLst>
            <pc:docMk/>
            <pc:sldMk cId="1425988825" sldId="325"/>
            <ac:spMk id="18" creationId="{741DCEE2-6F7E-4F71-8323-EBB7A43D5892}"/>
          </ac:spMkLst>
        </pc:spChg>
        <pc:picChg chg="add mod">
          <ac:chgData name="James Villemarette" userId="b154d92c7e974af3" providerId="LiveId" clId="{E22B09AE-91CB-44DA-B898-ACDC02A76749}" dt="2021-04-20T18:15:20.669" v="1593" actId="1076"/>
          <ac:picMkLst>
            <pc:docMk/>
            <pc:sldMk cId="1425988825" sldId="325"/>
            <ac:picMk id="4" creationId="{DA620250-B294-4E4B-8FCF-553F1E054661}"/>
          </ac:picMkLst>
        </pc:picChg>
      </pc:sldChg>
      <pc:sldChg chg="modSp add modAnim">
        <pc:chgData name="James Villemarette" userId="b154d92c7e974af3" providerId="LiveId" clId="{E22B09AE-91CB-44DA-B898-ACDC02A76749}" dt="2021-04-20T18:39:07.793" v="4481" actId="13926"/>
        <pc:sldMkLst>
          <pc:docMk/>
          <pc:sldMk cId="3075253582" sldId="326"/>
        </pc:sldMkLst>
        <pc:spChg chg="mod">
          <ac:chgData name="James Villemarette" userId="b154d92c7e974af3" providerId="LiveId" clId="{E22B09AE-91CB-44DA-B898-ACDC02A76749}" dt="2021-04-20T18:39:07.793" v="4481" actId="13926"/>
          <ac:spMkLst>
            <pc:docMk/>
            <pc:sldMk cId="3075253582" sldId="326"/>
            <ac:spMk id="16" creationId="{D7BDD150-DF18-426A-8A9E-F398EBBED08D}"/>
          </ac:spMkLst>
        </pc:spChg>
      </pc:sldChg>
      <pc:sldChg chg="addSp modSp add mod modAnim">
        <pc:chgData name="James Villemarette" userId="b154d92c7e974af3" providerId="LiveId" clId="{E22B09AE-91CB-44DA-B898-ACDC02A76749}" dt="2021-04-20T18:40:39.962" v="4508"/>
        <pc:sldMkLst>
          <pc:docMk/>
          <pc:sldMk cId="2732569909" sldId="327"/>
        </pc:sldMkLst>
        <pc:spChg chg="add mod">
          <ac:chgData name="James Villemarette" userId="b154d92c7e974af3" providerId="LiveId" clId="{E22B09AE-91CB-44DA-B898-ACDC02A76749}" dt="2021-04-20T18:30:56.930" v="3642" actId="1076"/>
          <ac:spMkLst>
            <pc:docMk/>
            <pc:sldMk cId="2732569909" sldId="327"/>
            <ac:spMk id="5" creationId="{CB2DB9D1-04F1-4C03-9A69-08B1CC05DDF4}"/>
          </ac:spMkLst>
        </pc:spChg>
        <pc:spChg chg="mod">
          <ac:chgData name="James Villemarette" userId="b154d92c7e974af3" providerId="LiveId" clId="{E22B09AE-91CB-44DA-B898-ACDC02A76749}" dt="2021-04-20T18:38:36.413" v="4442" actId="20577"/>
          <ac:spMkLst>
            <pc:docMk/>
            <pc:sldMk cId="2732569909" sldId="327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8:30:56.930" v="3642" actId="1076"/>
          <ac:picMkLst>
            <pc:docMk/>
            <pc:sldMk cId="2732569909" sldId="327"/>
            <ac:picMk id="4" creationId="{BD1574AF-A806-4742-91DF-CE9A37226F2B}"/>
          </ac:picMkLst>
        </pc:picChg>
      </pc:sldChg>
      <pc:sldChg chg="addSp delSp modSp add mod ord modAnim">
        <pc:chgData name="James Villemarette" userId="b154d92c7e974af3" providerId="LiveId" clId="{E22B09AE-91CB-44DA-B898-ACDC02A76749}" dt="2021-04-20T18:49:58.010" v="4518"/>
        <pc:sldMkLst>
          <pc:docMk/>
          <pc:sldMk cId="444022326" sldId="328"/>
        </pc:sldMkLst>
        <pc:spChg chg="add del mod">
          <ac:chgData name="James Villemarette" userId="b154d92c7e974af3" providerId="LiveId" clId="{E22B09AE-91CB-44DA-B898-ACDC02A76749}" dt="2021-04-20T18:35:26.793" v="3926" actId="113"/>
          <ac:spMkLst>
            <pc:docMk/>
            <pc:sldMk cId="444022326" sldId="328"/>
            <ac:spMk id="3" creationId="{491533BE-61E9-42CC-B8AB-7049D6CFE024}"/>
          </ac:spMkLst>
        </pc:spChg>
        <pc:spChg chg="add mod">
          <ac:chgData name="James Villemarette" userId="b154d92c7e974af3" providerId="LiveId" clId="{E22B09AE-91CB-44DA-B898-ACDC02A76749}" dt="2021-04-20T18:35:25.846" v="3925" actId="113"/>
          <ac:spMkLst>
            <pc:docMk/>
            <pc:sldMk cId="444022326" sldId="328"/>
            <ac:spMk id="5" creationId="{37A3213B-0BC5-4093-8703-4B18BDA2D904}"/>
          </ac:spMkLst>
        </pc:spChg>
        <pc:spChg chg="add mod">
          <ac:chgData name="James Villemarette" userId="b154d92c7e974af3" providerId="LiveId" clId="{E22B09AE-91CB-44DA-B898-ACDC02A76749}" dt="2021-04-20T18:35:24.912" v="3924" actId="113"/>
          <ac:spMkLst>
            <pc:docMk/>
            <pc:sldMk cId="444022326" sldId="328"/>
            <ac:spMk id="6" creationId="{FFC09AB0-5A42-4AEE-AF9A-EA772BA88CE2}"/>
          </ac:spMkLst>
        </pc:spChg>
        <pc:spChg chg="add mod">
          <ac:chgData name="James Villemarette" userId="b154d92c7e974af3" providerId="LiveId" clId="{E22B09AE-91CB-44DA-B898-ACDC02A76749}" dt="2021-04-20T18:35:23.879" v="3923" actId="113"/>
          <ac:spMkLst>
            <pc:docMk/>
            <pc:sldMk cId="444022326" sldId="328"/>
            <ac:spMk id="7" creationId="{734ABD55-2996-4764-BCB0-AA5AB5AB2DAA}"/>
          </ac:spMkLst>
        </pc:spChg>
        <pc:spChg chg="add mod">
          <ac:chgData name="James Villemarette" userId="b154d92c7e974af3" providerId="LiveId" clId="{E22B09AE-91CB-44DA-B898-ACDC02A76749}" dt="2021-04-20T18:35:23.317" v="3922" actId="113"/>
          <ac:spMkLst>
            <pc:docMk/>
            <pc:sldMk cId="444022326" sldId="328"/>
            <ac:spMk id="8" creationId="{0C2BFCC5-9913-4511-9C13-F9823C60DAC4}"/>
          </ac:spMkLst>
        </pc:spChg>
        <pc:spChg chg="mod">
          <ac:chgData name="James Villemarette" userId="b154d92c7e974af3" providerId="LiveId" clId="{E22B09AE-91CB-44DA-B898-ACDC02A76749}" dt="2021-04-20T18:36:38.749" v="4113" actId="20577"/>
          <ac:spMkLst>
            <pc:docMk/>
            <pc:sldMk cId="444022326" sldId="328"/>
            <ac:spMk id="16" creationId="{D7BDD150-DF18-426A-8A9E-F398EBBED08D}"/>
          </ac:spMkLst>
        </pc:spChg>
        <pc:cxnChg chg="add mod">
          <ac:chgData name="James Villemarette" userId="b154d92c7e974af3" providerId="LiveId" clId="{E22B09AE-91CB-44DA-B898-ACDC02A76749}" dt="2021-04-20T18:35:05.963" v="3916" actId="14100"/>
          <ac:cxnSpMkLst>
            <pc:docMk/>
            <pc:sldMk cId="444022326" sldId="328"/>
            <ac:cxnSpMk id="9" creationId="{1019A771-AD30-47A1-B436-7827940F64E7}"/>
          </ac:cxnSpMkLst>
        </pc:cxnChg>
        <pc:cxnChg chg="add mod">
          <ac:chgData name="James Villemarette" userId="b154d92c7e974af3" providerId="LiveId" clId="{E22B09AE-91CB-44DA-B898-ACDC02A76749}" dt="2021-04-20T18:35:08.867" v="3917" actId="14100"/>
          <ac:cxnSpMkLst>
            <pc:docMk/>
            <pc:sldMk cId="444022326" sldId="328"/>
            <ac:cxnSpMk id="11" creationId="{E1048C08-0034-4624-BF82-73F4783CE1FF}"/>
          </ac:cxnSpMkLst>
        </pc:cxnChg>
        <pc:cxnChg chg="add mod">
          <ac:chgData name="James Villemarette" userId="b154d92c7e974af3" providerId="LiveId" clId="{E22B09AE-91CB-44DA-B898-ACDC02A76749}" dt="2021-04-20T18:35:11.991" v="3919" actId="1076"/>
          <ac:cxnSpMkLst>
            <pc:docMk/>
            <pc:sldMk cId="444022326" sldId="328"/>
            <ac:cxnSpMk id="15" creationId="{B365FD0D-701C-409B-8132-9D6C831B6343}"/>
          </ac:cxnSpMkLst>
        </pc:cxnChg>
        <pc:cxnChg chg="add mod">
          <ac:chgData name="James Villemarette" userId="b154d92c7e974af3" providerId="LiveId" clId="{E22B09AE-91CB-44DA-B898-ACDC02A76749}" dt="2021-04-20T18:35:14.832" v="3921" actId="1076"/>
          <ac:cxnSpMkLst>
            <pc:docMk/>
            <pc:sldMk cId="444022326" sldId="328"/>
            <ac:cxnSpMk id="17" creationId="{C2F269C4-5A94-46BE-81D8-94455DF37368}"/>
          </ac:cxnSpMkLst>
        </pc:cxnChg>
      </pc:sldChg>
      <pc:sldChg chg="modSp add mod modAnim">
        <pc:chgData name="James Villemarette" userId="b154d92c7e974af3" providerId="LiveId" clId="{E22B09AE-91CB-44DA-B898-ACDC02A76749}" dt="2021-04-20T18:50:24.324" v="4519"/>
        <pc:sldMkLst>
          <pc:docMk/>
          <pc:sldMk cId="1631274207" sldId="329"/>
        </pc:sldMkLst>
        <pc:spChg chg="mod">
          <ac:chgData name="James Villemarette" userId="b154d92c7e974af3" providerId="LiveId" clId="{E22B09AE-91CB-44DA-B898-ACDC02A76749}" dt="2021-04-20T18:38:09.887" v="4422" actId="20577"/>
          <ac:spMkLst>
            <pc:docMk/>
            <pc:sldMk cId="1631274207" sldId="329"/>
            <ac:spMk id="16" creationId="{D7BDD150-DF18-426A-8A9E-F398EBBED08D}"/>
          </ac:spMkLst>
        </pc:spChg>
      </pc:sldChg>
      <pc:sldChg chg="addSp modSp add mod ord modAnim">
        <pc:chgData name="James Villemarette" userId="b154d92c7e974af3" providerId="LiveId" clId="{E22B09AE-91CB-44DA-B898-ACDC02A76749}" dt="2021-04-20T19:06:28.287" v="4656" actId="20577"/>
        <pc:sldMkLst>
          <pc:docMk/>
          <pc:sldMk cId="1482719973" sldId="330"/>
        </pc:sldMkLst>
        <pc:spChg chg="add mod">
          <ac:chgData name="James Villemarette" userId="b154d92c7e974af3" providerId="LiveId" clId="{E22B09AE-91CB-44DA-B898-ACDC02A76749}" dt="2021-04-20T19:06:06.380" v="4650" actId="20577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E22B09AE-91CB-44DA-B898-ACDC02A76749}" dt="2021-04-20T19:06:28.287" v="4656" actId="20577"/>
          <ac:spMkLst>
            <pc:docMk/>
            <pc:sldMk cId="1482719973" sldId="330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9:05:38.879" v="4621" actId="1076"/>
          <ac:picMkLst>
            <pc:docMk/>
            <pc:sldMk cId="1482719973" sldId="330"/>
            <ac:picMk id="1026" creationId="{EC0F7D7A-FB2F-4453-BBB2-251A039BBA67}"/>
          </ac:picMkLst>
        </pc:picChg>
      </pc:sldChg>
    </pc:docChg>
  </pc:docChgLst>
  <pc:docChgLst>
    <pc:chgData name="James Villemarette" userId="b154d92c7e974af3" providerId="LiveId" clId="{3033C023-1BD0-45A8-971F-7209E67013EF}"/>
    <pc:docChg chg="custSel addSld delSld modSld">
      <pc:chgData name="James Villemarette" userId="b154d92c7e974af3" providerId="LiveId" clId="{3033C023-1BD0-45A8-971F-7209E67013EF}" dt="2021-05-04T20:11:35.415" v="1820" actId="1035"/>
      <pc:docMkLst>
        <pc:docMk/>
      </pc:docMkLst>
      <pc:sldChg chg="modSp mod">
        <pc:chgData name="James Villemarette" userId="b154d92c7e974af3" providerId="LiveId" clId="{3033C023-1BD0-45A8-971F-7209E67013EF}" dt="2021-05-04T15:59:37.111" v="4" actId="20577"/>
        <pc:sldMkLst>
          <pc:docMk/>
          <pc:sldMk cId="637587988" sldId="256"/>
        </pc:sldMkLst>
        <pc:spChg chg="mod">
          <ac:chgData name="James Villemarette" userId="b154d92c7e974af3" providerId="LiveId" clId="{3033C023-1BD0-45A8-971F-7209E67013EF}" dt="2021-05-04T15:59:37.111" v="4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3033C023-1BD0-45A8-971F-7209E67013EF}" dt="2021-05-04T20:08:04.607" v="1678" actId="20577"/>
        <pc:sldMkLst>
          <pc:docMk/>
          <pc:sldMk cId="4006593241" sldId="296"/>
        </pc:sldMkLst>
        <pc:spChg chg="mod">
          <ac:chgData name="James Villemarette" userId="b154d92c7e974af3" providerId="LiveId" clId="{3033C023-1BD0-45A8-971F-7209E67013EF}" dt="2021-05-04T20:08:04.607" v="1678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3033C023-1BD0-45A8-971F-7209E67013EF}" dt="2021-05-04T16:36:47.743" v="805"/>
        <pc:sldMkLst>
          <pc:docMk/>
          <pc:sldMk cId="3601778300" sldId="313"/>
        </pc:sldMkLst>
        <pc:spChg chg="mod">
          <ac:chgData name="James Villemarette" userId="b154d92c7e974af3" providerId="LiveId" clId="{3033C023-1BD0-45A8-971F-7209E67013EF}" dt="2021-05-04T16:36:47.743" v="805"/>
          <ac:spMkLst>
            <pc:docMk/>
            <pc:sldMk cId="3601778300" sldId="313"/>
            <ac:spMk id="3" creationId="{ECF4FE3E-6F47-4BF6-8BEE-4D1341AE17F7}"/>
          </ac:spMkLst>
        </pc:spChg>
      </pc:sldChg>
      <pc:sldChg chg="modSp mod modAnim">
        <pc:chgData name="James Villemarette" userId="b154d92c7e974af3" providerId="LiveId" clId="{3033C023-1BD0-45A8-971F-7209E67013EF}" dt="2021-05-04T16:35:48.086" v="804" actId="20577"/>
        <pc:sldMkLst>
          <pc:docMk/>
          <pc:sldMk cId="1076314114" sldId="321"/>
        </pc:sldMkLst>
        <pc:spChg chg="mod">
          <ac:chgData name="James Villemarette" userId="b154d92c7e974af3" providerId="LiveId" clId="{3033C023-1BD0-45A8-971F-7209E67013EF}" dt="2021-05-04T16:06:42.890" v="53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16:35:48.086" v="804" actId="20577"/>
          <ac:spMkLst>
            <pc:docMk/>
            <pc:sldMk cId="1076314114" sldId="321"/>
            <ac:spMk id="16" creationId="{D7BDD150-DF18-426A-8A9E-F398EBBED08D}"/>
          </ac:spMkLst>
        </pc:spChg>
      </pc:sldChg>
      <pc:sldChg chg="modSp mod modAnim">
        <pc:chgData name="James Villemarette" userId="b154d92c7e974af3" providerId="LiveId" clId="{3033C023-1BD0-45A8-971F-7209E67013EF}" dt="2021-05-04T16:31:41.275" v="695" actId="20577"/>
        <pc:sldMkLst>
          <pc:docMk/>
          <pc:sldMk cId="1482719973" sldId="330"/>
        </pc:sldMkLst>
        <pc:spChg chg="mod">
          <ac:chgData name="James Villemarette" userId="b154d92c7e974af3" providerId="LiveId" clId="{3033C023-1BD0-45A8-971F-7209E67013EF}" dt="2021-05-04T16:28:02.070" v="280" actId="20577"/>
          <ac:spMkLst>
            <pc:docMk/>
            <pc:sldMk cId="1482719973" sldId="330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16:31:41.275" v="695" actId="20577"/>
          <ac:spMkLst>
            <pc:docMk/>
            <pc:sldMk cId="1482719973" sldId="330"/>
            <ac:spMk id="16" creationId="{D7BDD150-DF18-426A-8A9E-F398EBBED08D}"/>
          </ac:spMkLst>
        </pc:spChg>
      </pc:sldChg>
      <pc:sldChg chg="del">
        <pc:chgData name="James Villemarette" userId="b154d92c7e974af3" providerId="LiveId" clId="{3033C023-1BD0-45A8-971F-7209E67013EF}" dt="2021-05-04T15:59:55.833" v="35" actId="47"/>
        <pc:sldMkLst>
          <pc:docMk/>
          <pc:sldMk cId="757445120" sldId="331"/>
        </pc:sldMkLst>
      </pc:sldChg>
      <pc:sldChg chg="modSp add mod modAnim">
        <pc:chgData name="James Villemarette" userId="b154d92c7e974af3" providerId="LiveId" clId="{3033C023-1BD0-45A8-971F-7209E67013EF}" dt="2021-05-04T20:06:43.856" v="1457" actId="20577"/>
        <pc:sldMkLst>
          <pc:docMk/>
          <pc:sldMk cId="3483805067" sldId="331"/>
        </pc:sldMkLst>
        <pc:spChg chg="mod">
          <ac:chgData name="James Villemarette" userId="b154d92c7e974af3" providerId="LiveId" clId="{3033C023-1BD0-45A8-971F-7209E67013EF}" dt="2021-05-04T20:02:33.303" v="819" actId="20577"/>
          <ac:spMkLst>
            <pc:docMk/>
            <pc:sldMk cId="3483805067" sldId="331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20:06:43.856" v="1457" actId="20577"/>
          <ac:spMkLst>
            <pc:docMk/>
            <pc:sldMk cId="3483805067" sldId="331"/>
            <ac:spMk id="16" creationId="{D7BDD150-DF18-426A-8A9E-F398EBBED08D}"/>
          </ac:spMkLst>
        </pc:spChg>
      </pc:sldChg>
      <pc:sldChg chg="del">
        <pc:chgData name="James Villemarette" userId="b154d92c7e974af3" providerId="LiveId" clId="{3033C023-1BD0-45A8-971F-7209E67013EF}" dt="2021-05-04T15:59:56.205" v="36" actId="47"/>
        <pc:sldMkLst>
          <pc:docMk/>
          <pc:sldMk cId="1264645413" sldId="332"/>
        </pc:sldMkLst>
      </pc:sldChg>
      <pc:sldChg chg="addSp modSp add mod modAnim">
        <pc:chgData name="James Villemarette" userId="b154d92c7e974af3" providerId="LiveId" clId="{3033C023-1BD0-45A8-971F-7209E67013EF}" dt="2021-05-04T20:11:35.415" v="1820" actId="1035"/>
        <pc:sldMkLst>
          <pc:docMk/>
          <pc:sldMk cId="3456678424" sldId="332"/>
        </pc:sldMkLst>
        <pc:spChg chg="mod">
          <ac:chgData name="James Villemarette" userId="b154d92c7e974af3" providerId="LiveId" clId="{3033C023-1BD0-45A8-971F-7209E67013EF}" dt="2021-05-04T20:07:01.948" v="1483" actId="20577"/>
          <ac:spMkLst>
            <pc:docMk/>
            <pc:sldMk cId="3456678424" sldId="332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20:11:11.750" v="1817" actId="14100"/>
          <ac:spMkLst>
            <pc:docMk/>
            <pc:sldMk cId="3456678424" sldId="332"/>
            <ac:spMk id="16" creationId="{D7BDD150-DF18-426A-8A9E-F398EBBED08D}"/>
          </ac:spMkLst>
        </pc:spChg>
        <pc:picChg chg="add mod">
          <ac:chgData name="James Villemarette" userId="b154d92c7e974af3" providerId="LiveId" clId="{3033C023-1BD0-45A8-971F-7209E67013EF}" dt="2021-05-04T20:09:30.846" v="1685" actId="1076"/>
          <ac:picMkLst>
            <pc:docMk/>
            <pc:sldMk cId="3456678424" sldId="332"/>
            <ac:picMk id="4" creationId="{179F11B8-769D-4450-8F1E-BA4117F9E593}"/>
          </ac:picMkLst>
        </pc:picChg>
        <pc:picChg chg="add mod">
          <ac:chgData name="James Villemarette" userId="b154d92c7e974af3" providerId="LiveId" clId="{3033C023-1BD0-45A8-971F-7209E67013EF}" dt="2021-05-04T20:11:35.415" v="1820" actId="1035"/>
          <ac:picMkLst>
            <pc:docMk/>
            <pc:sldMk cId="3456678424" sldId="332"/>
            <ac:picMk id="6" creationId="{073790CE-BDF1-4A6A-AB38-1368913CBF4E}"/>
          </ac:picMkLst>
        </pc:picChg>
      </pc:sldChg>
      <pc:sldChg chg="del">
        <pc:chgData name="James Villemarette" userId="b154d92c7e974af3" providerId="LiveId" clId="{3033C023-1BD0-45A8-971F-7209E67013EF}" dt="2021-05-04T15:59:56.786" v="37" actId="47"/>
        <pc:sldMkLst>
          <pc:docMk/>
          <pc:sldMk cId="1016011302" sldId="333"/>
        </pc:sldMkLst>
      </pc:sldChg>
      <pc:sldChg chg="del">
        <pc:chgData name="James Villemarette" userId="b154d92c7e974af3" providerId="LiveId" clId="{3033C023-1BD0-45A8-971F-7209E67013EF}" dt="2021-05-04T15:59:57.256" v="38" actId="47"/>
        <pc:sldMkLst>
          <pc:docMk/>
          <pc:sldMk cId="3103261530" sldId="334"/>
        </pc:sldMkLst>
      </pc:sldChg>
      <pc:sldChg chg="del">
        <pc:chgData name="James Villemarette" userId="b154d92c7e974af3" providerId="LiveId" clId="{3033C023-1BD0-45A8-971F-7209E67013EF}" dt="2021-05-04T15:59:58.006" v="39" actId="47"/>
        <pc:sldMkLst>
          <pc:docMk/>
          <pc:sldMk cId="1945600581" sldId="335"/>
        </pc:sldMkLst>
      </pc:sldChg>
      <pc:sldChg chg="del">
        <pc:chgData name="James Villemarette" userId="b154d92c7e974af3" providerId="LiveId" clId="{3033C023-1BD0-45A8-971F-7209E67013EF}" dt="2021-05-04T15:59:54.219" v="34" actId="47"/>
        <pc:sldMkLst>
          <pc:docMk/>
          <pc:sldMk cId="2121635082" sldId="336"/>
        </pc:sldMkLst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  <pc:docChgLst>
    <pc:chgData name="James Villemarette" userId="b154d92c7e974af3" providerId="LiveId" clId="{FB3C4148-5CF3-4330-8593-93A7155C022A}"/>
    <pc:docChg chg="undo custSel addSld delSld modSld">
      <pc:chgData name="James Villemarette" userId="b154d92c7e974af3" providerId="LiveId" clId="{FB3C4148-5CF3-4330-8593-93A7155C022A}" dt="2021-04-28T02:41:59.335" v="3009" actId="27636"/>
      <pc:docMkLst>
        <pc:docMk/>
      </pc:docMkLst>
      <pc:sldChg chg="modSp mod">
        <pc:chgData name="James Villemarette" userId="b154d92c7e974af3" providerId="LiveId" clId="{FB3C4148-5CF3-4330-8593-93A7155C022A}" dt="2021-04-27T17:49:26.717" v="1" actId="20577"/>
        <pc:sldMkLst>
          <pc:docMk/>
          <pc:sldMk cId="637587988" sldId="256"/>
        </pc:sldMkLst>
        <pc:spChg chg="mod">
          <ac:chgData name="James Villemarette" userId="b154d92c7e974af3" providerId="LiveId" clId="{FB3C4148-5CF3-4330-8593-93A7155C022A}" dt="2021-04-27T17:49:26.717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FB3C4148-5CF3-4330-8593-93A7155C022A}" dt="2021-04-27T20:26:45.245" v="391" actId="20577"/>
        <pc:sldMkLst>
          <pc:docMk/>
          <pc:sldMk cId="4006593241" sldId="296"/>
        </pc:sldMkLst>
        <pc:spChg chg="mod">
          <ac:chgData name="James Villemarette" userId="b154d92c7e974af3" providerId="LiveId" clId="{FB3C4148-5CF3-4330-8593-93A7155C022A}" dt="2021-04-27T20:26:45.245" v="39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FB3C4148-5CF3-4330-8593-93A7155C022A}" dt="2021-04-27T20:25:13.384" v="5" actId="47"/>
        <pc:sldMkLst>
          <pc:docMk/>
          <pc:sldMk cId="2537835340" sldId="312"/>
        </pc:sldMkLst>
      </pc:sldChg>
      <pc:sldChg chg="modSp mod">
        <pc:chgData name="James Villemarette" userId="b154d92c7e974af3" providerId="LiveId" clId="{FB3C4148-5CF3-4330-8593-93A7155C022A}" dt="2021-04-27T20:27:43.708" v="587" actId="20577"/>
        <pc:sldMkLst>
          <pc:docMk/>
          <pc:sldMk cId="3601778300" sldId="313"/>
        </pc:sldMkLst>
        <pc:spChg chg="mod">
          <ac:chgData name="James Villemarette" userId="b154d92c7e974af3" providerId="LiveId" clId="{FB3C4148-5CF3-4330-8593-93A7155C022A}" dt="2021-04-27T20:27:43.708" v="587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modSp mod modAnim">
        <pc:chgData name="James Villemarette" userId="b154d92c7e974af3" providerId="LiveId" clId="{FB3C4148-5CF3-4330-8593-93A7155C022A}" dt="2021-04-27T20:27:22.407" v="569" actId="20577"/>
        <pc:sldMkLst>
          <pc:docMk/>
          <pc:sldMk cId="1076314114" sldId="321"/>
        </pc:sldMkLst>
        <pc:spChg chg="mod">
          <ac:chgData name="James Villemarette" userId="b154d92c7e974af3" providerId="LiveId" clId="{FB3C4148-5CF3-4330-8593-93A7155C022A}" dt="2021-04-27T20:27:00.969" v="441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27:22.407" v="569" actId="20577"/>
          <ac:spMkLst>
            <pc:docMk/>
            <pc:sldMk cId="1076314114" sldId="321"/>
            <ac:spMk id="16" creationId="{D7BDD150-DF18-426A-8A9E-F398EBBED08D}"/>
          </ac:spMkLst>
        </pc:spChg>
      </pc:sldChg>
      <pc:sldChg chg="del">
        <pc:chgData name="James Villemarette" userId="b154d92c7e974af3" providerId="LiveId" clId="{FB3C4148-5CF3-4330-8593-93A7155C022A}" dt="2021-04-27T20:25:18.551" v="11" actId="47"/>
        <pc:sldMkLst>
          <pc:docMk/>
          <pc:sldMk cId="458451213" sldId="322"/>
        </pc:sldMkLst>
      </pc:sldChg>
      <pc:sldChg chg="del">
        <pc:chgData name="James Villemarette" userId="b154d92c7e974af3" providerId="LiveId" clId="{FB3C4148-5CF3-4330-8593-93A7155C022A}" dt="2021-04-27T20:25:19.503" v="12" actId="47"/>
        <pc:sldMkLst>
          <pc:docMk/>
          <pc:sldMk cId="1152782833" sldId="323"/>
        </pc:sldMkLst>
      </pc:sldChg>
      <pc:sldChg chg="del">
        <pc:chgData name="James Villemarette" userId="b154d92c7e974af3" providerId="LiveId" clId="{FB3C4148-5CF3-4330-8593-93A7155C022A}" dt="2021-04-27T20:25:13.867" v="6" actId="47"/>
        <pc:sldMkLst>
          <pc:docMk/>
          <pc:sldMk cId="3131443158" sldId="324"/>
        </pc:sldMkLst>
      </pc:sldChg>
      <pc:sldChg chg="del">
        <pc:chgData name="James Villemarette" userId="b154d92c7e974af3" providerId="LiveId" clId="{FB3C4148-5CF3-4330-8593-93A7155C022A}" dt="2021-04-27T20:27:34.648" v="570" actId="47"/>
        <pc:sldMkLst>
          <pc:docMk/>
          <pc:sldMk cId="1425988825" sldId="325"/>
        </pc:sldMkLst>
      </pc:sldChg>
      <pc:sldChg chg="del">
        <pc:chgData name="James Villemarette" userId="b154d92c7e974af3" providerId="LiveId" clId="{FB3C4148-5CF3-4330-8593-93A7155C022A}" dt="2021-04-27T20:25:14.503" v="7" actId="47"/>
        <pc:sldMkLst>
          <pc:docMk/>
          <pc:sldMk cId="3075253582" sldId="326"/>
        </pc:sldMkLst>
      </pc:sldChg>
      <pc:sldChg chg="del">
        <pc:chgData name="James Villemarette" userId="b154d92c7e974af3" providerId="LiveId" clId="{FB3C4148-5CF3-4330-8593-93A7155C022A}" dt="2021-04-27T20:25:14.996" v="8" actId="47"/>
        <pc:sldMkLst>
          <pc:docMk/>
          <pc:sldMk cId="2732569909" sldId="327"/>
        </pc:sldMkLst>
      </pc:sldChg>
      <pc:sldChg chg="del">
        <pc:chgData name="James Villemarette" userId="b154d92c7e974af3" providerId="LiveId" clId="{FB3C4148-5CF3-4330-8593-93A7155C022A}" dt="2021-04-27T20:25:15.459" v="9" actId="47"/>
        <pc:sldMkLst>
          <pc:docMk/>
          <pc:sldMk cId="444022326" sldId="328"/>
        </pc:sldMkLst>
      </pc:sldChg>
      <pc:sldChg chg="del">
        <pc:chgData name="James Villemarette" userId="b154d92c7e974af3" providerId="LiveId" clId="{FB3C4148-5CF3-4330-8593-93A7155C022A}" dt="2021-04-27T20:25:16.256" v="10" actId="47"/>
        <pc:sldMkLst>
          <pc:docMk/>
          <pc:sldMk cId="1631274207" sldId="329"/>
        </pc:sldMkLst>
      </pc:sldChg>
      <pc:sldChg chg="delSp modSp mod delAnim modAnim">
        <pc:chgData name="James Villemarette" userId="b154d92c7e974af3" providerId="LiveId" clId="{FB3C4148-5CF3-4330-8593-93A7155C022A}" dt="2021-04-27T20:26:38.880" v="388" actId="20577"/>
        <pc:sldMkLst>
          <pc:docMk/>
          <pc:sldMk cId="1482719973" sldId="330"/>
        </pc:sldMkLst>
        <pc:spChg chg="mod">
          <ac:chgData name="James Villemarette" userId="b154d92c7e974af3" providerId="LiveId" clId="{FB3C4148-5CF3-4330-8593-93A7155C022A}" dt="2021-04-27T20:25:26.474" v="35" actId="20577"/>
          <ac:spMkLst>
            <pc:docMk/>
            <pc:sldMk cId="1482719973" sldId="330"/>
            <ac:spMk id="2" creationId="{28A8F52C-F479-4847-A67F-8D4B0732741D}"/>
          </ac:spMkLst>
        </pc:spChg>
        <pc:spChg chg="del mod">
          <ac:chgData name="James Villemarette" userId="b154d92c7e974af3" providerId="LiveId" clId="{FB3C4148-5CF3-4330-8593-93A7155C022A}" dt="2021-04-27T20:25:55.638" v="163" actId="478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FB3C4148-5CF3-4330-8593-93A7155C022A}" dt="2021-04-27T20:26:38.880" v="388" actId="20577"/>
          <ac:spMkLst>
            <pc:docMk/>
            <pc:sldMk cId="1482719973" sldId="330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25:54.186" v="161" actId="478"/>
          <ac:picMkLst>
            <pc:docMk/>
            <pc:sldMk cId="1482719973" sldId="330"/>
            <ac:picMk id="1026" creationId="{EC0F7D7A-FB2F-4453-BBB2-251A039BBA67}"/>
          </ac:picMkLst>
        </pc:picChg>
      </pc:sldChg>
      <pc:sldChg chg="addSp modSp add mod modAnim">
        <pc:chgData name="James Villemarette" userId="b154d92c7e974af3" providerId="LiveId" clId="{FB3C4148-5CF3-4330-8593-93A7155C022A}" dt="2021-04-27T20:30:19.999" v="868" actId="20577"/>
        <pc:sldMkLst>
          <pc:docMk/>
          <pc:sldMk cId="757445120" sldId="331"/>
        </pc:sldMkLst>
        <pc:spChg chg="mod">
          <ac:chgData name="James Villemarette" userId="b154d92c7e974af3" providerId="LiveId" clId="{FB3C4148-5CF3-4330-8593-93A7155C022A}" dt="2021-04-27T20:27:54.907" v="609" actId="20577"/>
          <ac:spMkLst>
            <pc:docMk/>
            <pc:sldMk cId="757445120" sldId="331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7T20:28:49.470" v="632" actId="1076"/>
          <ac:spMkLst>
            <pc:docMk/>
            <pc:sldMk cId="757445120" sldId="331"/>
            <ac:spMk id="5" creationId="{81544D0E-97DD-44F1-A3B7-7CF37869E92F}"/>
          </ac:spMkLst>
        </pc:spChg>
        <pc:spChg chg="add mod">
          <ac:chgData name="James Villemarette" userId="b154d92c7e974af3" providerId="LiveId" clId="{FB3C4148-5CF3-4330-8593-93A7155C022A}" dt="2021-04-27T20:28:59.938" v="656" actId="1076"/>
          <ac:spMkLst>
            <pc:docMk/>
            <pc:sldMk cId="757445120" sldId="331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0:19.999" v="868" actId="20577"/>
          <ac:spMkLst>
            <pc:docMk/>
            <pc:sldMk cId="757445120" sldId="331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28:30.567" v="623" actId="14100"/>
          <ac:picMkLst>
            <pc:docMk/>
            <pc:sldMk cId="757445120" sldId="331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29:36.801" v="660" actId="1076"/>
          <ac:picMkLst>
            <pc:docMk/>
            <pc:sldMk cId="757445120" sldId="331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2:39.084" v="1062" actId="20577"/>
        <pc:sldMkLst>
          <pc:docMk/>
          <pc:sldMk cId="1264645413" sldId="332"/>
        </pc:sldMkLst>
        <pc:spChg chg="del">
          <ac:chgData name="James Villemarette" userId="b154d92c7e974af3" providerId="LiveId" clId="{FB3C4148-5CF3-4330-8593-93A7155C022A}" dt="2021-04-27T20:32:01.491" v="877" actId="478"/>
          <ac:spMkLst>
            <pc:docMk/>
            <pc:sldMk cId="1264645413" sldId="332"/>
            <ac:spMk id="5" creationId="{81544D0E-97DD-44F1-A3B7-7CF37869E92F}"/>
          </ac:spMkLst>
        </pc:spChg>
        <pc:spChg chg="del">
          <ac:chgData name="James Villemarette" userId="b154d92c7e974af3" providerId="LiveId" clId="{FB3C4148-5CF3-4330-8593-93A7155C022A}" dt="2021-04-27T20:32:04.595" v="879" actId="478"/>
          <ac:spMkLst>
            <pc:docMk/>
            <pc:sldMk cId="1264645413" sldId="332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2:39.084" v="1062" actId="20577"/>
          <ac:spMkLst>
            <pc:docMk/>
            <pc:sldMk cId="1264645413" sldId="332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1:58.569" v="872" actId="478"/>
          <ac:picMkLst>
            <pc:docMk/>
            <pc:sldMk cId="1264645413" sldId="332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32:06.524" v="880" actId="1076"/>
          <ac:picMkLst>
            <pc:docMk/>
            <pc:sldMk cId="1264645413" sldId="332"/>
            <ac:picMk id="6" creationId="{CC8C6F4F-C26E-4551-9F6E-CC59ADD8253A}"/>
          </ac:picMkLst>
        </pc:picChg>
        <pc:picChg chg="del">
          <ac:chgData name="James Villemarette" userId="b154d92c7e974af3" providerId="LiveId" clId="{FB3C4148-5CF3-4330-8593-93A7155C022A}" dt="2021-04-27T20:31:59.649" v="874" actId="478"/>
          <ac:picMkLst>
            <pc:docMk/>
            <pc:sldMk cId="1264645413" sldId="332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4:11.990" v="1336" actId="113"/>
        <pc:sldMkLst>
          <pc:docMk/>
          <pc:sldMk cId="1016011302" sldId="333"/>
        </pc:sldMkLst>
        <pc:spChg chg="mod">
          <ac:chgData name="James Villemarette" userId="b154d92c7e974af3" providerId="LiveId" clId="{FB3C4148-5CF3-4330-8593-93A7155C022A}" dt="2021-04-27T20:32:53.595" v="1080" actId="20577"/>
          <ac:spMkLst>
            <pc:docMk/>
            <pc:sldMk cId="1016011302" sldId="333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34:11.990" v="1336" actId="113"/>
          <ac:spMkLst>
            <pc:docMk/>
            <pc:sldMk cId="1016011302" sldId="333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3:02.196" v="1084" actId="1076"/>
          <ac:picMkLst>
            <pc:docMk/>
            <pc:sldMk cId="1016011302" sldId="333"/>
            <ac:picMk id="5" creationId="{F36A2EEF-6AF3-44FD-80A0-A63D47D6DF1C}"/>
          </ac:picMkLst>
        </pc:picChg>
        <pc:picChg chg="del">
          <ac:chgData name="James Villemarette" userId="b154d92c7e974af3" providerId="LiveId" clId="{FB3C4148-5CF3-4330-8593-93A7155C022A}" dt="2021-04-27T20:32:55.722" v="1081" actId="478"/>
          <ac:picMkLst>
            <pc:docMk/>
            <pc:sldMk cId="1016011302" sldId="333"/>
            <ac:picMk id="6" creationId="{CC8C6F4F-C26E-4551-9F6E-CC59ADD8253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6:13.843" v="1447" actId="20577"/>
        <pc:sldMkLst>
          <pc:docMk/>
          <pc:sldMk cId="3103261530" sldId="334"/>
        </pc:sldMkLst>
        <pc:spChg chg="add mod">
          <ac:chgData name="James Villemarette" userId="b154d92c7e974af3" providerId="LiveId" clId="{FB3C4148-5CF3-4330-8593-93A7155C022A}" dt="2021-04-27T20:35:06.677" v="1345" actId="1076"/>
          <ac:spMkLst>
            <pc:docMk/>
            <pc:sldMk cId="3103261530" sldId="334"/>
            <ac:spMk id="7" creationId="{E1823D43-44F5-4F47-9776-D8D650F18F32}"/>
          </ac:spMkLst>
        </pc:spChg>
        <pc:spChg chg="add mod">
          <ac:chgData name="James Villemarette" userId="b154d92c7e974af3" providerId="LiveId" clId="{FB3C4148-5CF3-4330-8593-93A7155C022A}" dt="2021-04-27T20:35:11.374" v="1347" actId="1076"/>
          <ac:spMkLst>
            <pc:docMk/>
            <pc:sldMk cId="3103261530" sldId="334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36:13.843" v="1447" actId="20577"/>
          <ac:spMkLst>
            <pc:docMk/>
            <pc:sldMk cId="3103261530" sldId="334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4:58.817" v="1343" actId="1076"/>
          <ac:picMkLst>
            <pc:docMk/>
            <pc:sldMk cId="3103261530" sldId="334"/>
            <ac:picMk id="4" creationId="{0227A376-B4E9-4C22-AAC4-66D3338BA01B}"/>
          </ac:picMkLst>
        </pc:picChg>
        <pc:picChg chg="del">
          <ac:chgData name="James Villemarette" userId="b154d92c7e974af3" providerId="LiveId" clId="{FB3C4148-5CF3-4330-8593-93A7155C022A}" dt="2021-04-27T20:34:52.888" v="1338" actId="478"/>
          <ac:picMkLst>
            <pc:docMk/>
            <pc:sldMk cId="3103261530" sldId="334"/>
            <ac:picMk id="5" creationId="{F36A2EEF-6AF3-44FD-80A0-A63D47D6DF1C}"/>
          </ac:picMkLst>
        </pc:picChg>
        <pc:picChg chg="add mod">
          <ac:chgData name="James Villemarette" userId="b154d92c7e974af3" providerId="LiveId" clId="{FB3C4148-5CF3-4330-8593-93A7155C022A}" dt="2021-04-27T20:35:34.037" v="1351" actId="1076"/>
          <ac:picMkLst>
            <pc:docMk/>
            <pc:sldMk cId="3103261530" sldId="334"/>
            <ac:picMk id="9" creationId="{6AED57DF-BD60-4978-A062-87D676C3A50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40:05.401" v="1760" actId="20577"/>
        <pc:sldMkLst>
          <pc:docMk/>
          <pc:sldMk cId="1945600581" sldId="335"/>
        </pc:sldMkLst>
        <pc:spChg chg="mod">
          <ac:chgData name="James Villemarette" userId="b154d92c7e974af3" providerId="LiveId" clId="{FB3C4148-5CF3-4330-8593-93A7155C022A}" dt="2021-04-27T20:38:11.156" v="1469" actId="20577"/>
          <ac:spMkLst>
            <pc:docMk/>
            <pc:sldMk cId="1945600581" sldId="335"/>
            <ac:spMk id="2" creationId="{28A8F52C-F479-4847-A67F-8D4B0732741D}"/>
          </ac:spMkLst>
        </pc:spChg>
        <pc:spChg chg="del">
          <ac:chgData name="James Villemarette" userId="b154d92c7e974af3" providerId="LiveId" clId="{FB3C4148-5CF3-4330-8593-93A7155C022A}" dt="2021-04-27T20:38:13.960" v="1471" actId="478"/>
          <ac:spMkLst>
            <pc:docMk/>
            <pc:sldMk cId="1945600581" sldId="335"/>
            <ac:spMk id="7" creationId="{E1823D43-44F5-4F47-9776-D8D650F18F32}"/>
          </ac:spMkLst>
        </pc:spChg>
        <pc:spChg chg="mod">
          <ac:chgData name="James Villemarette" userId="b154d92c7e974af3" providerId="LiveId" clId="{FB3C4148-5CF3-4330-8593-93A7155C022A}" dt="2021-04-27T20:38:22.501" v="1476" actId="1076"/>
          <ac:spMkLst>
            <pc:docMk/>
            <pc:sldMk cId="1945600581" sldId="335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40:05.401" v="1760" actId="20577"/>
          <ac:spMkLst>
            <pc:docMk/>
            <pc:sldMk cId="1945600581" sldId="335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8:13.174" v="1470" actId="478"/>
          <ac:picMkLst>
            <pc:docMk/>
            <pc:sldMk cId="1945600581" sldId="335"/>
            <ac:picMk id="4" creationId="{0227A376-B4E9-4C22-AAC4-66D3338BA01B}"/>
          </ac:picMkLst>
        </pc:picChg>
        <pc:picChg chg="add mod">
          <ac:chgData name="James Villemarette" userId="b154d92c7e974af3" providerId="LiveId" clId="{FB3C4148-5CF3-4330-8593-93A7155C022A}" dt="2021-04-27T20:38:18.761" v="1475" actId="1076"/>
          <ac:picMkLst>
            <pc:docMk/>
            <pc:sldMk cId="1945600581" sldId="335"/>
            <ac:picMk id="5" creationId="{2300DB5E-9D69-448E-90D0-B2232DDF3A4A}"/>
          </ac:picMkLst>
        </pc:picChg>
        <pc:picChg chg="del">
          <ac:chgData name="James Villemarette" userId="b154d92c7e974af3" providerId="LiveId" clId="{FB3C4148-5CF3-4330-8593-93A7155C022A}" dt="2021-04-27T20:38:14.278" v="1472" actId="478"/>
          <ac:picMkLst>
            <pc:docMk/>
            <pc:sldMk cId="1945600581" sldId="335"/>
            <ac:picMk id="9" creationId="{6AED57DF-BD60-4978-A062-87D676C3A50A}"/>
          </ac:picMkLst>
        </pc:picChg>
      </pc:sldChg>
      <pc:sldChg chg="addSp modSp add mod modAnim">
        <pc:chgData name="James Villemarette" userId="b154d92c7e974af3" providerId="LiveId" clId="{FB3C4148-5CF3-4330-8593-93A7155C022A}" dt="2021-04-28T02:41:59.335" v="3009" actId="27636"/>
        <pc:sldMkLst>
          <pc:docMk/>
          <pc:sldMk cId="2121635082" sldId="336"/>
        </pc:sldMkLst>
        <pc:spChg chg="mod">
          <ac:chgData name="James Villemarette" userId="b154d92c7e974af3" providerId="LiveId" clId="{FB3C4148-5CF3-4330-8593-93A7155C022A}" dt="2021-04-28T02:37:58.470" v="2301" actId="20577"/>
          <ac:spMkLst>
            <pc:docMk/>
            <pc:sldMk cId="2121635082" sldId="336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8T02:41:59.335" v="3009" actId="27636"/>
          <ac:spMkLst>
            <pc:docMk/>
            <pc:sldMk cId="2121635082" sldId="336"/>
            <ac:spMk id="4" creationId="{97477547-A690-4B5C-9710-F9B901AD5835}"/>
          </ac:spMkLst>
        </pc:spChg>
        <pc:spChg chg="mod">
          <ac:chgData name="James Villemarette" userId="b154d92c7e974af3" providerId="LiveId" clId="{FB3C4148-5CF3-4330-8593-93A7155C022A}" dt="2021-04-28T02:40:44.099" v="2791" actId="20577"/>
          <ac:spMkLst>
            <pc:docMk/>
            <pc:sldMk cId="2121635082" sldId="336"/>
            <ac:spMk id="16" creationId="{D7BDD150-DF18-426A-8A9E-F398EBBED0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May 4,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Group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Continue working on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the </a:t>
            </a:r>
            <a:r>
              <a:rPr lang="en-US" b="1">
                <a:highlight>
                  <a:srgbClr val="FFFF00"/>
                </a:highlight>
                <a:latin typeface="Comic Sans MS" panose="030F0702030302020204" pitchFamily="66" charset="0"/>
              </a:rPr>
              <a:t>Final Project</a:t>
            </a:r>
            <a:r>
              <a:rPr lang="en-US">
                <a:latin typeface="Comic Sans MS" panose="030F0702030302020204" pitchFamily="66" charset="0"/>
              </a:rPr>
              <a:t> in </a:t>
            </a:r>
            <a:r>
              <a:rPr lang="en-US" dirty="0">
                <a:latin typeface="Comic Sans MS" panose="030F0702030302020204" pitchFamily="66" charset="0"/>
              </a:rPr>
              <a:t>breakout rooms!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6A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6B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7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1869964" y="649508"/>
            <a:ext cx="2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is officially androgynous, even though </a:t>
            </a:r>
            <a:r>
              <a:rPr lang="en-US" sz="1600" i="1" dirty="0">
                <a:solidFill>
                  <a:schemeClr val="bg1"/>
                </a:solidFill>
                <a:latin typeface="Comic Sans MS" panose="030F0702030302020204" pitchFamily="66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has a chicken comb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6A Grading Revision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countEmptyTrainCars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/>
              <a:t>Add a method named </a:t>
            </a:r>
            <a:r>
              <a:rPr lang="en-US" b="1" dirty="0" err="1"/>
              <a:t>countEmptyTrainCars</a:t>
            </a:r>
            <a:r>
              <a:rPr lang="en-US" dirty="0"/>
              <a:t> that returns the total number of </a:t>
            </a:r>
            <a:r>
              <a:rPr lang="en-US" dirty="0" err="1"/>
              <a:t>TrainCars</a:t>
            </a:r>
            <a:r>
              <a:rPr lang="en-US" dirty="0"/>
              <a:t> that are not carrying any cargo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instructions do not specify if it’s cargo </a:t>
            </a:r>
            <a:r>
              <a:rPr lang="en-US" b="1" i="1" dirty="0">
                <a:latin typeface="Comic Sans MS" panose="030F0702030302020204" pitchFamily="66" charset="0"/>
              </a:rPr>
              <a:t>weight</a:t>
            </a:r>
            <a:r>
              <a:rPr lang="en-US" dirty="0">
                <a:latin typeface="Comic Sans MS" panose="030F0702030302020204" pitchFamily="66" charset="0"/>
              </a:rPr>
              <a:t> or cargo </a:t>
            </a:r>
            <a:r>
              <a:rPr lang="en-US" b="1" i="1" dirty="0">
                <a:latin typeface="Comic Sans MS" panose="030F0702030302020204" pitchFamily="66" charset="0"/>
              </a:rPr>
              <a:t>type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Two students asked </a:t>
            </a:r>
            <a:r>
              <a:rPr lang="en-US" dirty="0" err="1">
                <a:latin typeface="Comic Sans MS" panose="030F0702030302020204" pitchFamily="66" charset="0"/>
              </a:rPr>
              <a:t>Wassil</a:t>
            </a:r>
            <a:r>
              <a:rPr lang="en-US" dirty="0">
                <a:latin typeface="Comic Sans MS" panose="030F0702030302020204" pitchFamily="66" charset="0"/>
              </a:rPr>
              <a:t>, she said “either”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loadCargo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Similar sort of problem</a:t>
            </a:r>
          </a:p>
          <a:p>
            <a:r>
              <a:rPr lang="en-US" dirty="0">
                <a:latin typeface="Comic Sans MS" panose="030F0702030302020204" pitchFamily="66" charset="0"/>
              </a:rPr>
              <a:t>Lab 6A submissions will be retested and regraded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check your lab feedback and understand any errors you made, or anything you think was graded in error</a:t>
            </a:r>
          </a:p>
        </p:txBody>
      </p:sp>
    </p:spTree>
    <p:extLst>
      <p:ext uri="{BB962C8B-B14F-4D97-AF65-F5344CB8AC3E}">
        <p14:creationId xmlns:p14="http://schemas.microsoft.com/office/powerpoint/2010/main" val="14827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6B problems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Always.  Run.  The.  Provided.  Unit.  Test.</a:t>
            </a:r>
          </a:p>
          <a:p>
            <a:r>
              <a:rPr lang="en-US" b="1" u="sng" dirty="0">
                <a:latin typeface="Comic Sans MS" panose="030F0702030302020204" pitchFamily="66" charset="0"/>
              </a:rPr>
              <a:t>Most common problems</a:t>
            </a:r>
          </a:p>
          <a:p>
            <a:r>
              <a:rPr lang="en-US" dirty="0">
                <a:latin typeface="Comic Sans MS" panose="030F0702030302020204" pitchFamily="66" charset="0"/>
              </a:rPr>
              <a:t>1. Did not create the right number of Lab Sessions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length of the array of Course[] </a:t>
            </a:r>
            <a:r>
              <a:rPr lang="en-US" dirty="0" err="1">
                <a:latin typeface="Comic Sans MS" panose="030F0702030302020204" pitchFamily="66" charset="0"/>
              </a:rPr>
              <a:t>labSessions</a:t>
            </a:r>
            <a:r>
              <a:rPr lang="en-US" dirty="0">
                <a:latin typeface="Comic Sans MS" panose="030F0702030302020204" pitchFamily="66" charset="0"/>
              </a:rPr>
              <a:t> is a function of the </a:t>
            </a:r>
            <a:r>
              <a:rPr lang="en-US" b="1" dirty="0">
                <a:latin typeface="Comic Sans MS" panose="030F0702030302020204" pitchFamily="66" charset="0"/>
              </a:rPr>
              <a:t>capacity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i="1" dirty="0">
                <a:latin typeface="Comic Sans MS" panose="030F0702030302020204" pitchFamily="66" charset="0"/>
              </a:rPr>
              <a:t>and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MAX_SEATS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2. </a:t>
            </a:r>
            <a:r>
              <a:rPr lang="en-US" dirty="0" err="1">
                <a:latin typeface="Comic Sans MS" panose="030F0702030302020204" pitchFamily="66" charset="0"/>
              </a:rPr>
              <a:t>addCourse</a:t>
            </a:r>
            <a:r>
              <a:rPr lang="en-US" dirty="0">
                <a:latin typeface="Comic Sans MS" panose="030F0702030302020204" pitchFamily="66" charset="0"/>
              </a:rPr>
              <a:t> did not sort the </a:t>
            </a:r>
            <a:r>
              <a:rPr lang="en-US" dirty="0" err="1">
                <a:latin typeface="Comic Sans MS" panose="030F0702030302020204" pitchFamily="66" charset="0"/>
              </a:rPr>
              <a:t>ArrayList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Collections.sort</a:t>
            </a:r>
            <a:r>
              <a:rPr lang="en-US" dirty="0">
                <a:latin typeface="Comic Sans MS" panose="030F0702030302020204" pitchFamily="66" charset="0"/>
              </a:rPr>
              <a:t>() </a:t>
            </a:r>
            <a:r>
              <a:rPr lang="en-US" i="1" dirty="0">
                <a:latin typeface="Comic Sans MS" panose="030F0702030302020204" pitchFamily="66" charset="0"/>
              </a:rPr>
              <a:t>after</a:t>
            </a:r>
            <a:r>
              <a:rPr lang="en-US" dirty="0">
                <a:latin typeface="Comic Sans MS" panose="030F0702030302020204" pitchFamily="66" charset="0"/>
              </a:rPr>
              <a:t> you add an element to a List.</a:t>
            </a:r>
          </a:p>
          <a:p>
            <a:r>
              <a:rPr lang="en-US" dirty="0">
                <a:latin typeface="Comic Sans MS" panose="030F0702030302020204" pitchFamily="66" charset="0"/>
              </a:rPr>
              <a:t>3. Failed implement the Comparable interface in Course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was covered in last week’s lab PowerPoint.</a:t>
            </a:r>
          </a:p>
        </p:txBody>
      </p:sp>
    </p:spTree>
    <p:extLst>
      <p:ext uri="{BB962C8B-B14F-4D97-AF65-F5344CB8AC3E}">
        <p14:creationId xmlns:p14="http://schemas.microsoft.com/office/powerpoint/2010/main" val="34838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7 Grading In Progress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10376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Long complex lab, takes time to grade</a:t>
            </a:r>
          </a:p>
          <a:p>
            <a:r>
              <a:rPr lang="en-US" dirty="0">
                <a:latin typeface="Comic Sans MS" panose="030F0702030302020204" pitchFamily="66" charset="0"/>
              </a:rPr>
              <a:t>Last week’s lab PowerPoint provided a short guide on how to write a UML diagram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Please revisit it</a:t>
            </a:r>
          </a:p>
          <a:p>
            <a:r>
              <a:rPr lang="en-US" dirty="0">
                <a:latin typeface="Comic Sans MS" panose="030F0702030302020204" pitchFamily="66" charset="0"/>
              </a:rPr>
              <a:t>Reminder:  Lab are being graded by the TA of what lab section most of the group comes from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F11B8-769D-4450-8F1E-BA4117F9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1555750"/>
            <a:ext cx="1224520" cy="453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790CE-BDF1-4A6A-AB38-1368913C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545" y="1536698"/>
            <a:ext cx="1004330" cy="49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Checkpoint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Work with groups!</a:t>
            </a:r>
          </a:p>
          <a:p>
            <a:r>
              <a:rPr lang="en-US" dirty="0">
                <a:latin typeface="Comic Sans MS" panose="030F0702030302020204" pitchFamily="66" charset="0"/>
              </a:rPr>
              <a:t>Less hand holding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You will have design yourselves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Use the semantics and conventions that we’ve been using throughout this semester to follow the general instructions</a:t>
            </a:r>
          </a:p>
          <a:p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Checkpoint 2:  Due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May 10</a:t>
            </a:r>
            <a:r>
              <a:rPr lang="en-US" b="1" baseline="30000" dirty="0">
                <a:highlight>
                  <a:srgbClr val="FFFF00"/>
                </a:highlight>
                <a:latin typeface="Comic Sans MS" panose="030F0702030302020204" pitchFamily="66" charset="0"/>
              </a:rPr>
              <a:t>th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, Monday</a:t>
            </a:r>
          </a:p>
          <a:p>
            <a:r>
              <a:rPr lang="en-US" dirty="0">
                <a:highlight>
                  <a:srgbClr val="FFD200"/>
                </a:highlight>
                <a:latin typeface="Comic Sans MS" panose="030F0702030302020204" pitchFamily="66" charset="0"/>
              </a:rPr>
              <a:t>Checkpoint 3:  Due </a:t>
            </a:r>
            <a:r>
              <a:rPr lang="en-US" b="1" dirty="0">
                <a:highlight>
                  <a:srgbClr val="FFD200"/>
                </a:highlight>
                <a:latin typeface="Comic Sans MS" panose="030F0702030302020204" pitchFamily="66" charset="0"/>
              </a:rPr>
              <a:t>May 18</a:t>
            </a:r>
            <a:r>
              <a:rPr lang="en-US" b="1" baseline="30000" dirty="0">
                <a:highlight>
                  <a:srgbClr val="FFD200"/>
                </a:highlight>
                <a:latin typeface="Comic Sans MS" panose="030F0702030302020204" pitchFamily="66" charset="0"/>
              </a:rPr>
              <a:t>th</a:t>
            </a:r>
            <a:r>
              <a:rPr lang="en-US" dirty="0">
                <a:highlight>
                  <a:srgbClr val="FFD200"/>
                </a:highlight>
                <a:latin typeface="Comic Sans MS" panose="030F0702030302020204" pitchFamily="66" charset="0"/>
              </a:rPr>
              <a:t>, Tuesday</a:t>
            </a:r>
          </a:p>
        </p:txBody>
      </p:sp>
    </p:spTree>
    <p:extLst>
      <p:ext uri="{BB962C8B-B14F-4D97-AF65-F5344CB8AC3E}">
        <p14:creationId xmlns:p14="http://schemas.microsoft.com/office/powerpoint/2010/main" val="10763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338</Words>
  <Application>Microsoft Office PowerPoint</Application>
  <PresentationFormat>Widescreen</PresentationFormat>
  <Paragraphs>54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CISC 181</vt:lpstr>
      <vt:lpstr>PowerPoint Overview</vt:lpstr>
      <vt:lpstr>some quick  things</vt:lpstr>
      <vt:lpstr>Lab 6A Grading Revision</vt:lpstr>
      <vt:lpstr>Lab 6B problems</vt:lpstr>
      <vt:lpstr>Lab 7 Grading In Progress</vt:lpstr>
      <vt:lpstr>Looking Ahead</vt:lpstr>
      <vt:lpstr>Checkpoint 2</vt:lpstr>
      <vt:lpstr>that’s all :)</vt:lpstr>
      <vt:lpstr>Group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2021-05-04T20:35:41Z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