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96" r:id="rId6"/>
    <p:sldId id="264" r:id="rId7"/>
    <p:sldId id="312" r:id="rId8"/>
    <p:sldId id="308" r:id="rId9"/>
    <p:sldId id="315" r:id="rId10"/>
    <p:sldId id="324" r:id="rId11"/>
    <p:sldId id="316" r:id="rId12"/>
    <p:sldId id="317" r:id="rId13"/>
    <p:sldId id="314" r:id="rId14"/>
    <p:sldId id="318" r:id="rId15"/>
    <p:sldId id="319" r:id="rId16"/>
    <p:sldId id="320" r:id="rId17"/>
    <p:sldId id="322" r:id="rId18"/>
    <p:sldId id="323" r:id="rId19"/>
    <p:sldId id="321" r:id="rId20"/>
    <p:sldId id="266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F"/>
    <a:srgbClr val="FFD200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6FB27-7CC2-4744-8C4F-60111BFE619E}" v="1883" dt="2021-04-13T20:11:04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 autoAdjust="0"/>
    <p:restoredTop sz="96517" autoAdjust="0"/>
  </p:normalViewPr>
  <p:slideViewPr>
    <p:cSldViewPr snapToGrid="0">
      <p:cViewPr varScale="1">
        <p:scale>
          <a:sx n="93" d="100"/>
          <a:sy n="9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7A56FB27-7CC2-4744-8C4F-60111BFE619E}"/>
    <pc:docChg chg="undo custSel addSld delSld modSld sldOrd">
      <pc:chgData name="James Villemarette" userId="b154d92c7e974af3" providerId="LiveId" clId="{7A56FB27-7CC2-4744-8C4F-60111BFE619E}" dt="2021-04-13T20:11:39.324" v="4700" actId="122"/>
      <pc:docMkLst>
        <pc:docMk/>
      </pc:docMkLst>
      <pc:sldChg chg="modSp mod">
        <pc:chgData name="James Villemarette" userId="b154d92c7e974af3" providerId="LiveId" clId="{7A56FB27-7CC2-4744-8C4F-60111BFE619E}" dt="2021-04-13T18:27:33.692" v="1" actId="20577"/>
        <pc:sldMkLst>
          <pc:docMk/>
          <pc:sldMk cId="637587988" sldId="256"/>
        </pc:sldMkLst>
        <pc:spChg chg="mod">
          <ac:chgData name="James Villemarette" userId="b154d92c7e974af3" providerId="LiveId" clId="{7A56FB27-7CC2-4744-8C4F-60111BFE619E}" dt="2021-04-13T18:27:33.692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7A56FB27-7CC2-4744-8C4F-60111BFE619E}" dt="2021-04-13T18:30:52.988" v="77" actId="20577"/>
        <pc:sldMkLst>
          <pc:docMk/>
          <pc:sldMk cId="4006593241" sldId="296"/>
        </pc:sldMkLst>
        <pc:spChg chg="mod">
          <ac:chgData name="James Villemarette" userId="b154d92c7e974af3" providerId="LiveId" clId="{7A56FB27-7CC2-4744-8C4F-60111BFE619E}" dt="2021-04-13T18:30:52.988" v="77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mod modAnim">
        <pc:chgData name="James Villemarette" userId="b154d92c7e974af3" providerId="LiveId" clId="{7A56FB27-7CC2-4744-8C4F-60111BFE619E}" dt="2021-04-13T19:57:23.898" v="4652"/>
        <pc:sldMkLst>
          <pc:docMk/>
          <pc:sldMk cId="221618208" sldId="308"/>
        </pc:sldMkLst>
        <pc:spChg chg="mod">
          <ac:chgData name="James Villemarette" userId="b154d92c7e974af3" providerId="LiveId" clId="{7A56FB27-7CC2-4744-8C4F-60111BFE619E}" dt="2021-04-13T18:29:07.326" v="32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8:34:05.585" v="485" actId="27636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4" creationId="{61C6C501-A9FC-4F9A-B6A1-5FECB77A5C3D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6" creationId="{AC038BF5-EBEC-48FF-991E-947A9B72A217}"/>
          </ac:spMkLst>
        </pc:spChg>
        <pc:spChg chg="add mod">
          <ac:chgData name="James Villemarette" userId="b154d92c7e974af3" providerId="LiveId" clId="{7A56FB27-7CC2-4744-8C4F-60111BFE619E}" dt="2021-04-13T18:39:30.892" v="728" actId="1036"/>
          <ac:spMkLst>
            <pc:docMk/>
            <pc:sldMk cId="221618208" sldId="308"/>
            <ac:spMk id="8" creationId="{C11F9C57-517F-4A54-8982-9EE79A72284B}"/>
          </ac:spMkLst>
        </pc:spChg>
        <pc:spChg chg="add mod ord">
          <ac:chgData name="James Villemarette" userId="b154d92c7e974af3" providerId="LiveId" clId="{7A56FB27-7CC2-4744-8C4F-60111BFE619E}" dt="2021-04-13T18:39:28.133" v="725" actId="1035"/>
          <ac:spMkLst>
            <pc:docMk/>
            <pc:sldMk cId="221618208" sldId="308"/>
            <ac:spMk id="16" creationId="{D7C99C1D-BB58-4132-AA6F-309DE5BECD4A}"/>
          </ac:spMkLst>
        </pc:spChg>
        <pc:spChg chg="add mod">
          <ac:chgData name="James Villemarette" userId="b154d92c7e974af3" providerId="LiveId" clId="{7A56FB27-7CC2-4744-8C4F-60111BFE619E}" dt="2021-04-13T18:42:28.850" v="755" actId="1076"/>
          <ac:spMkLst>
            <pc:docMk/>
            <pc:sldMk cId="221618208" sldId="308"/>
            <ac:spMk id="23" creationId="{30BD01FD-E87E-4B58-9439-457E0FE281F0}"/>
          </ac:spMkLst>
        </pc:spChg>
        <pc:picChg chg="mod">
          <ac:chgData name="James Villemarette" userId="b154d92c7e974af3" providerId="LiveId" clId="{7A56FB27-7CC2-4744-8C4F-60111BFE619E}" dt="2021-04-13T18:37:48.506" v="677" actId="1076"/>
          <ac:picMkLst>
            <pc:docMk/>
            <pc:sldMk cId="221618208" sldId="308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4:33.131" v="771" actId="1076"/>
          <ac:picMkLst>
            <pc:docMk/>
            <pc:sldMk cId="221618208" sldId="308"/>
            <ac:picMk id="32" creationId="{E9B77725-C6CA-42D1-84DC-B774528E86EC}"/>
          </ac:picMkLst>
        </pc:picChg>
        <pc:picChg chg="add mod">
          <ac:chgData name="James Villemarette" userId="b154d92c7e974af3" providerId="LiveId" clId="{7A56FB27-7CC2-4744-8C4F-60111BFE619E}" dt="2021-04-13T18:44:37.379" v="773" actId="1076"/>
          <ac:picMkLst>
            <pc:docMk/>
            <pc:sldMk cId="221618208" sldId="308"/>
            <ac:picMk id="33" creationId="{B505A02B-7498-4F73-B5BD-F891780BD961}"/>
          </ac:picMkLst>
        </pc:picChg>
        <pc:cxnChg chg="add del mod">
          <ac:chgData name="James Villemarette" userId="b154d92c7e974af3" providerId="LiveId" clId="{7A56FB27-7CC2-4744-8C4F-60111BFE619E}" dt="2021-04-13T18:36:38.336" v="611" actId="11529"/>
          <ac:cxnSpMkLst>
            <pc:docMk/>
            <pc:sldMk cId="221618208" sldId="308"/>
            <ac:cxnSpMk id="9" creationId="{AC297A6F-10B5-4BD8-9BA0-1AB4DE6B7A38}"/>
          </ac:cxnSpMkLst>
        </pc:cxnChg>
        <pc:cxnChg chg="add mod">
          <ac:chgData name="James Villemarette" userId="b154d92c7e974af3" providerId="LiveId" clId="{7A56FB27-7CC2-4744-8C4F-60111BFE619E}" dt="2021-04-13T18:37:14.889" v="623" actId="1076"/>
          <ac:cxnSpMkLst>
            <pc:docMk/>
            <pc:sldMk cId="221618208" sldId="308"/>
            <ac:cxnSpMk id="11" creationId="{30E12B1A-98DC-4B68-8CD9-A27BF1D87680}"/>
          </ac:cxnSpMkLst>
        </pc:cxnChg>
        <pc:cxnChg chg="add mod">
          <ac:chgData name="James Villemarette" userId="b154d92c7e974af3" providerId="LiveId" clId="{7A56FB27-7CC2-4744-8C4F-60111BFE619E}" dt="2021-04-13T18:37:12.040" v="621" actId="1076"/>
          <ac:cxnSpMkLst>
            <pc:docMk/>
            <pc:sldMk cId="221618208" sldId="308"/>
            <ac:cxnSpMk id="15" creationId="{259264BB-C7FE-4A84-ADDF-FC5FE2B3DDD3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18" creationId="{844781BB-646C-4EEB-9BAE-28CF2AA30735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20" creationId="{60573355-19EF-44EB-9CE6-13545C8B548C}"/>
          </ac:cxnSpMkLst>
        </pc:cxnChg>
        <pc:cxnChg chg="add del">
          <ac:chgData name="James Villemarette" userId="b154d92c7e974af3" providerId="LiveId" clId="{7A56FB27-7CC2-4744-8C4F-60111BFE619E}" dt="2021-04-13T18:42:08.772" v="730" actId="478"/>
          <ac:cxnSpMkLst>
            <pc:docMk/>
            <pc:sldMk cId="221618208" sldId="308"/>
            <ac:cxnSpMk id="22" creationId="{B730891C-7ABC-40A2-B100-BDEAE10FDEF6}"/>
          </ac:cxnSpMkLst>
        </pc:cxnChg>
        <pc:cxnChg chg="add mod">
          <ac:chgData name="James Villemarette" userId="b154d92c7e974af3" providerId="LiveId" clId="{7A56FB27-7CC2-4744-8C4F-60111BFE619E}" dt="2021-04-13T18:42:46.529" v="759" actId="1582"/>
          <ac:cxnSpMkLst>
            <pc:docMk/>
            <pc:sldMk cId="221618208" sldId="308"/>
            <ac:cxnSpMk id="25" creationId="{FB10D49E-D7ED-4280-86CA-A9554292DE14}"/>
          </ac:cxnSpMkLst>
        </pc:cxnChg>
        <pc:cxnChg chg="add mod">
          <ac:chgData name="James Villemarette" userId="b154d92c7e974af3" providerId="LiveId" clId="{7A56FB27-7CC2-4744-8C4F-60111BFE619E}" dt="2021-04-13T18:43:15.717" v="763" actId="14100"/>
          <ac:cxnSpMkLst>
            <pc:docMk/>
            <pc:sldMk cId="221618208" sldId="308"/>
            <ac:cxnSpMk id="27" creationId="{1A1B1E31-B14F-4BF9-B7FA-7DAF0EC49C03}"/>
          </ac:cxnSpMkLst>
        </pc:cxnChg>
        <pc:cxnChg chg="add mod">
          <ac:chgData name="James Villemarette" userId="b154d92c7e974af3" providerId="LiveId" clId="{7A56FB27-7CC2-4744-8C4F-60111BFE619E}" dt="2021-04-13T18:43:20.454" v="765" actId="1076"/>
          <ac:cxnSpMkLst>
            <pc:docMk/>
            <pc:sldMk cId="221618208" sldId="308"/>
            <ac:cxnSpMk id="29" creationId="{CF0C46D5-6254-4A77-BCDE-856332087412}"/>
          </ac:cxnSpMkLst>
        </pc:cxnChg>
        <pc:cxnChg chg="add mod">
          <ac:chgData name="James Villemarette" userId="b154d92c7e974af3" providerId="LiveId" clId="{7A56FB27-7CC2-4744-8C4F-60111BFE619E}" dt="2021-04-13T18:43:24.999" v="767" actId="1076"/>
          <ac:cxnSpMkLst>
            <pc:docMk/>
            <pc:sldMk cId="221618208" sldId="308"/>
            <ac:cxnSpMk id="30" creationId="{F38F122A-D7A2-411E-AFFA-C5DE55838D8C}"/>
          </ac:cxnSpMkLst>
        </pc:cxnChg>
      </pc:sldChg>
      <pc:sldChg chg="del">
        <pc:chgData name="James Villemarette" userId="b154d92c7e974af3" providerId="LiveId" clId="{7A56FB27-7CC2-4744-8C4F-60111BFE619E}" dt="2021-04-13T18:28:21.340" v="6" actId="47"/>
        <pc:sldMkLst>
          <pc:docMk/>
          <pc:sldMk cId="4263085693" sldId="309"/>
        </pc:sldMkLst>
      </pc:sldChg>
      <pc:sldChg chg="del">
        <pc:chgData name="James Villemarette" userId="b154d92c7e974af3" providerId="LiveId" clId="{7A56FB27-7CC2-4744-8C4F-60111BFE619E}" dt="2021-04-13T18:28:21.872" v="7" actId="47"/>
        <pc:sldMkLst>
          <pc:docMk/>
          <pc:sldMk cId="1552832090" sldId="310"/>
        </pc:sldMkLst>
      </pc:sldChg>
      <pc:sldChg chg="del">
        <pc:chgData name="James Villemarette" userId="b154d92c7e974af3" providerId="LiveId" clId="{7A56FB27-7CC2-4744-8C4F-60111BFE619E}" dt="2021-04-13T18:28:22.269" v="8" actId="47"/>
        <pc:sldMkLst>
          <pc:docMk/>
          <pc:sldMk cId="1013482533" sldId="311"/>
        </pc:sldMkLst>
      </pc:sldChg>
      <pc:sldChg chg="modSp mod ord modAnim">
        <pc:chgData name="James Villemarette" userId="b154d92c7e974af3" providerId="LiveId" clId="{7A56FB27-7CC2-4744-8C4F-60111BFE619E}" dt="2021-04-13T18:51:03.295" v="1289" actId="20577"/>
        <pc:sldMkLst>
          <pc:docMk/>
          <pc:sldMk cId="2537835340" sldId="312"/>
        </pc:sldMkLst>
        <pc:spChg chg="mod">
          <ac:chgData name="James Villemarette" userId="b154d92c7e974af3" providerId="LiveId" clId="{7A56FB27-7CC2-4744-8C4F-60111BFE619E}" dt="2021-04-13T18:51:03.295" v="1289" actId="20577"/>
          <ac:spMkLst>
            <pc:docMk/>
            <pc:sldMk cId="2537835340" sldId="312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7A56FB27-7CC2-4744-8C4F-60111BFE619E}" dt="2021-04-13T20:11:39.324" v="4700" actId="122"/>
        <pc:sldMkLst>
          <pc:docMk/>
          <pc:sldMk cId="3601778300" sldId="313"/>
        </pc:sldMkLst>
        <pc:spChg chg="mod">
          <ac:chgData name="James Villemarette" userId="b154d92c7e974af3" providerId="LiveId" clId="{7A56FB27-7CC2-4744-8C4F-60111BFE619E}" dt="2021-04-13T18:28:35.467" v="17" actId="20577"/>
          <ac:spMkLst>
            <pc:docMk/>
            <pc:sldMk cId="3601778300" sldId="313"/>
            <ac:spMk id="2" creationId="{6E7BC5CD-A79F-47A0-8F76-DBE23B8FE7B6}"/>
          </ac:spMkLst>
        </pc:spChg>
        <pc:spChg chg="mod">
          <ac:chgData name="James Villemarette" userId="b154d92c7e974af3" providerId="LiveId" clId="{7A56FB27-7CC2-4744-8C4F-60111BFE619E}" dt="2021-04-13T20:11:39.324" v="4700" actId="122"/>
          <ac:spMkLst>
            <pc:docMk/>
            <pc:sldMk cId="3601778300" sldId="313"/>
            <ac:spMk id="3" creationId="{ECF4FE3E-6F47-4BF6-8BEE-4D1341AE17F7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51:12.211" v="4359"/>
        <pc:sldMkLst>
          <pc:docMk/>
          <pc:sldMk cId="2531367392" sldId="315"/>
        </pc:sldMkLst>
        <pc:spChg chg="mod">
          <ac:chgData name="James Villemarette" userId="b154d92c7e974af3" providerId="LiveId" clId="{7A56FB27-7CC2-4744-8C4F-60111BFE619E}" dt="2021-04-13T18:29:22.004" v="72" actId="20577"/>
          <ac:spMkLst>
            <pc:docMk/>
            <pc:sldMk cId="2531367392" sldId="315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7:00.641" v="4171" actId="14100"/>
          <ac:spMkLst>
            <pc:docMk/>
            <pc:sldMk cId="2531367392" sldId="315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9:50:51.557" v="4357" actId="1076"/>
          <ac:spMkLst>
            <pc:docMk/>
            <pc:sldMk cId="2531367392" sldId="315"/>
            <ac:spMk id="6" creationId="{47262A4C-7E0C-49DD-BD09-4E6F55AFAE84}"/>
          </ac:spMkLst>
        </pc:spChg>
        <pc:spChg chg="add del mod">
          <ac:chgData name="James Villemarette" userId="b154d92c7e974af3" providerId="LiveId" clId="{7A56FB27-7CC2-4744-8C4F-60111BFE619E}" dt="2021-04-13T19:51:12.211" v="4359"/>
          <ac:spMkLst>
            <pc:docMk/>
            <pc:sldMk cId="2531367392" sldId="315"/>
            <ac:spMk id="8" creationId="{2F4C4A2A-8754-4C7C-9442-593B314A7E11}"/>
          </ac:spMkLst>
        </pc:spChg>
        <pc:picChg chg="add mod">
          <ac:chgData name="James Villemarette" userId="b154d92c7e974af3" providerId="LiveId" clId="{7A56FB27-7CC2-4744-8C4F-60111BFE619E}" dt="2021-04-13T19:50:13.298" v="4339" actId="1076"/>
          <ac:picMkLst>
            <pc:docMk/>
            <pc:sldMk cId="2531367392" sldId="315"/>
            <ac:picMk id="3074" creationId="{C68D7568-C277-4EA6-8542-F8D466647746}"/>
          </ac:picMkLst>
        </pc:picChg>
      </pc:sldChg>
      <pc:sldChg chg="del">
        <pc:chgData name="James Villemarette" userId="b154d92c7e974af3" providerId="LiveId" clId="{7A56FB27-7CC2-4744-8C4F-60111BFE619E}" dt="2021-04-13T18:28:26.208" v="9" actId="47"/>
        <pc:sldMkLst>
          <pc:docMk/>
          <pc:sldMk cId="3083667889" sldId="315"/>
        </pc:sldMkLst>
      </pc:sldChg>
      <pc:sldChg chg="addSp delSp modSp add mod modAnim">
        <pc:chgData name="James Villemarette" userId="b154d92c7e974af3" providerId="LiveId" clId="{7A56FB27-7CC2-4744-8C4F-60111BFE619E}" dt="2021-04-13T20:11:04.384" v="4675" actId="20577"/>
        <pc:sldMkLst>
          <pc:docMk/>
          <pc:sldMk cId="1270571184" sldId="316"/>
        </pc:sldMkLst>
        <pc:spChg chg="mod">
          <ac:chgData name="James Villemarette" userId="b154d92c7e974af3" providerId="LiveId" clId="{7A56FB27-7CC2-4744-8C4F-60111BFE619E}" dt="2021-04-13T20:11:04.384" v="4675" actId="20577"/>
          <ac:spMkLst>
            <pc:docMk/>
            <pc:sldMk cId="1270571184" sldId="316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02:14.436" v="1709" actId="20577"/>
          <ac:spMkLst>
            <pc:docMk/>
            <pc:sldMk cId="1270571184" sldId="316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49:09.062" v="1075" actId="121"/>
          <ac:spMkLst>
            <pc:docMk/>
            <pc:sldMk cId="1270571184" sldId="316"/>
            <ac:spMk id="4" creationId="{8D46917D-546F-424D-BC4B-985CC8069FDC}"/>
          </ac:spMkLst>
        </pc:spChg>
        <pc:spChg chg="add mod">
          <ac:chgData name="James Villemarette" userId="b154d92c7e974af3" providerId="LiveId" clId="{7A56FB27-7CC2-4744-8C4F-60111BFE619E}" dt="2021-04-13T18:59:30.427" v="1565" actId="20577"/>
          <ac:spMkLst>
            <pc:docMk/>
            <pc:sldMk cId="1270571184" sldId="316"/>
            <ac:spMk id="8" creationId="{5687A144-737C-4DBD-AEE7-673A752F4793}"/>
          </ac:spMkLst>
        </pc:spChg>
        <pc:picChg chg="del">
          <ac:chgData name="James Villemarette" userId="b154d92c7e974af3" providerId="LiveId" clId="{7A56FB27-7CC2-4744-8C4F-60111BFE619E}" dt="2021-04-13T18:48:38.169" v="1047" actId="478"/>
          <ac:picMkLst>
            <pc:docMk/>
            <pc:sldMk cId="1270571184" sldId="316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8:36.948" v="1046" actId="1076"/>
          <ac:picMkLst>
            <pc:docMk/>
            <pc:sldMk cId="1270571184" sldId="316"/>
            <ac:picMk id="1026" creationId="{6EB59E48-32EC-4216-B7D0-A388D3F0D32F}"/>
          </ac:picMkLst>
        </pc:picChg>
        <pc:picChg chg="add del mod">
          <ac:chgData name="James Villemarette" userId="b154d92c7e974af3" providerId="LiveId" clId="{7A56FB27-7CC2-4744-8C4F-60111BFE619E}" dt="2021-04-13T18:59:22.509" v="1554" actId="478"/>
          <ac:picMkLst>
            <pc:docMk/>
            <pc:sldMk cId="1270571184" sldId="316"/>
            <ac:picMk id="1028" creationId="{A6147593-3654-4DAB-BD55-857FB4F587A8}"/>
          </ac:picMkLst>
        </pc:picChg>
        <pc:picChg chg="add mod">
          <ac:chgData name="James Villemarette" userId="b154d92c7e974af3" providerId="LiveId" clId="{7A56FB27-7CC2-4744-8C4F-60111BFE619E}" dt="2021-04-13T18:59:32.501" v="1566" actId="1076"/>
          <ac:picMkLst>
            <pc:docMk/>
            <pc:sldMk cId="1270571184" sldId="316"/>
            <ac:picMk id="1030" creationId="{3FA1574E-C95F-481A-8621-49B747BF4B49}"/>
          </ac:picMkLst>
        </pc:picChg>
      </pc:sldChg>
      <pc:sldChg chg="addSp delSp modSp add mod delAnim modAnim">
        <pc:chgData name="James Villemarette" userId="b154d92c7e974af3" providerId="LiveId" clId="{7A56FB27-7CC2-4744-8C4F-60111BFE619E}" dt="2021-04-13T19:48:56.333" v="4335" actId="14100"/>
        <pc:sldMkLst>
          <pc:docMk/>
          <pc:sldMk cId="3520949181" sldId="317"/>
        </pc:sldMkLst>
        <pc:spChg chg="mod">
          <ac:chgData name="James Villemarette" userId="b154d92c7e974af3" providerId="LiveId" clId="{7A56FB27-7CC2-4744-8C4F-60111BFE619E}" dt="2021-04-13T19:48:52.122" v="4334" actId="20577"/>
          <ac:spMkLst>
            <pc:docMk/>
            <pc:sldMk cId="3520949181" sldId="317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8:56.333" v="4335" actId="14100"/>
          <ac:spMkLst>
            <pc:docMk/>
            <pc:sldMk cId="3520949181" sldId="317"/>
            <ac:spMk id="3" creationId="{D6CC59B4-ED37-4157-ABC9-7FD6511A44BC}"/>
          </ac:spMkLst>
        </pc:spChg>
        <pc:picChg chg="add del mod">
          <ac:chgData name="James Villemarette" userId="b154d92c7e974af3" providerId="LiveId" clId="{7A56FB27-7CC2-4744-8C4F-60111BFE619E}" dt="2021-04-13T19:48:47.404" v="4332" actId="478"/>
          <ac:picMkLst>
            <pc:docMk/>
            <pc:sldMk cId="3520949181" sldId="317"/>
            <ac:picMk id="5" creationId="{E64B243B-DA99-452E-80BC-BAF05436C7B2}"/>
          </ac:picMkLst>
        </pc:picChg>
      </pc:sldChg>
      <pc:sldChg chg="modSp new mod ord modAnim">
        <pc:chgData name="James Villemarette" userId="b154d92c7e974af3" providerId="LiveId" clId="{7A56FB27-7CC2-4744-8C4F-60111BFE619E}" dt="2021-04-13T19:43:47.387" v="3928"/>
        <pc:sldMkLst>
          <pc:docMk/>
          <pc:sldMk cId="3845775865" sldId="318"/>
        </pc:sldMkLst>
        <pc:spChg chg="mod">
          <ac:chgData name="James Villemarette" userId="b154d92c7e974af3" providerId="LiveId" clId="{7A56FB27-7CC2-4744-8C4F-60111BFE619E}" dt="2021-04-13T18:55:04.067" v="1309" actId="20577"/>
          <ac:spMkLst>
            <pc:docMk/>
            <pc:sldMk cId="3845775865" sldId="318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16:48.663" v="2054" actId="113"/>
          <ac:spMkLst>
            <pc:docMk/>
            <pc:sldMk cId="3845775865" sldId="318"/>
            <ac:spMk id="3" creationId="{AB9A9D81-B8D5-4355-AB58-2D420B59799A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43:44.845" v="3927"/>
        <pc:sldMkLst>
          <pc:docMk/>
          <pc:sldMk cId="2943299176" sldId="319"/>
        </pc:sldMkLst>
        <pc:spChg chg="mod">
          <ac:chgData name="James Villemarette" userId="b154d92c7e974af3" providerId="LiveId" clId="{7A56FB27-7CC2-4744-8C4F-60111BFE619E}" dt="2021-04-13T19:03:23.614" v="1751" actId="20577"/>
          <ac:spMkLst>
            <pc:docMk/>
            <pc:sldMk cId="2943299176" sldId="319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41:37.353" v="3825" actId="27636"/>
          <ac:spMkLst>
            <pc:docMk/>
            <pc:sldMk cId="2943299176" sldId="319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7" creationId="{F80376EE-9AEE-4204-AA89-E690A5978544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9" creationId="{CD299A7A-07FB-4FFC-A327-E98CBB1B3AA5}"/>
          </ac:spMkLst>
        </pc:spChg>
        <pc:spChg chg="add del mod">
          <ac:chgData name="James Villemarette" userId="b154d92c7e974af3" providerId="LiveId" clId="{7A56FB27-7CC2-4744-8C4F-60111BFE619E}" dt="2021-04-13T19:15:37.623" v="2000" actId="478"/>
          <ac:spMkLst>
            <pc:docMk/>
            <pc:sldMk cId="2943299176" sldId="319"/>
            <ac:spMk id="11" creationId="{15A6A572-10E6-42C5-8C58-D09494020B66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13" creationId="{4A5FFA8A-E5EC-4B9E-B172-D171BD043B39}"/>
          </ac:spMkLst>
        </pc:spChg>
        <pc:picChg chg="add del mod">
          <ac:chgData name="James Villemarette" userId="b154d92c7e974af3" providerId="LiveId" clId="{7A56FB27-7CC2-4744-8C4F-60111BFE619E}" dt="2021-04-13T19:15:37.623" v="2000" actId="478"/>
          <ac:picMkLst>
            <pc:docMk/>
            <pc:sldMk cId="2943299176" sldId="319"/>
            <ac:picMk id="2050" creationId="{303B0721-2743-4576-9CC8-B01BD212B362}"/>
          </ac:picMkLst>
        </pc:picChg>
        <pc:picChg chg="add del mod">
          <ac:chgData name="James Villemarette" userId="b154d92c7e974af3" providerId="LiveId" clId="{7A56FB27-7CC2-4744-8C4F-60111BFE619E}" dt="2021-04-13T19:15:33.515" v="1998" actId="478"/>
          <ac:picMkLst>
            <pc:docMk/>
            <pc:sldMk cId="2943299176" sldId="319"/>
            <ac:picMk id="2052" creationId="{692FDF7B-A040-4C1E-9D86-7B9F5D0B80AE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4" creationId="{E214E9C5-78D3-4137-8C27-CF70E3375989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6" creationId="{91F0B7CA-E695-4A04-8E79-0E9C53B9B5A2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19:43:31.918" v="3926" actId="20577"/>
        <pc:sldMkLst>
          <pc:docMk/>
          <pc:sldMk cId="1232365376" sldId="320"/>
        </pc:sldMkLst>
        <pc:spChg chg="del">
          <ac:chgData name="James Villemarette" userId="b154d92c7e974af3" providerId="LiveId" clId="{7A56FB27-7CC2-4744-8C4F-60111BFE619E}" dt="2021-04-13T19:13:21.315" v="1977" actId="478"/>
          <ac:spMkLst>
            <pc:docMk/>
            <pc:sldMk cId="1232365376" sldId="320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13:44.835" v="1986" actId="1076"/>
          <ac:spMkLst>
            <pc:docMk/>
            <pc:sldMk cId="1232365376" sldId="320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3:23.029" v="1978" actId="478"/>
          <ac:spMkLst>
            <pc:docMk/>
            <pc:sldMk cId="1232365376" sldId="320"/>
            <ac:spMk id="6" creationId="{FA13AB36-C597-4E7D-840E-D2B95280433C}"/>
          </ac:spMkLst>
        </pc:spChg>
        <pc:spChg chg="mod">
          <ac:chgData name="James Villemarette" userId="b154d92c7e974af3" providerId="LiveId" clId="{7A56FB27-7CC2-4744-8C4F-60111BFE619E}" dt="2021-04-13T19:13:34.538" v="1982" actId="1076"/>
          <ac:spMkLst>
            <pc:docMk/>
            <pc:sldMk cId="1232365376" sldId="320"/>
            <ac:spMk id="7" creationId="{F80376EE-9AEE-4204-AA89-E690A5978544}"/>
          </ac:spMkLst>
        </pc:spChg>
        <pc:spChg chg="mod">
          <ac:chgData name="James Villemarette" userId="b154d92c7e974af3" providerId="LiveId" clId="{7A56FB27-7CC2-4744-8C4F-60111BFE619E}" dt="2021-04-13T19:14:15.025" v="1991" actId="1076"/>
          <ac:spMkLst>
            <pc:docMk/>
            <pc:sldMk cId="1232365376" sldId="320"/>
            <ac:spMk id="9" creationId="{CD299A7A-07FB-4FFC-A327-E98CBB1B3AA5}"/>
          </ac:spMkLst>
        </pc:spChg>
        <pc:spChg chg="mod">
          <ac:chgData name="James Villemarette" userId="b154d92c7e974af3" providerId="LiveId" clId="{7A56FB27-7CC2-4744-8C4F-60111BFE619E}" dt="2021-04-13T19:14:24.994" v="1994" actId="1076"/>
          <ac:spMkLst>
            <pc:docMk/>
            <pc:sldMk cId="1232365376" sldId="320"/>
            <ac:spMk id="11" creationId="{15A6A572-10E6-42C5-8C58-D09494020B66}"/>
          </ac:spMkLst>
        </pc:spChg>
        <pc:spChg chg="mod">
          <ac:chgData name="James Villemarette" userId="b154d92c7e974af3" providerId="LiveId" clId="{7A56FB27-7CC2-4744-8C4F-60111BFE619E}" dt="2021-04-13T19:14:33.494" v="1997" actId="1076"/>
          <ac:spMkLst>
            <pc:docMk/>
            <pc:sldMk cId="1232365376" sldId="320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43:31.918" v="3926" actId="20577"/>
          <ac:spMkLst>
            <pc:docMk/>
            <pc:sldMk cId="1232365376" sldId="320"/>
            <ac:spMk id="16" creationId="{782EA5CE-06E0-475C-9FAC-1B49307C13B4}"/>
          </ac:spMkLst>
        </pc:spChg>
        <pc:picChg chg="mod">
          <ac:chgData name="James Villemarette" userId="b154d92c7e974af3" providerId="LiveId" clId="{7A56FB27-7CC2-4744-8C4F-60111BFE619E}" dt="2021-04-13T19:13:39.130" v="1985" actId="1076"/>
          <ac:picMkLst>
            <pc:docMk/>
            <pc:sldMk cId="1232365376" sldId="320"/>
            <ac:picMk id="2050" creationId="{303B0721-2743-4576-9CC8-B01BD212B362}"/>
          </ac:picMkLst>
        </pc:picChg>
        <pc:picChg chg="mod">
          <ac:chgData name="James Villemarette" userId="b154d92c7e974af3" providerId="LiveId" clId="{7A56FB27-7CC2-4744-8C4F-60111BFE619E}" dt="2021-04-13T19:13:32.198" v="1981" actId="1076"/>
          <ac:picMkLst>
            <pc:docMk/>
            <pc:sldMk cId="1232365376" sldId="320"/>
            <ac:picMk id="2052" creationId="{692FDF7B-A040-4C1E-9D86-7B9F5D0B80AE}"/>
          </ac:picMkLst>
        </pc:picChg>
        <pc:picChg chg="mod">
          <ac:chgData name="James Villemarette" userId="b154d92c7e974af3" providerId="LiveId" clId="{7A56FB27-7CC2-4744-8C4F-60111BFE619E}" dt="2021-04-13T19:14:05.929" v="1989" actId="1076"/>
          <ac:picMkLst>
            <pc:docMk/>
            <pc:sldMk cId="1232365376" sldId="320"/>
            <ac:picMk id="2054" creationId="{E214E9C5-78D3-4137-8C27-CF70E3375989}"/>
          </ac:picMkLst>
        </pc:picChg>
        <pc:picChg chg="mod">
          <ac:chgData name="James Villemarette" userId="b154d92c7e974af3" providerId="LiveId" clId="{7A56FB27-7CC2-4744-8C4F-60111BFE619E}" dt="2021-04-13T19:14:21.802" v="1993" actId="14100"/>
          <ac:picMkLst>
            <pc:docMk/>
            <pc:sldMk cId="1232365376" sldId="320"/>
            <ac:picMk id="2056" creationId="{91F0B7CA-E695-4A04-8E79-0E9C53B9B5A2}"/>
          </ac:picMkLst>
        </pc:picChg>
        <pc:picChg chg="mod">
          <ac:chgData name="James Villemarette" userId="b154d92c7e974af3" providerId="LiveId" clId="{7A56FB27-7CC2-4744-8C4F-60111BFE619E}" dt="2021-04-13T19:14:29.666" v="1996" actId="14100"/>
          <ac:picMkLst>
            <pc:docMk/>
            <pc:sldMk cId="1232365376" sldId="320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20:10:51.528" v="4665"/>
        <pc:sldMkLst>
          <pc:docMk/>
          <pc:sldMk cId="1076314114" sldId="321"/>
        </pc:sldMkLst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5" creationId="{AC9448BF-AC80-4820-A734-7A6C7C20A5C7}"/>
          </ac:spMkLst>
        </pc:spChg>
        <pc:spChg chg="add mod">
          <ac:chgData name="James Villemarette" userId="b154d92c7e974af3" providerId="LiveId" clId="{7A56FB27-7CC2-4744-8C4F-60111BFE619E}" dt="2021-04-13T19:29:27.036" v="2879" actId="1076"/>
          <ac:spMkLst>
            <pc:docMk/>
            <pc:sldMk cId="1076314114" sldId="321"/>
            <ac:spMk id="6" creationId="{B314A493-FB9B-442A-BA79-8F38DEA8AC0D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7" creationId="{F80376EE-9AEE-4204-AA89-E690A5978544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9" creationId="{CD299A7A-07FB-4FFC-A327-E98CBB1B3AA5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1" creationId="{15A6A572-10E6-42C5-8C58-D09494020B66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29:35.991" v="2881" actId="115"/>
          <ac:spMkLst>
            <pc:docMk/>
            <pc:sldMk cId="1076314114" sldId="321"/>
            <ac:spMk id="16" creationId="{D7BDD150-DF18-426A-8A9E-F398EBBED08D}"/>
          </ac:spMkLst>
        </pc:spChg>
        <pc:picChg chg="add mod modCrop">
          <ac:chgData name="James Villemarette" userId="b154d92c7e974af3" providerId="LiveId" clId="{7A56FB27-7CC2-4744-8C4F-60111BFE619E}" dt="2021-04-13T19:29:22.275" v="2877" actId="1036"/>
          <ac:picMkLst>
            <pc:docMk/>
            <pc:sldMk cId="1076314114" sldId="321"/>
            <ac:picMk id="4" creationId="{4D3087C7-236D-497B-8FA2-3EB16C2AFE8E}"/>
          </ac:picMkLst>
        </pc:picChg>
        <pc:picChg chg="add mod modCrop">
          <ac:chgData name="James Villemarette" userId="b154d92c7e974af3" providerId="LiveId" clId="{7A56FB27-7CC2-4744-8C4F-60111BFE619E}" dt="2021-04-13T19:20:02.008" v="2081" actId="208"/>
          <ac:picMkLst>
            <pc:docMk/>
            <pc:sldMk cId="1076314114" sldId="321"/>
            <ac:picMk id="15" creationId="{30F7B315-199D-4BE5-B4D3-BD9B73101230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0" creationId="{303B0721-2743-4576-9CC8-B01BD212B36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2" creationId="{692FDF7B-A040-4C1E-9D86-7B9F5D0B80AE}"/>
          </ac:picMkLst>
        </pc:picChg>
        <pc:picChg chg="del">
          <ac:chgData name="James Villemarette" userId="b154d92c7e974af3" providerId="LiveId" clId="{7A56FB27-7CC2-4744-8C4F-60111BFE619E}" dt="2021-04-13T19:17:32.724" v="2057" actId="478"/>
          <ac:picMkLst>
            <pc:docMk/>
            <pc:sldMk cId="1076314114" sldId="321"/>
            <ac:picMk id="2054" creationId="{E214E9C5-78D3-4137-8C27-CF70E3375989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6" creationId="{91F0B7CA-E695-4A04-8E79-0E9C53B9B5A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8" creationId="{F05DBFBD-9D2A-4C0D-B64D-EB145185EE02}"/>
          </ac:picMkLst>
        </pc:picChg>
        <pc:cxnChg chg="add mod">
          <ac:chgData name="James Villemarette" userId="b154d92c7e974af3" providerId="LiveId" clId="{7A56FB27-7CC2-4744-8C4F-60111BFE619E}" dt="2021-04-13T19:29:24.264" v="2878" actId="14100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addSp delSp modSp add mod ord modAnim">
        <pc:chgData name="James Villemarette" userId="b154d92c7e974af3" providerId="LiveId" clId="{7A56FB27-7CC2-4744-8C4F-60111BFE619E}" dt="2021-04-13T19:42:23.048" v="3828"/>
        <pc:sldMkLst>
          <pc:docMk/>
          <pc:sldMk cId="448668000" sldId="322"/>
        </pc:sldMkLst>
        <pc:spChg chg="mod">
          <ac:chgData name="James Villemarette" userId="b154d92c7e974af3" providerId="LiveId" clId="{7A56FB27-7CC2-4744-8C4F-60111BFE619E}" dt="2021-04-13T19:41:56.812" v="3827" actId="14100"/>
          <ac:spMkLst>
            <pc:docMk/>
            <pc:sldMk cId="448668000" sldId="322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9" creationId="{715CAE00-436A-4084-BB87-56D248E6C5AF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0" creationId="{79CFCA01-AADB-4F4D-A086-037CBE6AF0AC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3" creationId="{BC5D5540-74A3-416E-B9A7-A4F932C80EA0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5" creationId="{BA99F017-E8BB-4B71-A932-3DEE9F966428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6" creationId="{08F808F1-32D7-4955-BB74-3F18F6A94DD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7" creationId="{5D49FEF6-D1EE-4254-B293-DA75BB53C37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8" creationId="{7C320CE8-B144-4338-98B4-9C248A6F2661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9" creationId="{D547E9F4-EA57-486C-8CFF-BE0BA1AD7374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0" creationId="{204D0FE4-6F2B-4DD1-B8A8-203EB24F5332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1" creationId="{81F831FE-6F3E-4C28-8B6C-59D8A45DCDC9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2" creationId="{AEE40E5F-521C-410F-948F-6E4A36AAF887}"/>
          </ac:spMkLst>
        </pc:spChg>
        <pc:picChg chg="add del mod">
          <ac:chgData name="James Villemarette" userId="b154d92c7e974af3" providerId="LiveId" clId="{7A56FB27-7CC2-4744-8C4F-60111BFE619E}" dt="2021-04-13T19:41:54.209" v="3826" actId="478"/>
          <ac:picMkLst>
            <pc:docMk/>
            <pc:sldMk cId="448668000" sldId="322"/>
            <ac:picMk id="24" creationId="{EFC668C2-8B2A-432B-B704-C4B6C3C8BBBC}"/>
          </ac:picMkLst>
        </pc:picChg>
        <pc:cxnChg chg="add del">
          <ac:chgData name="James Villemarette" userId="b154d92c7e974af3" providerId="LiveId" clId="{7A56FB27-7CC2-4744-8C4F-60111BFE619E}" dt="2021-04-13T19:30:13.775" v="2883" actId="11529"/>
          <ac:cxnSpMkLst>
            <pc:docMk/>
            <pc:sldMk cId="448668000" sldId="322"/>
            <ac:cxnSpMk id="6" creationId="{EC038111-6AEF-4D88-A547-DDA0A9D114F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8" creationId="{863DCAA3-C488-4860-A360-9E5F9F00735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2" creationId="{DE10015B-D691-4B4A-A5FF-BEECDC2E7CF8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4" creationId="{96DEAB10-A1B7-4B09-9369-613D87003D3A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20:09:18.611" v="4664"/>
        <pc:sldMkLst>
          <pc:docMk/>
          <pc:sldMk cId="1240379875" sldId="323"/>
        </pc:sldMkLst>
        <pc:spChg chg="del">
          <ac:chgData name="James Villemarette" userId="b154d92c7e974af3" providerId="LiveId" clId="{7A56FB27-7CC2-4744-8C4F-60111BFE619E}" dt="2021-04-13T19:37:15.157" v="3284" actId="478"/>
          <ac:spMkLst>
            <pc:docMk/>
            <pc:sldMk cId="1240379875" sldId="323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37:16.742" v="3285" actId="478"/>
          <ac:spMkLst>
            <pc:docMk/>
            <pc:sldMk cId="1240379875" sldId="323"/>
            <ac:spMk id="6" creationId="{AC41EEFE-D1C7-43B7-A54F-A1A60BB97F45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9" creationId="{715CAE00-436A-4084-BB87-56D248E6C5AF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0" creationId="{79CFCA01-AADB-4F4D-A086-037CBE6AF0AC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3" creationId="{BC5D5540-74A3-416E-B9A7-A4F932C80EA0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5" creationId="{BA99F017-E8BB-4B71-A932-3DEE9F966428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6" creationId="{08F808F1-32D7-4955-BB74-3F18F6A94DD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7" creationId="{5D49FEF6-D1EE-4254-B293-DA75BB53C37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8" creationId="{7C320CE8-B144-4338-98B4-9C248A6F2661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9" creationId="{D547E9F4-EA57-486C-8CFF-BE0BA1AD7374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0" creationId="{204D0FE4-6F2B-4DD1-B8A8-203EB24F5332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1" creationId="{81F831FE-6F3E-4C28-8B6C-59D8A45DCDC9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2" creationId="{AEE40E5F-521C-410F-948F-6E4A36AAF887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1" creationId="{42A2EF60-7399-4D26-9DD5-A4B72C87C676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2" creationId="{74C0A972-BD5E-4B16-A49D-D7C793D029C6}"/>
          </ac:spMkLst>
        </pc:spChg>
        <pc:picChg chg="add 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11" creationId="{4418F259-E352-4E14-A976-153F0171BED5}"/>
          </ac:picMkLst>
        </pc:picChg>
        <pc:picChg chg="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24" creationId="{EFC668C2-8B2A-432B-B704-C4B6C3C8BBBC}"/>
          </ac:picMkLst>
        </pc:pic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8" creationId="{863DCAA3-C488-4860-A360-9E5F9F00735A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2" creationId="{DE10015B-D691-4B4A-A5FF-BEECDC2E7CF8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4" creationId="{96DEAB10-A1B7-4B09-9369-613D87003D3A}"/>
          </ac:cxnSpMkLst>
        </pc:cxnChg>
        <pc:cxnChg chg="add del">
          <ac:chgData name="James Villemarette" userId="b154d92c7e974af3" providerId="LiveId" clId="{7A56FB27-7CC2-4744-8C4F-60111BFE619E}" dt="2021-04-13T19:38:35.506" v="3441" actId="478"/>
          <ac:cxnSpMkLst>
            <pc:docMk/>
            <pc:sldMk cId="1240379875" sldId="323"/>
            <ac:cxnSpMk id="25" creationId="{0AD8D01F-161B-4E37-BBDC-5E80F051A780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7" creationId="{59D2BF15-D24D-4928-9618-53699EFF0B15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8" creationId="{2D0BBB87-D673-455E-8312-FD0647EBDB85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19:53:54.971" v="4635"/>
        <pc:sldMkLst>
          <pc:docMk/>
          <pc:sldMk cId="3291995665" sldId="324"/>
        </pc:sldMkLst>
        <pc:spChg chg="mod">
          <ac:chgData name="James Villemarette" userId="b154d92c7e974af3" providerId="LiveId" clId="{7A56FB27-7CC2-4744-8C4F-60111BFE619E}" dt="2021-04-13T19:51:54.973" v="4402" actId="14100"/>
          <ac:spMkLst>
            <pc:docMk/>
            <pc:sldMk cId="3291995665" sldId="324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52:12.178" v="4407" actId="14100"/>
          <ac:spMkLst>
            <pc:docMk/>
            <pc:sldMk cId="3291995665" sldId="324"/>
            <ac:spMk id="3" creationId="{D6CC59B4-ED37-4157-ABC9-7FD6511A44BC}"/>
          </ac:spMkLst>
        </pc:spChg>
        <pc:spChg chg="mod">
          <ac:chgData name="James Villemarette" userId="b154d92c7e974af3" providerId="LiveId" clId="{7A56FB27-7CC2-4744-8C4F-60111BFE619E}" dt="2021-04-13T19:51:38.932" v="4395" actId="1076"/>
          <ac:spMkLst>
            <pc:docMk/>
            <pc:sldMk cId="3291995665" sldId="324"/>
            <ac:spMk id="6" creationId="{47262A4C-7E0C-49DD-BD09-4E6F55AFAE84}"/>
          </ac:spMkLst>
        </pc:spChg>
        <pc:spChg chg="add mod">
          <ac:chgData name="James Villemarette" userId="b154d92c7e974af3" providerId="LiveId" clId="{7A56FB27-7CC2-4744-8C4F-60111BFE619E}" dt="2021-04-13T19:52:40.810" v="4440" actId="5793"/>
          <ac:spMkLst>
            <pc:docMk/>
            <pc:sldMk cId="3291995665" sldId="324"/>
            <ac:spMk id="11" creationId="{BC0E3A7F-FB0E-4EC2-8ED4-E40993B2B783}"/>
          </ac:spMkLst>
        </pc:spChg>
        <pc:spChg chg="add mod">
          <ac:chgData name="James Villemarette" userId="b154d92c7e974af3" providerId="LiveId" clId="{7A56FB27-7CC2-4744-8C4F-60111BFE619E}" dt="2021-04-13T19:53:29.968" v="4627" actId="207"/>
          <ac:spMkLst>
            <pc:docMk/>
            <pc:sldMk cId="3291995665" sldId="324"/>
            <ac:spMk id="12" creationId="{E8F51521-D580-45A6-8E98-F332ED6360FD}"/>
          </ac:spMkLst>
        </pc:spChg>
        <pc:picChg chg="add mod">
          <ac:chgData name="James Villemarette" userId="b154d92c7e974af3" providerId="LiveId" clId="{7A56FB27-7CC2-4744-8C4F-60111BFE619E}" dt="2021-04-13T19:52:03.166" v="4405" actId="1076"/>
          <ac:picMkLst>
            <pc:docMk/>
            <pc:sldMk cId="3291995665" sldId="324"/>
            <ac:picMk id="5" creationId="{74B7213C-1910-487A-9B9F-3C38AFD31DB8}"/>
          </ac:picMkLst>
        </pc:picChg>
        <pc:picChg chg="del">
          <ac:chgData name="James Villemarette" userId="b154d92c7e974af3" providerId="LiveId" clId="{7A56FB27-7CC2-4744-8C4F-60111BFE619E}" dt="2021-04-13T19:51:24.355" v="4384" actId="478"/>
          <ac:picMkLst>
            <pc:docMk/>
            <pc:sldMk cId="3291995665" sldId="324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9:52:28.068" v="4412" actId="14100"/>
          <ac:picMkLst>
            <pc:docMk/>
            <pc:sldMk cId="3291995665" sldId="324"/>
            <ac:picMk id="9" creationId="{6423C259-6AB8-4AE0-BCB2-1C757241EA55}"/>
          </ac:picMkLst>
        </pc:picChg>
        <pc:picChg chg="del">
          <ac:chgData name="James Villemarette" userId="b154d92c7e974af3" providerId="LiveId" clId="{7A56FB27-7CC2-4744-8C4F-60111BFE619E}" dt="2021-04-13T19:51:21.301" v="4382" actId="478"/>
          <ac:picMkLst>
            <pc:docMk/>
            <pc:sldMk cId="3291995665" sldId="324"/>
            <ac:picMk id="3074" creationId="{C68D7568-C277-4EA6-8542-F8D466647746}"/>
          </ac:picMkLst>
        </pc:picChg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Model%E2%80%93view%E2%80%93controller" TargetMode="External"/><Relationship Id="rId7" Type="http://schemas.openxmlformats.org/officeDocument/2006/relationships/hyperlink" Target="https://www.geeksforgeeks.org/mvc-design-patter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blog.cloudboost.io/what-is-model-view-controller-124a9942246" TargetMode="External"/><Relationship Id="rId5" Type="http://schemas.openxmlformats.org/officeDocument/2006/relationships/hyperlink" Target="https://developer.mozilla.org/en-US/docs/Glossary/MVC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www.researchgate.net/figure/Model-View-Controller-MVC-design-pattern-Controllers-modify-UI-aspects-of-a-view_fig3_25485291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tore.mik.ua/orelly/java/exp/ch05_05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ava67.com/2019/07/java-variable-and-method-hiding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hsforrestlogan/programming-2/class-projects/4-30-uml-diagram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cs.utsa.edu/~cs3443/uml/uml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April 13,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7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9D81-B8D5-4355-AB58-2D420B59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2D arrays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Done that before</a:t>
            </a:r>
          </a:p>
          <a:p>
            <a:r>
              <a:rPr lang="en-US" dirty="0">
                <a:latin typeface="Comic Sans MS" panose="030F0702030302020204" pitchFamily="66" charset="0"/>
              </a:rPr>
              <a:t>Inheritance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Yep</a:t>
            </a:r>
          </a:p>
          <a:p>
            <a:r>
              <a:rPr lang="en-US" dirty="0">
                <a:latin typeface="Comic Sans MS" panose="030F0702030302020204" pitchFamily="66" charset="0"/>
              </a:rPr>
              <a:t>Implementing Interfaces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Uh-huh</a:t>
            </a:r>
          </a:p>
          <a:p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Modeling a Game using OOP concepts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Oh my</a:t>
            </a:r>
          </a:p>
        </p:txBody>
      </p:sp>
    </p:spTree>
    <p:extLst>
      <p:ext uri="{BB962C8B-B14F-4D97-AF65-F5344CB8AC3E}">
        <p14:creationId xmlns:p14="http://schemas.microsoft.com/office/powerpoint/2010/main" val="38457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Model-View-Controller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9D81-B8D5-4355-AB58-2D420B59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do code user interfaces?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Make it one big .java file?</a:t>
            </a:r>
          </a:p>
          <a:p>
            <a:r>
              <a:rPr lang="en-US" dirty="0">
                <a:highlight>
                  <a:srgbClr val="00FF00"/>
                </a:highlight>
                <a:latin typeface="Comic Sans MS" panose="030F0702030302020204" pitchFamily="66" charset="0"/>
              </a:rPr>
              <a:t>No!</a:t>
            </a:r>
          </a:p>
          <a:p>
            <a:r>
              <a:rPr lang="en-US" dirty="0">
                <a:latin typeface="Comic Sans MS" panose="030F0702030302020204" pitchFamily="66" charset="0"/>
              </a:rPr>
              <a:t>We use the “MVC design pattern”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  <a:hlinkClick r:id="rId2"/>
              </a:rPr>
              <a:t>SourceMaking’s</a:t>
            </a:r>
            <a:r>
              <a:rPr lang="en-US" dirty="0">
                <a:latin typeface="Comic Sans MS" panose="030F0702030302020204" pitchFamily="66" charset="0"/>
                <a:hlinkClick r:id="rId2"/>
              </a:rPr>
              <a:t> “Design Patterns” </a:t>
            </a:r>
            <a:r>
              <a:rPr lang="en-US" dirty="0" err="1">
                <a:latin typeface="Comic Sans MS" panose="030F0702030302020204" pitchFamily="66" charset="0"/>
                <a:hlinkClick r:id="rId2"/>
              </a:rPr>
              <a:t>metalist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What is it generally?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Model</a:t>
            </a:r>
            <a:r>
              <a:rPr lang="en-US" dirty="0">
                <a:latin typeface="Comic Sans MS" panose="030F0702030302020204" pitchFamily="66" charset="0"/>
              </a:rPr>
              <a:t>: Code that </a:t>
            </a:r>
            <a:r>
              <a:rPr lang="en-US" b="1" i="1" dirty="0">
                <a:latin typeface="Comic Sans MS" panose="030F0702030302020204" pitchFamily="66" charset="0"/>
              </a:rPr>
              <a:t>stores</a:t>
            </a:r>
            <a:r>
              <a:rPr lang="en-US" dirty="0">
                <a:latin typeface="Comic Sans MS" panose="030F0702030302020204" pitchFamily="66" charset="0"/>
              </a:rPr>
              <a:t> the </a:t>
            </a:r>
            <a:r>
              <a:rPr lang="en-US" b="1" i="1" dirty="0">
                <a:latin typeface="Comic Sans MS" panose="030F0702030302020204" pitchFamily="66" charset="0"/>
              </a:rPr>
              <a:t>current state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View</a:t>
            </a:r>
            <a:r>
              <a:rPr lang="en-US" dirty="0">
                <a:latin typeface="Comic Sans MS" panose="030F0702030302020204" pitchFamily="66" charset="0"/>
              </a:rPr>
              <a:t>: Code that </a:t>
            </a:r>
            <a:r>
              <a:rPr lang="en-US" b="1" i="1" dirty="0">
                <a:latin typeface="Comic Sans MS" panose="030F0702030302020204" pitchFamily="66" charset="0"/>
              </a:rPr>
              <a:t>renders</a:t>
            </a:r>
            <a:r>
              <a:rPr lang="en-US" dirty="0">
                <a:latin typeface="Comic Sans MS" panose="030F0702030302020204" pitchFamily="66" charset="0"/>
              </a:rPr>
              <a:t> the model into </a:t>
            </a:r>
            <a:r>
              <a:rPr lang="en-US" b="1" i="1" dirty="0">
                <a:latin typeface="Comic Sans MS" panose="030F0702030302020204" pitchFamily="66" charset="0"/>
              </a:rPr>
              <a:t>visible UI</a:t>
            </a:r>
            <a:r>
              <a:rPr lang="en-US" dirty="0">
                <a:latin typeface="Comic Sans MS" panose="030F0702030302020204" pitchFamily="66" charset="0"/>
              </a:rPr>
              <a:t> elements.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Controller</a:t>
            </a:r>
            <a:r>
              <a:rPr lang="en-US" dirty="0">
                <a:latin typeface="Comic Sans MS" panose="030F0702030302020204" pitchFamily="66" charset="0"/>
              </a:rPr>
              <a:t>: Code that handles events and exchanges between the Model and the View.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is even less standardized than UML</a:t>
            </a:r>
          </a:p>
        </p:txBody>
      </p:sp>
    </p:spTree>
    <p:extLst>
      <p:ext uri="{BB962C8B-B14F-4D97-AF65-F5344CB8AC3E}">
        <p14:creationId xmlns:p14="http://schemas.microsoft.com/office/powerpoint/2010/main" val="29432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Model-View-Controller (MVC)</a:t>
            </a:r>
          </a:p>
        </p:txBody>
      </p:sp>
      <p:pic>
        <p:nvPicPr>
          <p:cNvPr id="2050" name="Picture 2" descr="Model–view–controller - Wikipedia">
            <a:extLst>
              <a:ext uri="{FF2B5EF4-FFF2-40B4-BE49-F238E27FC236}">
                <a16:creationId xmlns:a16="http://schemas.microsoft.com/office/drawing/2014/main" id="{303B0721-2743-4576-9CC8-B01BD212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389" y="1350272"/>
            <a:ext cx="2213494" cy="24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9448BF-AC80-4820-A734-7A6C7C20A5C7}"/>
              </a:ext>
            </a:extLst>
          </p:cNvPr>
          <p:cNvSpPr txBox="1"/>
          <p:nvPr/>
        </p:nvSpPr>
        <p:spPr>
          <a:xfrm>
            <a:off x="3770151" y="3731480"/>
            <a:ext cx="2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>
                <a:latin typeface="Comic Sans MS" panose="030F0702030302020204" pitchFamily="66" charset="0"/>
                <a:hlinkClick r:id="rId3"/>
              </a:rPr>
              <a:t>Wikipedia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2" name="Picture 4" descr="MVC - MDN Web Docs Glossary: Definitions of Web-related terms | MDN">
            <a:extLst>
              <a:ext uri="{FF2B5EF4-FFF2-40B4-BE49-F238E27FC236}">
                <a16:creationId xmlns:a16="http://schemas.microsoft.com/office/drawing/2014/main" id="{692FDF7B-A040-4C1E-9D86-7B9F5D0B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0" y="1350272"/>
            <a:ext cx="3566029" cy="26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376EE-9AEE-4204-AA89-E690A5978544}"/>
              </a:ext>
            </a:extLst>
          </p:cNvPr>
          <p:cNvSpPr txBox="1"/>
          <p:nvPr/>
        </p:nvSpPr>
        <p:spPr>
          <a:xfrm>
            <a:off x="1095874" y="3731480"/>
            <a:ext cx="2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>
                <a:latin typeface="Comic Sans MS" panose="030F0702030302020204" pitchFamily="66" charset="0"/>
                <a:hlinkClick r:id="rId5"/>
              </a:rPr>
              <a:t>Mozilla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4" name="Picture 6" descr="MVC Design Pattern - GeeksforGeeks">
            <a:extLst>
              <a:ext uri="{FF2B5EF4-FFF2-40B4-BE49-F238E27FC236}">
                <a16:creationId xmlns:a16="http://schemas.microsoft.com/office/drawing/2014/main" id="{E214E9C5-78D3-4137-8C27-CF70E33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62" y="1311977"/>
            <a:ext cx="2850064" cy="24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99A7A-07FB-4FFC-A327-E98CBB1B3AA5}"/>
              </a:ext>
            </a:extLst>
          </p:cNvPr>
          <p:cNvSpPr txBox="1"/>
          <p:nvPr/>
        </p:nvSpPr>
        <p:spPr>
          <a:xfrm>
            <a:off x="6870762" y="3731480"/>
            <a:ext cx="2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7"/>
              </a:rPr>
              <a:t>GeeksforGeeks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6" name="Picture 8" descr="1: Model-View-Controller (MVC) design pattern. Controllers modify UI... |  Download Scientific Diagram">
            <a:extLst>
              <a:ext uri="{FF2B5EF4-FFF2-40B4-BE49-F238E27FC236}">
                <a16:creationId xmlns:a16="http://schemas.microsoft.com/office/drawing/2014/main" id="{91F0B7CA-E695-4A04-8E79-0E9C53B9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3" y="4100812"/>
            <a:ext cx="3909553" cy="22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A6A572-10E6-42C5-8C58-D09494020B66}"/>
              </a:ext>
            </a:extLst>
          </p:cNvPr>
          <p:cNvSpPr txBox="1"/>
          <p:nvPr/>
        </p:nvSpPr>
        <p:spPr>
          <a:xfrm>
            <a:off x="1442801" y="6392391"/>
            <a:ext cx="2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>
                <a:latin typeface="Comic Sans MS" panose="030F0702030302020204" pitchFamily="66" charset="0"/>
                <a:hlinkClick r:id="rId9"/>
              </a:rPr>
              <a:t>ResearchGate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8" name="Picture 10" descr="What is Model-View-Controller?. Over the last year and a half (and… | by  Jesse Tyner-Bryan | CloudBoost">
            <a:extLst>
              <a:ext uri="{FF2B5EF4-FFF2-40B4-BE49-F238E27FC236}">
                <a16:creationId xmlns:a16="http://schemas.microsoft.com/office/drawing/2014/main" id="{F05DBFBD-9D2A-4C0D-B64D-EB145185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58" y="4204776"/>
            <a:ext cx="3909553" cy="21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FFA8A-E5EC-4B9E-B172-D171BD043B39}"/>
              </a:ext>
            </a:extLst>
          </p:cNvPr>
          <p:cNvSpPr txBox="1"/>
          <p:nvPr/>
        </p:nvSpPr>
        <p:spPr>
          <a:xfrm>
            <a:off x="5671852" y="6392391"/>
            <a:ext cx="2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11"/>
              </a:rPr>
              <a:t>CloudBoost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EA5CE-06E0-475C-9FAC-1B49307C13B4}"/>
              </a:ext>
            </a:extLst>
          </p:cNvPr>
          <p:cNvSpPr txBox="1"/>
          <p:nvPr/>
        </p:nvSpPr>
        <p:spPr>
          <a:xfrm>
            <a:off x="8873443" y="4631694"/>
            <a:ext cx="2716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&lt;&lt; I kind of like this.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It’s not great, but it’s close to good. </a:t>
            </a:r>
          </a:p>
        </p:txBody>
      </p:sp>
    </p:spTree>
    <p:extLst>
      <p:ext uri="{BB962C8B-B14F-4D97-AF65-F5344CB8AC3E}">
        <p14:creationId xmlns:p14="http://schemas.microsoft.com/office/powerpoint/2010/main" val="12323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Model-View-Controller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9D81-B8D5-4355-AB58-2D420B59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4144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Okay, those diagrams are all nice and all, but like, practically, what is it?</a:t>
            </a:r>
          </a:p>
          <a:p>
            <a:r>
              <a:rPr lang="en-US" dirty="0">
                <a:latin typeface="Comic Sans MS" panose="030F0702030302020204" pitchFamily="66" charset="0"/>
              </a:rPr>
              <a:t>Relative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To the project, professor, team, company, geographic region, …</a:t>
            </a:r>
          </a:p>
          <a:p>
            <a:r>
              <a:rPr lang="en-US" dirty="0">
                <a:latin typeface="Comic Sans MS" panose="030F0702030302020204" pitchFamily="66" charset="0"/>
              </a:rPr>
              <a:t>My best understanding?</a:t>
            </a:r>
          </a:p>
        </p:txBody>
      </p:sp>
    </p:spTree>
    <p:extLst>
      <p:ext uri="{BB962C8B-B14F-4D97-AF65-F5344CB8AC3E}">
        <p14:creationId xmlns:p14="http://schemas.microsoft.com/office/powerpoint/2010/main" val="4486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4D0FE4-6F2B-4DD1-B8A8-203EB24F5332}"/>
              </a:ext>
            </a:extLst>
          </p:cNvPr>
          <p:cNvSpPr/>
          <p:nvPr/>
        </p:nvSpPr>
        <p:spPr>
          <a:xfrm>
            <a:off x="7072228" y="4128141"/>
            <a:ext cx="1918010" cy="101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47E9F4-EA57-486C-8CFF-BE0BA1AD7374}"/>
              </a:ext>
            </a:extLst>
          </p:cNvPr>
          <p:cNvSpPr/>
          <p:nvPr/>
        </p:nvSpPr>
        <p:spPr>
          <a:xfrm>
            <a:off x="6919828" y="3975741"/>
            <a:ext cx="1918010" cy="101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320CE8-B144-4338-98B4-9C248A6F2661}"/>
              </a:ext>
            </a:extLst>
          </p:cNvPr>
          <p:cNvSpPr/>
          <p:nvPr/>
        </p:nvSpPr>
        <p:spPr>
          <a:xfrm>
            <a:off x="3676993" y="4128141"/>
            <a:ext cx="1918010" cy="10137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9FEF6-D1EE-4254-B293-DA75BB53C37A}"/>
              </a:ext>
            </a:extLst>
          </p:cNvPr>
          <p:cNvSpPr/>
          <p:nvPr/>
        </p:nvSpPr>
        <p:spPr>
          <a:xfrm>
            <a:off x="3524593" y="3975741"/>
            <a:ext cx="1918010" cy="10137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Model-View-Controller (MVC)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2DC2C-DAC8-4492-9FD3-4568969F17EB}"/>
              </a:ext>
            </a:extLst>
          </p:cNvPr>
          <p:cNvSpPr/>
          <p:nvPr/>
        </p:nvSpPr>
        <p:spPr>
          <a:xfrm>
            <a:off x="5074986" y="2415253"/>
            <a:ext cx="1918010" cy="10137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DCAA3-C488-4860-A360-9E5F9F00735A}"/>
              </a:ext>
            </a:extLst>
          </p:cNvPr>
          <p:cNvCxnSpPr/>
          <p:nvPr/>
        </p:nvCxnSpPr>
        <p:spPr>
          <a:xfrm>
            <a:off x="6062357" y="2020912"/>
            <a:ext cx="0" cy="394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5CAE00-436A-4084-BB87-56D248E6C5AF}"/>
              </a:ext>
            </a:extLst>
          </p:cNvPr>
          <p:cNvSpPr txBox="1"/>
          <p:nvPr/>
        </p:nvSpPr>
        <p:spPr>
          <a:xfrm>
            <a:off x="4881942" y="1645343"/>
            <a:ext cx="23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Launch program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FCA01-AADB-4F4D-A086-037CBE6AF0AC}"/>
              </a:ext>
            </a:extLst>
          </p:cNvPr>
          <p:cNvSpPr/>
          <p:nvPr/>
        </p:nvSpPr>
        <p:spPr>
          <a:xfrm>
            <a:off x="6767428" y="3823341"/>
            <a:ext cx="1918010" cy="101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Model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10015B-D691-4B4A-A5FF-BEECDC2E7CF8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rot="16200000" flipV="1">
            <a:off x="6909108" y="3006015"/>
            <a:ext cx="901214" cy="733437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5D5540-74A3-416E-B9A7-A4F932C80EA0}"/>
              </a:ext>
            </a:extLst>
          </p:cNvPr>
          <p:cNvSpPr/>
          <p:nvPr/>
        </p:nvSpPr>
        <p:spPr>
          <a:xfrm>
            <a:off x="3372193" y="3823341"/>
            <a:ext cx="1918010" cy="10137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View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DEAB10-A1B7-4B09-9369-613D87003D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7310" y="2996389"/>
            <a:ext cx="901214" cy="733437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9F017-E8BB-4B71-A932-3DEE9F966428}"/>
              </a:ext>
            </a:extLst>
          </p:cNvPr>
          <p:cNvSpPr txBox="1"/>
          <p:nvPr/>
        </p:nvSpPr>
        <p:spPr>
          <a:xfrm>
            <a:off x="7726433" y="2554241"/>
            <a:ext cx="1044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Gets variables from,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Sets variables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808F1-32D7-4955-BB74-3F18F6A94DDA}"/>
              </a:ext>
            </a:extLst>
          </p:cNvPr>
          <p:cNvSpPr txBox="1"/>
          <p:nvPr/>
        </p:nvSpPr>
        <p:spPr>
          <a:xfrm>
            <a:off x="3060939" y="2831239"/>
            <a:ext cx="123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omic Sans MS" panose="030F0702030302020204" pitchFamily="66" charset="0"/>
              </a:rPr>
              <a:t>Communicates with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831FE-6F3E-4C28-8B6C-59D8A45DCDC9}"/>
              </a:ext>
            </a:extLst>
          </p:cNvPr>
          <p:cNvSpPr txBox="1"/>
          <p:nvPr/>
        </p:nvSpPr>
        <p:spPr>
          <a:xfrm>
            <a:off x="1076664" y="3796038"/>
            <a:ext cx="21431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Controller selects which View to display.</a:t>
            </a:r>
          </a:p>
          <a:p>
            <a:r>
              <a:rPr lang="en-US" sz="1400" b="1" u="sng" dirty="0">
                <a:latin typeface="Comic Sans MS" panose="030F0702030302020204" pitchFamily="66" charset="0"/>
              </a:rPr>
              <a:t>Ex:</a:t>
            </a:r>
            <a:r>
              <a:rPr lang="en-US" sz="1400" dirty="0">
                <a:latin typeface="Comic Sans MS" panose="030F0702030302020204" pitchFamily="66" charset="0"/>
              </a:rPr>
              <a:t> A View could be a file picker, Word Doc, preview, a video player.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40E5F-521C-410F-948F-6E4A36AAF887}"/>
              </a:ext>
            </a:extLst>
          </p:cNvPr>
          <p:cNvSpPr txBox="1"/>
          <p:nvPr/>
        </p:nvSpPr>
        <p:spPr>
          <a:xfrm>
            <a:off x="9217400" y="3796038"/>
            <a:ext cx="21431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Model just stores current “state” info.</a:t>
            </a:r>
          </a:p>
          <a:p>
            <a:r>
              <a:rPr lang="en-US" sz="1400" b="1" u="sng" dirty="0">
                <a:latin typeface="Comic Sans MS" panose="030F0702030302020204" pitchFamily="66" charset="0"/>
              </a:rPr>
              <a:t>Ex:</a:t>
            </a:r>
            <a:r>
              <a:rPr lang="en-US" sz="1400" dirty="0">
                <a:latin typeface="Comic Sans MS" panose="030F0702030302020204" pitchFamily="66" charset="0"/>
              </a:rPr>
              <a:t> It stores the name of the user, recently opened projects, etc.</a:t>
            </a:r>
          </a:p>
        </p:txBody>
      </p:sp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EFC668C2-8B2A-432B-B704-C4B6C3C8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9233" y="5854957"/>
            <a:ext cx="914400" cy="914400"/>
          </a:xfrm>
          <a:prstGeom prst="rect">
            <a:avLst/>
          </a:prstGeom>
        </p:spPr>
      </p:pic>
      <p:pic>
        <p:nvPicPr>
          <p:cNvPr id="11" name="Graphic 10" descr="Monitor with solid fill">
            <a:extLst>
              <a:ext uri="{FF2B5EF4-FFF2-40B4-BE49-F238E27FC236}">
                <a16:creationId xmlns:a16="http://schemas.microsoft.com/office/drawing/2014/main" id="{4418F259-E352-4E14-A976-153F0171B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8" y="5854957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D2BF15-D24D-4928-9618-53699EFF0B15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>
            <a:off x="7726433" y="4837088"/>
            <a:ext cx="0" cy="101786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0BBB87-D673-455E-8312-FD0647EBDB8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4331198" y="4837088"/>
            <a:ext cx="0" cy="101786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A2EF60-7399-4D26-9DD5-A4B72C87C676}"/>
              </a:ext>
            </a:extLst>
          </p:cNvPr>
          <p:cNvSpPr txBox="1"/>
          <p:nvPr/>
        </p:nvSpPr>
        <p:spPr>
          <a:xfrm>
            <a:off x="8203128" y="5937159"/>
            <a:ext cx="3337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 model </a:t>
            </a:r>
            <a:r>
              <a:rPr lang="en-US" sz="1400" b="1" i="1" dirty="0">
                <a:latin typeface="Comic Sans MS" panose="030F0702030302020204" pitchFamily="66" charset="0"/>
              </a:rPr>
              <a:t>can</a:t>
            </a:r>
            <a:r>
              <a:rPr lang="en-US" sz="1400" dirty="0">
                <a:latin typeface="Comic Sans MS" panose="030F0702030302020204" pitchFamily="66" charset="0"/>
              </a:rPr>
              <a:t> be saved to a hard disk/store device, like a .docx file. And it </a:t>
            </a:r>
            <a:r>
              <a:rPr lang="en-US" sz="1400" b="1" i="1" dirty="0">
                <a:latin typeface="Comic Sans MS" panose="030F0702030302020204" pitchFamily="66" charset="0"/>
              </a:rPr>
              <a:t>can</a:t>
            </a:r>
            <a:r>
              <a:rPr lang="en-US" sz="1400" dirty="0">
                <a:latin typeface="Comic Sans MS" panose="030F0702030302020204" pitchFamily="66" charset="0"/>
              </a:rPr>
              <a:t> be reopened.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0A972-BD5E-4B16-A49D-D7C793D029C6}"/>
              </a:ext>
            </a:extLst>
          </p:cNvPr>
          <p:cNvSpPr txBox="1"/>
          <p:nvPr/>
        </p:nvSpPr>
        <p:spPr>
          <a:xfrm>
            <a:off x="433135" y="5937159"/>
            <a:ext cx="3440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 view is then directly (from itself) or indirectly (through the controller) displayed back to the user, interactive.</a:t>
            </a:r>
          </a:p>
        </p:txBody>
      </p:sp>
    </p:spTree>
    <p:extLst>
      <p:ext uri="{BB962C8B-B14F-4D97-AF65-F5344CB8AC3E}">
        <p14:creationId xmlns:p14="http://schemas.microsoft.com/office/powerpoint/2010/main" val="12403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7" grpId="0" animBg="1"/>
      <p:bldP spid="4" grpId="0" animBg="1"/>
      <p:bldP spid="9" grpId="0"/>
      <p:bldP spid="10" grpId="0" animBg="1"/>
      <p:bldP spid="13" grpId="0" animBg="1"/>
      <p:bldP spid="15" grpId="0"/>
      <p:bldP spid="16" grpId="0"/>
      <p:bldP spid="21" grpId="0"/>
      <p:bldP spid="22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Model-View-Controller (MVC)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087C7-236D-497B-8FA2-3EB16C2AF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33"/>
          <a:stretch/>
        </p:blipFill>
        <p:spPr>
          <a:xfrm>
            <a:off x="5619548" y="2085323"/>
            <a:ext cx="6279918" cy="2536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F7B315-199D-4BE5-B4D3-BD9B73101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69"/>
          <a:stretch/>
        </p:blipFill>
        <p:spPr>
          <a:xfrm>
            <a:off x="5619549" y="4880008"/>
            <a:ext cx="6279918" cy="1771048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074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What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GameS21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dirty="0">
                <a:latin typeface="Comic Sans MS" panose="030F0702030302020204" pitchFamily="66" charset="0"/>
              </a:rPr>
              <a:t>Most likely the </a:t>
            </a:r>
            <a:r>
              <a:rPr lang="en-US" u="sng" dirty="0">
                <a:latin typeface="Comic Sans MS" panose="030F0702030302020204" pitchFamily="66" charset="0"/>
              </a:rPr>
              <a:t>Model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What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UserInterface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dirty="0">
                <a:latin typeface="Comic Sans MS" panose="030F0702030302020204" pitchFamily="66" charset="0"/>
              </a:rPr>
              <a:t>Most likely the </a:t>
            </a:r>
            <a:r>
              <a:rPr lang="en-US" u="sng" dirty="0">
                <a:latin typeface="Comic Sans MS" panose="030F0702030302020204" pitchFamily="66" charset="0"/>
              </a:rPr>
              <a:t>View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Where in the world is </a:t>
            </a: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Carmen </a:t>
            </a:r>
            <a:r>
              <a:rPr lang="en-US" strike="sngStrike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Sandiego</a:t>
            </a: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Controller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dirty="0">
                <a:latin typeface="Comic Sans MS" panose="030F0702030302020204" pitchFamily="66" charset="0"/>
              </a:rPr>
              <a:t>It’s this main itself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4A493-FB9B-442A-BA79-8F38DEA8AC0D}"/>
              </a:ext>
            </a:extLst>
          </p:cNvPr>
          <p:cNvSpPr txBox="1"/>
          <p:nvPr/>
        </p:nvSpPr>
        <p:spPr>
          <a:xfrm>
            <a:off x="7579092" y="1676786"/>
            <a:ext cx="23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UserInterface.java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CE377-3028-4F9A-B047-850A8F3AADF9}"/>
              </a:ext>
            </a:extLst>
          </p:cNvPr>
          <p:cNvCxnSpPr>
            <a:cxnSpLocks/>
          </p:cNvCxnSpPr>
          <p:nvPr/>
        </p:nvCxnSpPr>
        <p:spPr>
          <a:xfrm flipV="1">
            <a:off x="4523874" y="2281187"/>
            <a:ext cx="1203158" cy="305121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Group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Start working on </a:t>
            </a:r>
            <a:r>
              <a:rPr lang="en-US" b="1">
                <a:highlight>
                  <a:srgbClr val="FFFF00"/>
                </a:highlight>
                <a:latin typeface="Comic Sans MS" panose="030F0702030302020204" pitchFamily="66" charset="0"/>
              </a:rPr>
              <a:t>Lab 7</a:t>
            </a:r>
            <a:r>
              <a:rPr lang="en-US">
                <a:latin typeface="Comic Sans MS" panose="030F0702030302020204" pitchFamily="66" charset="0"/>
              </a:rPr>
              <a:t> in </a:t>
            </a:r>
            <a:r>
              <a:rPr lang="en-US" dirty="0">
                <a:latin typeface="Comic Sans MS" panose="030F0702030302020204" pitchFamily="66" charset="0"/>
              </a:rPr>
              <a:t>Canvas!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Problems I’ve noticed with lab 4 &amp; 5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1869964" y="649508"/>
            <a:ext cx="2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is officially androgynous, even though </a:t>
            </a:r>
            <a:r>
              <a:rPr lang="en-US" sz="1600" i="1" dirty="0">
                <a:solidFill>
                  <a:schemeClr val="bg1"/>
                </a:solidFill>
                <a:latin typeface="Comic Sans MS" panose="030F0702030302020204" pitchFamily="66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has a chicken comb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will be discussed next week</a:t>
            </a:r>
          </a:p>
          <a:p>
            <a:r>
              <a:rPr lang="en-US" dirty="0">
                <a:latin typeface="Comic Sans MS" panose="030F0702030302020204" pitchFamily="66" charset="0"/>
              </a:rPr>
              <a:t>Too many students have not submitted it, yet</a:t>
            </a:r>
          </a:p>
          <a:p>
            <a:r>
              <a:rPr lang="en-US" dirty="0">
                <a:latin typeface="Comic Sans MS" panose="030F0702030302020204" pitchFamily="66" charset="0"/>
              </a:rPr>
              <a:t>Cannot discuss it, yet; Cannot give unfair advantage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AA4AB-2CED-41BF-8ECB-3D03D307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0" y="3804501"/>
            <a:ext cx="5162550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BD9C4-EF88-4C85-B0E3-A59AF65E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8" y="3804501"/>
            <a:ext cx="6547392" cy="17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Piece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28785" cy="42852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In the previous labs, we defined </a:t>
            </a:r>
            <a:r>
              <a:rPr lang="en-US" sz="2400" dirty="0" err="1">
                <a:latin typeface="Comic Sans MS" panose="030F0702030302020204" pitchFamily="66" charset="0"/>
              </a:rPr>
              <a:t>PieceBlueHen</a:t>
            </a:r>
            <a:r>
              <a:rPr lang="en-US" sz="2400" dirty="0">
                <a:latin typeface="Comic Sans MS" panose="030F0702030302020204" pitchFamily="66" charset="0"/>
              </a:rPr>
              <a:t> and </a:t>
            </a:r>
            <a:r>
              <a:rPr lang="en-US" sz="2400" dirty="0" err="1">
                <a:latin typeface="Comic Sans MS" panose="030F0702030302020204" pitchFamily="66" charset="0"/>
              </a:rPr>
              <a:t>PieceScoobyDoo</a:t>
            </a:r>
            <a:r>
              <a:rPr lang="en-US" sz="2400" dirty="0">
                <a:latin typeface="Comic Sans MS" panose="030F0702030302020204" pitchFamily="66" charset="0"/>
              </a:rPr>
              <a:t> to have the befriend() method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With the new super class Piece, befriend() was moved to the Piece class because its implementation was the same in the two subclasses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With the new subclass </a:t>
            </a:r>
            <a:r>
              <a:rPr lang="en-US" sz="2400" dirty="0" err="1">
                <a:latin typeface="Comic Sans MS" panose="030F0702030302020204" pitchFamily="66" charset="0"/>
              </a:rPr>
              <a:t>PieceUnderminer</a:t>
            </a:r>
            <a:r>
              <a:rPr lang="en-US" sz="2400" dirty="0">
                <a:latin typeface="Comic Sans MS" panose="030F0702030302020204" pitchFamily="66" charset="0"/>
              </a:rPr>
              <a:t>, befriend() was not in it, befriend() was moved to the interface Friendly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Not Impressed Chicken">
            <a:extLst>
              <a:ext uri="{FF2B5EF4-FFF2-40B4-BE49-F238E27FC236}">
                <a16:creationId xmlns:a16="http://schemas.microsoft.com/office/drawing/2014/main" id="{B579A80B-E86D-40AD-9C30-277996BF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20" y="4315923"/>
            <a:ext cx="2756210" cy="275621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C6C501-A9FC-4F9A-B6A1-5FECB77A5C3D}"/>
              </a:ext>
            </a:extLst>
          </p:cNvPr>
          <p:cNvSpPr/>
          <p:nvPr/>
        </p:nvSpPr>
        <p:spPr>
          <a:xfrm>
            <a:off x="7304049" y="1946393"/>
            <a:ext cx="1918010" cy="101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PieceBlueHen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+ befriend(…)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38BF5-EBEC-48FF-991E-947A9B72A217}"/>
              </a:ext>
            </a:extLst>
          </p:cNvPr>
          <p:cNvSpPr/>
          <p:nvPr/>
        </p:nvSpPr>
        <p:spPr>
          <a:xfrm>
            <a:off x="9604918" y="1942656"/>
            <a:ext cx="1918010" cy="101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PieceScoobyDoo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+ befriend(…)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F9C57-517F-4A54-8982-9EE79A72284B}"/>
              </a:ext>
            </a:extLst>
          </p:cNvPr>
          <p:cNvSpPr/>
          <p:nvPr/>
        </p:nvSpPr>
        <p:spPr>
          <a:xfrm>
            <a:off x="8493512" y="270989"/>
            <a:ext cx="1918010" cy="101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Piece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+ befriend(…)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0E12B1A-98DC-4B68-8CD9-A27BF1D87680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8240397" y="1321570"/>
            <a:ext cx="647480" cy="6021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9264BB-C7FE-4A84-ADDF-FC5FE2B3DD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63262" y="1306019"/>
            <a:ext cx="647480" cy="6021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44781BB-646C-4EEB-9BAE-28CF2AA307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41659" y="3140334"/>
            <a:ext cx="1056831" cy="814040"/>
          </a:xfrm>
          <a:prstGeom prst="bentConnector3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573355-19EF-44EB-9CE6-13545C8B54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21415" y="3109065"/>
            <a:ext cx="1056831" cy="814040"/>
          </a:xfrm>
          <a:prstGeom prst="bentConnector3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C99C1D-BB58-4132-AA6F-309DE5BECD4A}"/>
              </a:ext>
            </a:extLst>
          </p:cNvPr>
          <p:cNvSpPr/>
          <p:nvPr/>
        </p:nvSpPr>
        <p:spPr>
          <a:xfrm>
            <a:off x="8493512" y="4042316"/>
            <a:ext cx="1918010" cy="10137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Interface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&lt;&lt;Friendly&gt;&gt;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+ befriend(…)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BD01FD-E87E-4B58-9439-457E0FE281F0}"/>
              </a:ext>
            </a:extLst>
          </p:cNvPr>
          <p:cNvSpPr/>
          <p:nvPr/>
        </p:nvSpPr>
        <p:spPr>
          <a:xfrm>
            <a:off x="5784695" y="271746"/>
            <a:ext cx="1918010" cy="10137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PieceUnderminer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+ attack(…)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0D49E-D7ED-4280-86CA-A9554292DE14}"/>
              </a:ext>
            </a:extLst>
          </p:cNvPr>
          <p:cNvCxnSpPr>
            <a:stCxn id="23" idx="3"/>
            <a:endCxn id="8" idx="1"/>
          </p:cNvCxnSpPr>
          <p:nvPr/>
        </p:nvCxnSpPr>
        <p:spPr>
          <a:xfrm flipV="1">
            <a:off x="7702705" y="777863"/>
            <a:ext cx="790807" cy="757"/>
          </a:xfrm>
          <a:prstGeom prst="straightConnector1">
            <a:avLst/>
          </a:prstGeom>
          <a:ln w="57150">
            <a:solidFill>
              <a:srgbClr val="0053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B1E31-B14F-4BF9-B7FA-7DAF0EC49C03}"/>
              </a:ext>
            </a:extLst>
          </p:cNvPr>
          <p:cNvCxnSpPr>
            <a:cxnSpLocks/>
          </p:cNvCxnSpPr>
          <p:nvPr/>
        </p:nvCxnSpPr>
        <p:spPr>
          <a:xfrm>
            <a:off x="7482468" y="2575932"/>
            <a:ext cx="1516566" cy="2899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C46D5-6254-4A77-BCDE-856332087412}"/>
              </a:ext>
            </a:extLst>
          </p:cNvPr>
          <p:cNvCxnSpPr>
            <a:cxnSpLocks/>
          </p:cNvCxnSpPr>
          <p:nvPr/>
        </p:nvCxnSpPr>
        <p:spPr>
          <a:xfrm>
            <a:off x="9898568" y="2537140"/>
            <a:ext cx="1516566" cy="2899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8F122A-D7A2-411E-AFFA-C5DE55838D8C}"/>
              </a:ext>
            </a:extLst>
          </p:cNvPr>
          <p:cNvCxnSpPr>
            <a:cxnSpLocks/>
          </p:cNvCxnSpPr>
          <p:nvPr/>
        </p:nvCxnSpPr>
        <p:spPr>
          <a:xfrm>
            <a:off x="8694234" y="893801"/>
            <a:ext cx="1516566" cy="2899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E9B77725-C6CA-42D1-84DC-B774528E8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805" y="2129628"/>
            <a:ext cx="914400" cy="9144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505A02B-7498-4F73-B5BD-F891780B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3121" y="20799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Super vs Subclass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8937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Similar problem with Piece Confusion (previous slide)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you redefine a variable in a class with the same name as a variable in a super class or higher scope, you’re going to have to a bad time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Not Impressed Chicken">
            <a:extLst>
              <a:ext uri="{FF2B5EF4-FFF2-40B4-BE49-F238E27FC236}">
                <a16:creationId xmlns:a16="http://schemas.microsoft.com/office/drawing/2014/main" id="{B579A80B-E86D-40AD-9C30-277996BF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56" y="4315522"/>
            <a:ext cx="2756210" cy="2756210"/>
          </a:xfrm>
          <a:prstGeom prst="rect">
            <a:avLst/>
          </a:prstGeom>
        </p:spPr>
      </p:pic>
      <p:pic>
        <p:nvPicPr>
          <p:cNvPr id="3074" name="Picture 2" descr="[Graphic: Figure 5-4]">
            <a:extLst>
              <a:ext uri="{FF2B5EF4-FFF2-40B4-BE49-F238E27FC236}">
                <a16:creationId xmlns:a16="http://schemas.microsoft.com/office/drawing/2014/main" id="{C68D7568-C277-4EA6-8542-F8D466647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705241" cy="27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62A4C-7E0C-49DD-BD09-4E6F55AFAE84}"/>
              </a:ext>
            </a:extLst>
          </p:cNvPr>
          <p:cNvSpPr txBox="1"/>
          <p:nvPr/>
        </p:nvSpPr>
        <p:spPr>
          <a:xfrm>
            <a:off x="6680949" y="4446898"/>
            <a:ext cx="319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>
                <a:latin typeface="Comic Sans MS" panose="030F0702030302020204" pitchFamily="66" charset="0"/>
                <a:hlinkClick r:id="rId4"/>
              </a:rPr>
              <a:t>Exploring Java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17632" cy="1800559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Super vs Subclass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085"/>
            <a:ext cx="4928937" cy="5935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What does this print?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62A4C-7E0C-49DD-BD09-4E6F55AFAE84}"/>
              </a:ext>
            </a:extLst>
          </p:cNvPr>
          <p:cNvSpPr txBox="1"/>
          <p:nvPr/>
        </p:nvSpPr>
        <p:spPr>
          <a:xfrm>
            <a:off x="8862675" y="6396441"/>
            <a:ext cx="319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>
                <a:latin typeface="Comic Sans MS" panose="030F0702030302020204" pitchFamily="66" charset="0"/>
                <a:hlinkClick r:id="rId2"/>
              </a:rPr>
              <a:t>Java67.com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7213C-1910-487A-9B9F-3C38AFD3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79" y="189245"/>
            <a:ext cx="4351924" cy="6142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3C259-6AB8-4AE0-BCB2-1C757241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09" y="2988344"/>
            <a:ext cx="2540071" cy="14793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E3A7F-FB0E-4EC2-8ED4-E40993B2B783}"/>
              </a:ext>
            </a:extLst>
          </p:cNvPr>
          <p:cNvSpPr txBox="1">
            <a:spLocks/>
          </p:cNvSpPr>
          <p:nvPr/>
        </p:nvSpPr>
        <p:spPr>
          <a:xfrm>
            <a:off x="838200" y="4788569"/>
            <a:ext cx="4928937" cy="59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How do we avoid this?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F51521-D580-45A6-8E98-F332ED6360FD}"/>
              </a:ext>
            </a:extLst>
          </p:cNvPr>
          <p:cNvSpPr txBox="1">
            <a:spLocks/>
          </p:cNvSpPr>
          <p:nvPr/>
        </p:nvSpPr>
        <p:spPr>
          <a:xfrm>
            <a:off x="838199" y="5325980"/>
            <a:ext cx="6124075" cy="101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mic Sans MS" panose="030F0702030302020204" pitchFamily="66" charset="0"/>
              </a:rPr>
              <a:t>Make sure you’re not needlessly redefined the same/similar variable. Or at least give it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2919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UML (Lab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07566" cy="42852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You need the </a:t>
            </a:r>
            <a:r>
              <a:rPr lang="en-US" b="1" dirty="0">
                <a:latin typeface="Comic Sans MS" panose="030F0702030302020204" pitchFamily="66" charset="0"/>
              </a:rPr>
              <a:t>classes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i="1" dirty="0">
                <a:latin typeface="Comic Sans MS" panose="030F0702030302020204" pitchFamily="66" charset="0"/>
              </a:rPr>
              <a:t>and</a:t>
            </a:r>
            <a:r>
              <a:rPr lang="en-US" dirty="0">
                <a:latin typeface="Comic Sans MS" panose="030F0702030302020204" pitchFamily="66" charset="0"/>
              </a:rPr>
              <a:t> the </a:t>
            </a:r>
            <a:r>
              <a:rPr lang="en-US" b="1" dirty="0">
                <a:latin typeface="Comic Sans MS" panose="030F0702030302020204" pitchFamily="66" charset="0"/>
              </a:rPr>
              <a:t>methods</a:t>
            </a:r>
            <a:r>
              <a:rPr lang="en-US" dirty="0">
                <a:latin typeface="Comic Sans MS" panose="030F0702030302020204" pitchFamily="66" charset="0"/>
              </a:rPr>
              <a:t> defined</a:t>
            </a:r>
          </a:p>
          <a:p>
            <a:r>
              <a:rPr lang="en-US" dirty="0">
                <a:latin typeface="Comic Sans MS" panose="030F0702030302020204" pitchFamily="66" charset="0"/>
              </a:rPr>
              <a:t>Yes, it’s a lot of work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But working through a problem is the best way to learn something</a:t>
            </a:r>
          </a:p>
          <a:p>
            <a:r>
              <a:rPr lang="en-US" dirty="0">
                <a:latin typeface="Comic Sans MS" panose="030F0702030302020204" pitchFamily="66" charset="0"/>
              </a:rPr>
              <a:t>But also, there are many examples of them online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But most are wrong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And it can be relative (different professors have different standards/expectations)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4/30 UML Diagrams - THSForrestLogan">
            <a:extLst>
              <a:ext uri="{FF2B5EF4-FFF2-40B4-BE49-F238E27FC236}">
                <a16:creationId xmlns:a16="http://schemas.microsoft.com/office/drawing/2014/main" id="{6EB59E48-32EC-4216-B7D0-A388D3F0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47" y="226829"/>
            <a:ext cx="4545819" cy="29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6917D-546F-424D-BC4B-985CC8069FDC}"/>
              </a:ext>
            </a:extLst>
          </p:cNvPr>
          <p:cNvSpPr txBox="1"/>
          <p:nvPr/>
        </p:nvSpPr>
        <p:spPr>
          <a:xfrm>
            <a:off x="8541834" y="3154546"/>
            <a:ext cx="319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3"/>
              </a:rPr>
              <a:t>THSForrestLogan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7A144-737C-4DBD-AEE7-673A752F4793}"/>
              </a:ext>
            </a:extLst>
          </p:cNvPr>
          <p:cNvSpPr txBox="1"/>
          <p:nvPr/>
        </p:nvSpPr>
        <p:spPr>
          <a:xfrm>
            <a:off x="10713534" y="5984840"/>
            <a:ext cx="128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</a:p>
          <a:p>
            <a:pPr algn="r"/>
            <a:r>
              <a:rPr lang="en-US" dirty="0">
                <a:latin typeface="Comic Sans MS" panose="030F0702030302020204" pitchFamily="66" charset="0"/>
                <a:hlinkClick r:id="rId4"/>
              </a:rPr>
              <a:t>UTSA.edu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1574E-C95F-481A-8621-49B747BF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08" y="3697944"/>
            <a:ext cx="3850913" cy="31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write unit tests</a:t>
            </a:r>
          </a:p>
          <a:p>
            <a:r>
              <a:rPr lang="en-US" dirty="0">
                <a:latin typeface="Comic Sans MS" panose="030F0702030302020204" pitchFamily="66" charset="0"/>
              </a:rPr>
              <a:t>We’re not always going to provide one</a:t>
            </a:r>
          </a:p>
          <a:p>
            <a:r>
              <a:rPr lang="en-US" dirty="0">
                <a:latin typeface="Comic Sans MS" panose="030F0702030302020204" pitchFamily="66" charset="0"/>
              </a:rPr>
              <a:t>You can always check your work to make sure it’s right</a:t>
            </a:r>
          </a:p>
          <a:p>
            <a:r>
              <a:rPr lang="en-US" dirty="0">
                <a:latin typeface="Comic Sans MS" panose="030F0702030302020204" pitchFamily="66" charset="0"/>
              </a:rPr>
              <a:t>Stress test it. Think of niche cases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Not Impressed Chicken">
            <a:extLst>
              <a:ext uri="{FF2B5EF4-FFF2-40B4-BE49-F238E27FC236}">
                <a16:creationId xmlns:a16="http://schemas.microsoft.com/office/drawing/2014/main" id="{B579A80B-E86D-40AD-9C30-277996BF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56" y="4315522"/>
            <a:ext cx="2756210" cy="27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719</Words>
  <Application>Microsoft Office PowerPoint</Application>
  <PresentationFormat>Widescreen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Consolas</vt:lpstr>
      <vt:lpstr>Office Theme</vt:lpstr>
      <vt:lpstr>CISC 181</vt:lpstr>
      <vt:lpstr>PowerPoint Overview</vt:lpstr>
      <vt:lpstr>some quick  things</vt:lpstr>
      <vt:lpstr>Train (Lab 6)</vt:lpstr>
      <vt:lpstr>Piece Confusion</vt:lpstr>
      <vt:lpstr>Super vs Subclass Shadowing</vt:lpstr>
      <vt:lpstr>Super vs Subclass Shadowing</vt:lpstr>
      <vt:lpstr>UML (Lab 5)</vt:lpstr>
      <vt:lpstr>Unit Test</vt:lpstr>
      <vt:lpstr>Looking Ahead</vt:lpstr>
      <vt:lpstr>Lab 7 Topics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that’s all :)</vt:lpstr>
      <vt:lpstr>Group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2021-04-13T20:11:44Z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