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86" r:id="rId3"/>
    <p:sldId id="279" r:id="rId4"/>
    <p:sldId id="281" r:id="rId5"/>
    <p:sldId id="284" r:id="rId6"/>
    <p:sldId id="285" r:id="rId7"/>
    <p:sldId id="282" r:id="rId8"/>
    <p:sldId id="257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89" autoAdjust="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9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Protocole </a:t>
            </a:r>
            <a:r>
              <a:rPr lang="fr-FR" sz="1600" b="1" dirty="0">
                <a:solidFill>
                  <a:schemeClr val="accent2"/>
                </a:solidFill>
              </a:rPr>
              <a:t>DMX 512</a:t>
            </a:r>
            <a:r>
              <a:rPr lang="fr-FR" sz="1600" dirty="0">
                <a:solidFill>
                  <a:schemeClr val="accent2"/>
                </a:solidFill>
              </a:rPr>
              <a:t> (1 sortie)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Protocole </a:t>
            </a:r>
            <a:r>
              <a:rPr lang="fr-FR" sz="1600" b="1" dirty="0">
                <a:solidFill>
                  <a:schemeClr val="accent2"/>
                </a:solidFill>
              </a:rPr>
              <a:t>MIDI</a:t>
            </a:r>
            <a:r>
              <a:rPr lang="fr-FR" sz="1600" dirty="0">
                <a:solidFill>
                  <a:schemeClr val="accent2"/>
                </a:solidFill>
              </a:rPr>
              <a:t> (3 entrées / 2 sorties)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Analogique (2 entrées) 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Control Voltage (2 entrées)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LED RGB Série (WS28)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via nRF2401 ou BT HC-05/06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Sauvegarde </a:t>
            </a:r>
            <a:r>
              <a:rPr lang="fr-FR" sz="1600" b="1" dirty="0">
                <a:solidFill>
                  <a:schemeClr val="accent2"/>
                </a:solidFill>
              </a:rPr>
              <a:t>carte SD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Ecran </a:t>
            </a:r>
            <a:r>
              <a:rPr lang="fr-FR" sz="1600" b="1" dirty="0">
                <a:solidFill>
                  <a:schemeClr val="accent2"/>
                </a:solidFill>
              </a:rPr>
              <a:t>LCD</a:t>
            </a:r>
            <a:r>
              <a:rPr lang="fr-FR" sz="1600" dirty="0">
                <a:solidFill>
                  <a:schemeClr val="accent2"/>
                </a:solidFill>
              </a:rPr>
              <a:t> (EA DOG 3 lignes)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48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Pilotage MIDI – Analogique – nRF2401/HC05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70517B29-CBDB-E5DC-BCB1-C14BE5B0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54162" y="1082201"/>
            <a:ext cx="4538413" cy="55809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F767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2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E95886-B9C6-4124-A8C3-939F83AFFABC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D9A714A9-0B32-40D5-86CB-7D1646500ECE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978AF3D-603C-46B0-9541-B9C8E7FE885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8EA3B77-D806-48AA-854D-1450F66DE82B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1A203-EF39-4614-8889-949398D7FC15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B68BF8E-5980-4ABA-B715-6A3D0E7757AC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2499EFC-0020-484D-851E-450D345BDF69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F30121D-0DA2-4D2D-9EC4-C9A0D809130C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FA23577-F3BD-4480-B3CC-9561B9B939CA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965C3AA-90D5-45C4-B843-2D9A7776E919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0D79908-CD03-44E1-AC88-5339EA41235F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7962CA-7A79-46C7-9E36-B3659E96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269" y="4263972"/>
            <a:ext cx="7590726" cy="2490521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601F2E-BE75-49BF-9E0A-E4290BD50FD0}"/>
              </a:ext>
            </a:extLst>
          </p:cNvPr>
          <p:cNvSpPr txBox="1"/>
          <p:nvPr/>
        </p:nvSpPr>
        <p:spPr>
          <a:xfrm>
            <a:off x="4455269" y="3976945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Composants pour la génération du signal DMX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FC5344A-2DD2-FC38-B344-3703C4B3CBFB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88AFEC4-E9F3-B4D3-4235-112A138696B5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F71315-8447-8FA1-3655-14A391BB238C}"/>
              </a:ext>
            </a:extLst>
          </p:cNvPr>
          <p:cNvSpPr txBox="1"/>
          <p:nvPr/>
        </p:nvSpPr>
        <p:spPr>
          <a:xfrm>
            <a:off x="4455269" y="1758564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Signaux à générer </a:t>
            </a:r>
          </a:p>
        </p:txBody>
      </p:sp>
    </p:spTree>
    <p:extLst>
      <p:ext uri="{BB962C8B-B14F-4D97-AF65-F5344CB8AC3E}">
        <p14:creationId xmlns:p14="http://schemas.microsoft.com/office/powerpoint/2010/main" val="49441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12704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16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Entrées Analogiques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510B1957-CC75-4BEE-ABE0-8580BE6805CA}"/>
              </a:ext>
            </a:extLst>
          </p:cNvPr>
          <p:cNvSpPr/>
          <p:nvPr/>
        </p:nvSpPr>
        <p:spPr>
          <a:xfrm>
            <a:off x="1235161" y="320249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PF_8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7AD8F2DE-27A4-4833-BD7B-669E770CB9B0}"/>
              </a:ext>
            </a:extLst>
          </p:cNvPr>
          <p:cNvSpPr/>
          <p:nvPr/>
        </p:nvSpPr>
        <p:spPr>
          <a:xfrm>
            <a:off x="1235160" y="34072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PF_7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C42134B6-264F-4F0F-A954-2D2A482FE807}"/>
              </a:ext>
            </a:extLst>
          </p:cNvPr>
          <p:cNvSpPr/>
          <p:nvPr/>
        </p:nvSpPr>
        <p:spPr>
          <a:xfrm>
            <a:off x="1237817" y="36066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PF_9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A15908E-1F8D-4BA9-82AC-30BAA54AE1F2}"/>
              </a:ext>
            </a:extLst>
          </p:cNvPr>
          <p:cNvSpPr/>
          <p:nvPr/>
        </p:nvSpPr>
        <p:spPr>
          <a:xfrm>
            <a:off x="1245650" y="3872098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838155A4-3523-4F9A-9C17-C9708D334566}"/>
              </a:ext>
            </a:extLst>
          </p:cNvPr>
          <p:cNvSpPr/>
          <p:nvPr/>
        </p:nvSpPr>
        <p:spPr>
          <a:xfrm>
            <a:off x="1245650" y="406269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652E42CA-9AAA-40EB-A2C6-788411B4BFDA}"/>
              </a:ext>
            </a:extLst>
          </p:cNvPr>
          <p:cNvSpPr/>
          <p:nvPr/>
        </p:nvSpPr>
        <p:spPr>
          <a:xfrm>
            <a:off x="2175234" y="320249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FB6B4D55-1F65-4789-991F-B85F2996C16E}"/>
              </a:ext>
            </a:extLst>
          </p:cNvPr>
          <p:cNvSpPr/>
          <p:nvPr/>
        </p:nvSpPr>
        <p:spPr>
          <a:xfrm>
            <a:off x="2175234" y="340630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4F3ABE0A-6375-4F66-8E86-974E8DFF134B}"/>
              </a:ext>
            </a:extLst>
          </p:cNvPr>
          <p:cNvSpPr/>
          <p:nvPr/>
        </p:nvSpPr>
        <p:spPr>
          <a:xfrm>
            <a:off x="2175233" y="361615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FFF71A1D-9E28-4DFE-9B4F-7DB9B00012BD}"/>
              </a:ext>
            </a:extLst>
          </p:cNvPr>
          <p:cNvSpPr/>
          <p:nvPr/>
        </p:nvSpPr>
        <p:spPr>
          <a:xfrm>
            <a:off x="2175233" y="387430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Analog_In1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12798EC-94FD-4222-B570-700BBE5CA469}"/>
              </a:ext>
            </a:extLst>
          </p:cNvPr>
          <p:cNvSpPr/>
          <p:nvPr/>
        </p:nvSpPr>
        <p:spPr>
          <a:xfrm>
            <a:off x="2175233" y="4060751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Analog_In2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772A54-9C38-4C92-A5A6-BCA865DB1A49}"/>
              </a:ext>
            </a:extLst>
          </p:cNvPr>
          <p:cNvSpPr/>
          <p:nvPr/>
        </p:nvSpPr>
        <p:spPr>
          <a:xfrm rot="5400000">
            <a:off x="7047617" y="355369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268618-1236-4966-917E-7C1D3748CD3E}"/>
              </a:ext>
            </a:extLst>
          </p:cNvPr>
          <p:cNvSpPr/>
          <p:nvPr/>
        </p:nvSpPr>
        <p:spPr>
          <a:xfrm rot="5400000">
            <a:off x="6249129" y="355369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09AF568-D44F-4FF6-9C99-29251712DE85}"/>
              </a:ext>
            </a:extLst>
          </p:cNvPr>
          <p:cNvSpPr/>
          <p:nvPr/>
        </p:nvSpPr>
        <p:spPr>
          <a:xfrm rot="5400000">
            <a:off x="6650529" y="355369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5400000">
            <a:off x="9320124" y="6498620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5400000">
            <a:off x="9526019" y="6498621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Analog_In1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F73604D-4351-4AE6-ADED-965229CA1DF5}"/>
              </a:ext>
            </a:extLst>
          </p:cNvPr>
          <p:cNvSpPr txBox="1"/>
          <p:nvPr/>
        </p:nvSpPr>
        <p:spPr>
          <a:xfrm>
            <a:off x="3070382" y="400126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3.3V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6458830" y="2710824"/>
            <a:ext cx="1205620" cy="47329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4119D41-4967-2620-F730-588983C762E8}"/>
              </a:ext>
            </a:extLst>
          </p:cNvPr>
          <p:cNvSpPr/>
          <p:nvPr/>
        </p:nvSpPr>
        <p:spPr>
          <a:xfrm rot="5400000">
            <a:off x="9727309" y="6500797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Analog_In2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398598D-16F4-6ED4-C470-47806DF84057}"/>
              </a:ext>
            </a:extLst>
          </p:cNvPr>
          <p:cNvSpPr/>
          <p:nvPr/>
        </p:nvSpPr>
        <p:spPr>
          <a:xfrm rot="5400000">
            <a:off x="9928599" y="6508061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41A4300-19F5-2048-5D8D-2FFEF91E6E18}"/>
              </a:ext>
            </a:extLst>
          </p:cNvPr>
          <p:cNvSpPr txBox="1"/>
          <p:nvPr/>
        </p:nvSpPr>
        <p:spPr>
          <a:xfrm>
            <a:off x="3070381" y="3830161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3.3V</a:t>
            </a:r>
          </a:p>
        </p:txBody>
      </p:sp>
    </p:spTree>
    <p:extLst>
      <p:ext uri="{BB962C8B-B14F-4D97-AF65-F5344CB8AC3E}">
        <p14:creationId xmlns:p14="http://schemas.microsoft.com/office/powerpoint/2010/main" val="62666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540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Entrées/Sorties Numériques MIDI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7188271" y="3579761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F39AA31-7790-394C-2099-D2171D6FED87}"/>
              </a:ext>
            </a:extLst>
          </p:cNvPr>
          <p:cNvSpPr/>
          <p:nvPr/>
        </p:nvSpPr>
        <p:spPr>
          <a:xfrm>
            <a:off x="3215795" y="3112517"/>
            <a:ext cx="772357" cy="6856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4815F9-5DD5-8848-152F-815D8782B365}"/>
              </a:ext>
            </a:extLst>
          </p:cNvPr>
          <p:cNvSpPr/>
          <p:nvPr/>
        </p:nvSpPr>
        <p:spPr>
          <a:xfrm>
            <a:off x="10134879" y="4956133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593A4B-AE13-83A9-5866-8AAA0481B136}"/>
              </a:ext>
            </a:extLst>
          </p:cNvPr>
          <p:cNvSpPr/>
          <p:nvPr/>
        </p:nvSpPr>
        <p:spPr>
          <a:xfrm rot="5400000">
            <a:off x="8367675" y="5223905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02BB40-27B9-BAE2-D809-C3FAF6BD619E}"/>
              </a:ext>
            </a:extLst>
          </p:cNvPr>
          <p:cNvSpPr/>
          <p:nvPr/>
        </p:nvSpPr>
        <p:spPr>
          <a:xfrm rot="5400000">
            <a:off x="8882149" y="5209368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5AB3C8-9764-13BB-E05A-1892B807CB10}"/>
              </a:ext>
            </a:extLst>
          </p:cNvPr>
          <p:cNvSpPr/>
          <p:nvPr/>
        </p:nvSpPr>
        <p:spPr>
          <a:xfrm>
            <a:off x="11060450" y="2257439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A358ADFD-74A0-DD19-C444-E89378852B36}"/>
              </a:ext>
            </a:extLst>
          </p:cNvPr>
          <p:cNvSpPr/>
          <p:nvPr/>
        </p:nvSpPr>
        <p:spPr>
          <a:xfrm>
            <a:off x="3228014" y="3905397"/>
            <a:ext cx="772357" cy="6856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2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416E5225-6E4F-70E6-5B8C-B3A0ADD2CF50}"/>
              </a:ext>
            </a:extLst>
          </p:cNvPr>
          <p:cNvSpPr/>
          <p:nvPr/>
        </p:nvSpPr>
        <p:spPr>
          <a:xfrm>
            <a:off x="3227661" y="4714380"/>
            <a:ext cx="772357" cy="6856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3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534A7EB-2C41-1E63-D1D0-7FB7C2368F43}"/>
              </a:ext>
            </a:extLst>
          </p:cNvPr>
          <p:cNvSpPr/>
          <p:nvPr/>
        </p:nvSpPr>
        <p:spPr>
          <a:xfrm>
            <a:off x="1241930" y="329992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 / TX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C6F25115-E01B-8B1C-B9C6-D301F58C6606}"/>
              </a:ext>
            </a:extLst>
          </p:cNvPr>
          <p:cNvSpPr/>
          <p:nvPr/>
        </p:nvSpPr>
        <p:spPr>
          <a:xfrm>
            <a:off x="1241929" y="3501894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 / RX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1C4CF15-9FF6-D6FF-4B7D-1B80DBD459BB}"/>
              </a:ext>
            </a:extLst>
          </p:cNvPr>
          <p:cNvSpPr/>
          <p:nvPr/>
        </p:nvSpPr>
        <p:spPr>
          <a:xfrm>
            <a:off x="2564259" y="329567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MIDI_OUT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62804AA-7F36-C9BA-62E4-7DEC416B94CF}"/>
              </a:ext>
            </a:extLst>
          </p:cNvPr>
          <p:cNvSpPr/>
          <p:nvPr/>
        </p:nvSpPr>
        <p:spPr>
          <a:xfrm>
            <a:off x="2579345" y="3498993"/>
            <a:ext cx="765973" cy="13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MIDI_IN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5C8862-BD85-8AFB-E77B-7A81E0C0B57C}"/>
              </a:ext>
            </a:extLst>
          </p:cNvPr>
          <p:cNvSpPr/>
          <p:nvPr/>
        </p:nvSpPr>
        <p:spPr>
          <a:xfrm>
            <a:off x="1237278" y="40826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PG_14 / TX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A9D92F79-0F32-BC68-BD9E-6A1D74B32BCE}"/>
              </a:ext>
            </a:extLst>
          </p:cNvPr>
          <p:cNvSpPr/>
          <p:nvPr/>
        </p:nvSpPr>
        <p:spPr>
          <a:xfrm>
            <a:off x="1237277" y="428460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PG_9 / RX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784E9D-9E90-4A21-61FC-6FC5D66D5C84}"/>
              </a:ext>
            </a:extLst>
          </p:cNvPr>
          <p:cNvSpPr/>
          <p:nvPr/>
        </p:nvSpPr>
        <p:spPr>
          <a:xfrm>
            <a:off x="2559607" y="4078382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MIDI_OUT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EC6B64FA-9A00-1CAD-15C3-7A495F723F26}"/>
              </a:ext>
            </a:extLst>
          </p:cNvPr>
          <p:cNvSpPr/>
          <p:nvPr/>
        </p:nvSpPr>
        <p:spPr>
          <a:xfrm>
            <a:off x="2574693" y="4281700"/>
            <a:ext cx="765973" cy="13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MIDI_IN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1D639BE0-F9C1-B690-219F-D3B793586A42}"/>
              </a:ext>
            </a:extLst>
          </p:cNvPr>
          <p:cNvSpPr/>
          <p:nvPr/>
        </p:nvSpPr>
        <p:spPr>
          <a:xfrm>
            <a:off x="1241928" y="506306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PE_0 / RX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94E2211-A076-CAF5-8672-FB087081F1D3}"/>
              </a:ext>
            </a:extLst>
          </p:cNvPr>
          <p:cNvSpPr/>
          <p:nvPr/>
        </p:nvSpPr>
        <p:spPr>
          <a:xfrm>
            <a:off x="2579344" y="5060160"/>
            <a:ext cx="765973" cy="13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MIDI_IN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C7D20AED-E023-2340-9396-023822A18F2B}"/>
              </a:ext>
            </a:extLst>
          </p:cNvPr>
          <p:cNvSpPr/>
          <p:nvPr/>
        </p:nvSpPr>
        <p:spPr>
          <a:xfrm>
            <a:off x="1244183" y="484823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PE_1/ TX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A7AEE6A-2F9D-CFAF-7F84-7904067C418D}"/>
              </a:ext>
            </a:extLst>
          </p:cNvPr>
          <p:cNvSpPr/>
          <p:nvPr/>
        </p:nvSpPr>
        <p:spPr>
          <a:xfrm rot="5400000">
            <a:off x="2776793" y="4647199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D59F119E-C154-FBE7-D1EB-420383573CD3}"/>
              </a:ext>
            </a:extLst>
          </p:cNvPr>
          <p:cNvSpPr/>
          <p:nvPr/>
        </p:nvSpPr>
        <p:spPr>
          <a:xfrm rot="5400000">
            <a:off x="7406922" y="2883699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3 OUT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1B3A530-4FDC-37DC-6139-FE6D1B9EB503}"/>
              </a:ext>
            </a:extLst>
          </p:cNvPr>
          <p:cNvSpPr/>
          <p:nvPr/>
        </p:nvSpPr>
        <p:spPr>
          <a:xfrm rot="10800000">
            <a:off x="8081165" y="5033859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2 IN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B55F5A0-F64F-5298-28FE-2DCE8B4F4D6E}"/>
              </a:ext>
            </a:extLst>
          </p:cNvPr>
          <p:cNvSpPr/>
          <p:nvPr/>
        </p:nvSpPr>
        <p:spPr>
          <a:xfrm rot="10800000">
            <a:off x="9602446" y="5004491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2 OUT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A32E9ED-037B-8D33-87C0-824C4D22121C}"/>
              </a:ext>
            </a:extLst>
          </p:cNvPr>
          <p:cNvSpPr/>
          <p:nvPr/>
        </p:nvSpPr>
        <p:spPr>
          <a:xfrm rot="5400000">
            <a:off x="11279101" y="1566619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1 IN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9AB13636-5704-8728-0ED5-D2202C9FE863}"/>
              </a:ext>
            </a:extLst>
          </p:cNvPr>
          <p:cNvSpPr/>
          <p:nvPr/>
        </p:nvSpPr>
        <p:spPr>
          <a:xfrm rot="5400000">
            <a:off x="10351772" y="4258885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1 OUT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23041F7-338E-3900-A52A-3F9E4730573A}"/>
              </a:ext>
            </a:extLst>
          </p:cNvPr>
          <p:cNvSpPr/>
          <p:nvPr/>
        </p:nvSpPr>
        <p:spPr>
          <a:xfrm rot="5400000">
            <a:off x="2146270" y="3270689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51A318CF-B1B6-27D3-B649-C7DE58658DA9}"/>
              </a:ext>
            </a:extLst>
          </p:cNvPr>
          <p:cNvSpPr/>
          <p:nvPr/>
        </p:nvSpPr>
        <p:spPr>
          <a:xfrm rot="5400000">
            <a:off x="2145193" y="4075530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E73DD471-3BE5-2EF2-E3B1-1E59084C503E}"/>
              </a:ext>
            </a:extLst>
          </p:cNvPr>
          <p:cNvSpPr/>
          <p:nvPr/>
        </p:nvSpPr>
        <p:spPr>
          <a:xfrm rot="5400000">
            <a:off x="2164509" y="4834656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5838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30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Carte SD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 rot="5400000">
            <a:off x="5930009" y="3615279"/>
            <a:ext cx="101919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C0DCED1-49BC-5D83-B3C8-BBC6E5889227}"/>
              </a:ext>
            </a:extLst>
          </p:cNvPr>
          <p:cNvSpPr/>
          <p:nvPr/>
        </p:nvSpPr>
        <p:spPr>
          <a:xfrm>
            <a:off x="3227038" y="3429001"/>
            <a:ext cx="772357" cy="19212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SD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Card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Socket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EACAF3D-EF64-7A98-BC86-51734815DA5E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PE_2 / SCK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D8A7E7B1-31DC-B6B1-8CD9-EF782C866768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54B60A37-2CCF-D5D4-B35F-4C46FA3700D9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PE_6 / MOSI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691ABA5A-FC1B-D6EB-6A4C-03912C92FF56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09DFE19B-50E5-57A6-1BEA-7B970BD4E75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83866CD8-79B6-20CF-51CB-8D78FA095F52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PE_5 / MISO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0E0289F0-BF66-485E-5C8E-8A4A5C556ACA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 4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C5F820FB-4A3A-38A0-DB3B-173FFDEE4FB7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PE_3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FAFE5B36-63B2-F30E-85C7-5371FF490AE9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0E9A1C03-AFF4-B201-0413-D5D90B6F5F31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7DC05591-AD64-4C4F-8192-B79BA434BDC0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159A7737-294F-355B-5E2B-D6B0D55CA17D}"/>
              </a:ext>
            </a:extLst>
          </p:cNvPr>
          <p:cNvSpPr/>
          <p:nvPr/>
        </p:nvSpPr>
        <p:spPr>
          <a:xfrm>
            <a:off x="5262724" y="3993548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32393123-7726-AB25-4E7D-4D17ABB59062}"/>
              </a:ext>
            </a:extLst>
          </p:cNvPr>
          <p:cNvSpPr/>
          <p:nvPr/>
        </p:nvSpPr>
        <p:spPr>
          <a:xfrm>
            <a:off x="5262723" y="4151709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B8F8A7D0-E84B-A6C0-03DA-5810D72CBD82}"/>
              </a:ext>
            </a:extLst>
          </p:cNvPr>
          <p:cNvSpPr/>
          <p:nvPr/>
        </p:nvSpPr>
        <p:spPr>
          <a:xfrm>
            <a:off x="5262723" y="383538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03B221E4-181B-49E4-EAD5-BA7BE261CB65}"/>
              </a:ext>
            </a:extLst>
          </p:cNvPr>
          <p:cNvSpPr/>
          <p:nvPr/>
        </p:nvSpPr>
        <p:spPr>
          <a:xfrm>
            <a:off x="5264729" y="368673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BB079586-8ED1-226A-3B79-0FBFDF02E990}"/>
              </a:ext>
            </a:extLst>
          </p:cNvPr>
          <p:cNvSpPr/>
          <p:nvPr/>
        </p:nvSpPr>
        <p:spPr>
          <a:xfrm>
            <a:off x="5262722" y="352857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AD3C2C61-86B3-F003-3786-8ABFD18A2D1C}"/>
              </a:ext>
            </a:extLst>
          </p:cNvPr>
          <p:cNvSpPr/>
          <p:nvPr/>
        </p:nvSpPr>
        <p:spPr>
          <a:xfrm>
            <a:off x="5251997" y="3370409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206047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573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CV In (instruments – Control Voltage)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A15908E-1F8D-4BA9-82AC-30BAA54AE1F2}"/>
              </a:ext>
            </a:extLst>
          </p:cNvPr>
          <p:cNvSpPr/>
          <p:nvPr/>
        </p:nvSpPr>
        <p:spPr>
          <a:xfrm>
            <a:off x="1245650" y="314342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838155A4-3523-4F9A-9C17-C9708D334566}"/>
              </a:ext>
            </a:extLst>
          </p:cNvPr>
          <p:cNvSpPr/>
          <p:nvPr/>
        </p:nvSpPr>
        <p:spPr>
          <a:xfrm>
            <a:off x="1245650" y="333402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FFF71A1D-9E28-4DFE-9B4F-7DB9B00012BD}"/>
              </a:ext>
            </a:extLst>
          </p:cNvPr>
          <p:cNvSpPr/>
          <p:nvPr/>
        </p:nvSpPr>
        <p:spPr>
          <a:xfrm>
            <a:off x="2175233" y="314563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Pit_In</a:t>
            </a:r>
            <a:endParaRPr lang="fr-FR" sz="900" dirty="0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12798EC-94FD-4222-B570-700BBE5CA469}"/>
              </a:ext>
            </a:extLst>
          </p:cNvPr>
          <p:cNvSpPr/>
          <p:nvPr/>
        </p:nvSpPr>
        <p:spPr>
          <a:xfrm>
            <a:off x="2175233" y="3332078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Vol_In</a:t>
            </a:r>
            <a:endParaRPr lang="fr-FR" sz="9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5400000">
            <a:off x="8081874" y="3262536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5400000">
            <a:off x="7879985" y="3262536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Pitch</a:t>
            </a:r>
            <a:r>
              <a:rPr lang="fr-FR" sz="900" dirty="0" err="1"/>
              <a:t>_In</a:t>
            </a:r>
            <a:endParaRPr lang="fr-FR" sz="9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980BE70-AE5F-A7B6-17E6-C8F8CFE9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445" y="4091954"/>
            <a:ext cx="4133105" cy="2689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41A4300-19F5-2048-5D8D-2FFEF91E6E18}"/>
              </a:ext>
            </a:extLst>
          </p:cNvPr>
          <p:cNvSpPr txBox="1"/>
          <p:nvPr/>
        </p:nvSpPr>
        <p:spPr>
          <a:xfrm>
            <a:off x="3104692" y="3107979"/>
            <a:ext cx="1749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10V (Atténuation + Offset)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16113EF-DEF2-6C3F-38BA-62EED9C12D9D}"/>
              </a:ext>
            </a:extLst>
          </p:cNvPr>
          <p:cNvSpPr/>
          <p:nvPr/>
        </p:nvSpPr>
        <p:spPr>
          <a:xfrm>
            <a:off x="9534647" y="4020754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47449B2-2CC6-A773-E448-4E36F40FDBA3}"/>
              </a:ext>
            </a:extLst>
          </p:cNvPr>
          <p:cNvSpPr/>
          <p:nvPr/>
        </p:nvSpPr>
        <p:spPr>
          <a:xfrm>
            <a:off x="9534647" y="4209407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Vol_In</a:t>
            </a:r>
            <a:endParaRPr lang="fr-FR" sz="10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11F5D49-14BA-24D8-C7AC-025B77D54610}"/>
              </a:ext>
            </a:extLst>
          </p:cNvPr>
          <p:cNvSpPr txBox="1"/>
          <p:nvPr/>
        </p:nvSpPr>
        <p:spPr>
          <a:xfrm>
            <a:off x="3104530" y="3292081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10V (Atténuation)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2D4FDA0-D3A6-C13C-57E3-A7B7726F984C}"/>
              </a:ext>
            </a:extLst>
          </p:cNvPr>
          <p:cNvSpPr txBox="1"/>
          <p:nvPr/>
        </p:nvSpPr>
        <p:spPr>
          <a:xfrm>
            <a:off x="2447172" y="3806543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Atténuation et Offset</a:t>
            </a:r>
          </a:p>
        </p:txBody>
      </p:sp>
    </p:spTree>
    <p:extLst>
      <p:ext uri="{BB962C8B-B14F-4D97-AF65-F5344CB8AC3E}">
        <p14:creationId xmlns:p14="http://schemas.microsoft.com/office/powerpoint/2010/main" val="240836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68D73A9-3D7F-44F0-A88B-A9E4EACF786D}"/>
              </a:ext>
            </a:extLst>
          </p:cNvPr>
          <p:cNvSpPr/>
          <p:nvPr/>
        </p:nvSpPr>
        <p:spPr>
          <a:xfrm>
            <a:off x="428625" y="1733088"/>
            <a:ext cx="922585" cy="23640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64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Ecran LCD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3 lignes de 16 caractères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52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Ecran LCD avec interface SPI / Alimentation 5V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EF040DD8-B4BC-4B0D-8E88-4B5D34FF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73" y="1497170"/>
            <a:ext cx="6443708" cy="292728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66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Bibliothèque Nucléo : https://os.mbed.com/users/villemejane/code/EADogLcd/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A9E37A4-7CE6-4488-82C4-AF31C07C4224}"/>
              </a:ext>
            </a:extLst>
          </p:cNvPr>
          <p:cNvSpPr/>
          <p:nvPr/>
        </p:nvSpPr>
        <p:spPr>
          <a:xfrm>
            <a:off x="2339015" y="2327230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RS</a:t>
            </a:r>
            <a:endParaRPr lang="fr-FR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2339015" y="2512089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SCK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B187D928-3326-4BCA-A4FA-30926335CDDE}"/>
              </a:ext>
            </a:extLst>
          </p:cNvPr>
          <p:cNvSpPr/>
          <p:nvPr/>
        </p:nvSpPr>
        <p:spPr>
          <a:xfrm>
            <a:off x="2339015" y="2696948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SDO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EF56533-CFFB-4D44-A8BA-C0E3179C409B}"/>
              </a:ext>
            </a:extLst>
          </p:cNvPr>
          <p:cNvSpPr/>
          <p:nvPr/>
        </p:nvSpPr>
        <p:spPr>
          <a:xfrm>
            <a:off x="2339015" y="2881807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E4AB888-5155-4B93-A15E-25BDB4DD7463}"/>
              </a:ext>
            </a:extLst>
          </p:cNvPr>
          <p:cNvSpPr/>
          <p:nvPr/>
        </p:nvSpPr>
        <p:spPr>
          <a:xfrm>
            <a:off x="2339015" y="3065102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3620C7F-5460-439B-8F14-488EF41B614A}"/>
              </a:ext>
            </a:extLst>
          </p:cNvPr>
          <p:cNvSpPr/>
          <p:nvPr/>
        </p:nvSpPr>
        <p:spPr>
          <a:xfrm>
            <a:off x="2339014" y="3249961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8D6E8EE-9BE4-42FB-AAE4-7AEE1E31B95C}"/>
              </a:ext>
            </a:extLst>
          </p:cNvPr>
          <p:cNvSpPr/>
          <p:nvPr/>
        </p:nvSpPr>
        <p:spPr>
          <a:xfrm>
            <a:off x="1272436" y="3249961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D487DDA-8126-41F5-8681-40737E473642}"/>
              </a:ext>
            </a:extLst>
          </p:cNvPr>
          <p:cNvSpPr/>
          <p:nvPr/>
        </p:nvSpPr>
        <p:spPr>
          <a:xfrm>
            <a:off x="1272436" y="3075091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D56E360-4435-4FFD-9EB6-5E25634AC125}"/>
              </a:ext>
            </a:extLst>
          </p:cNvPr>
          <p:cNvSpPr/>
          <p:nvPr/>
        </p:nvSpPr>
        <p:spPr>
          <a:xfrm>
            <a:off x="1272431" y="2529988"/>
            <a:ext cx="906889" cy="135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PB_3 / SCK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300FF4-B3D3-4527-81CD-A1735718FEBB}"/>
              </a:ext>
            </a:extLst>
          </p:cNvPr>
          <p:cNvSpPr/>
          <p:nvPr/>
        </p:nvSpPr>
        <p:spPr>
          <a:xfrm>
            <a:off x="1272431" y="2701496"/>
            <a:ext cx="906889" cy="150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PB_5 / MOSI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7E966FB-055A-4A90-90A5-33A1F8E58A46}"/>
              </a:ext>
            </a:extLst>
          </p:cNvPr>
          <p:cNvSpPr/>
          <p:nvPr/>
        </p:nvSpPr>
        <p:spPr>
          <a:xfrm>
            <a:off x="1272430" y="2899317"/>
            <a:ext cx="906887" cy="135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PB_13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700BF68-BB97-40A3-9CD1-93977AD59959}"/>
              </a:ext>
            </a:extLst>
          </p:cNvPr>
          <p:cNvSpPr/>
          <p:nvPr/>
        </p:nvSpPr>
        <p:spPr>
          <a:xfrm>
            <a:off x="1272433" y="2345520"/>
            <a:ext cx="906887" cy="135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PF_13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17A7F3-CF7F-2290-9127-2F36B28A6AE7}"/>
              </a:ext>
            </a:extLst>
          </p:cNvPr>
          <p:cNvSpPr txBox="1"/>
          <p:nvPr/>
        </p:nvSpPr>
        <p:spPr>
          <a:xfrm>
            <a:off x="3164345" y="4557865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EA DOG LCD / 3 </a:t>
            </a:r>
            <a:r>
              <a:rPr lang="fr-FR" sz="1200" dirty="0" err="1"/>
              <a:t>lines</a:t>
            </a:r>
            <a:r>
              <a:rPr lang="fr-FR" sz="1200" dirty="0"/>
              <a:t> of 16 </a:t>
            </a:r>
            <a:r>
              <a:rPr lang="fr-FR" sz="1200" dirty="0" err="1"/>
              <a:t>characters</a:t>
            </a:r>
            <a:r>
              <a:rPr lang="fr-FR" sz="1200" dirty="0"/>
              <a:t> / SPI 5V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FF5273D-4CE5-94F5-09A8-7227F5664084}"/>
              </a:ext>
            </a:extLst>
          </p:cNvPr>
          <p:cNvSpPr/>
          <p:nvPr/>
        </p:nvSpPr>
        <p:spPr>
          <a:xfrm>
            <a:off x="1272428" y="3647444"/>
            <a:ext cx="906889" cy="150455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PB_4 / MISO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038A8C-6362-DCE9-02FF-D02693E6B706}"/>
              </a:ext>
            </a:extLst>
          </p:cNvPr>
          <p:cNvSpPr/>
          <p:nvPr/>
        </p:nvSpPr>
        <p:spPr>
          <a:xfrm rot="5400000">
            <a:off x="2538468" y="3465931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2BD85C-C09C-4CE6-ED4D-D1787BF51BA7}"/>
              </a:ext>
            </a:extLst>
          </p:cNvPr>
          <p:cNvSpPr txBox="1"/>
          <p:nvPr/>
        </p:nvSpPr>
        <p:spPr>
          <a:xfrm>
            <a:off x="2936116" y="4968275"/>
            <a:ext cx="88746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MSGEQ7 : PD_14, PD_15, PA_4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(strobe, reset,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analog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 out)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WS2812 led out : PC_8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DAC1 out : PA_5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HC-05 BT module : PD_1, PD_0 (uart4)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Digital In Pull-Down 1 to 4 : PA_7, PF_2, PF_1, PF_0    */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04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74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 + carte communication sans fil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80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https://os.mbed.com/teams/IOGS_France/code/IeTI_nRF24/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PB_5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949</Words>
  <Application>Microsoft Office PowerPoint</Application>
  <PresentationFormat>Grand écran</PresentationFormat>
  <Paragraphs>295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324</cp:revision>
  <dcterms:created xsi:type="dcterms:W3CDTF">2021-06-08T13:49:35Z</dcterms:created>
  <dcterms:modified xsi:type="dcterms:W3CDTF">2023-03-06T15:01:46Z</dcterms:modified>
</cp:coreProperties>
</file>