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6" r:id="rId3"/>
    <p:sldId id="267" r:id="rId4"/>
    <p:sldId id="268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F7F7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>
        <p:scale>
          <a:sx n="200" d="100"/>
          <a:sy n="200" d="100"/>
        </p:scale>
        <p:origin x="144" y="-43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7B7D27B-66E7-454F-394B-3B0302FA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5" y="1697594"/>
            <a:ext cx="5774268" cy="502032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298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/ </a:t>
            </a:r>
            <a:r>
              <a:rPr lang="fr-FR" b="1" dirty="0"/>
              <a:t>carte L476RG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MCC (x3)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Pont en H – L293D (pour 3 moteurs)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KAPPA M868 (RF)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Capteurs Distance SHARP (x 3)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LIDAR </a:t>
            </a:r>
            <a:r>
              <a:rPr lang="fr-FR" sz="1600" dirty="0" err="1">
                <a:solidFill>
                  <a:schemeClr val="accent2"/>
                </a:solidFill>
              </a:rPr>
              <a:t>RpLidar</a:t>
            </a:r>
            <a:r>
              <a:rPr lang="fr-FR" sz="1600" dirty="0">
                <a:solidFill>
                  <a:schemeClr val="accent2"/>
                </a:solidFill>
              </a:rPr>
              <a:t> A2 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Lidar / 3 capteurs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03B397-F32C-4B09-F4BF-54AE00571954}"/>
              </a:ext>
            </a:extLst>
          </p:cNvPr>
          <p:cNvSpPr/>
          <p:nvPr/>
        </p:nvSpPr>
        <p:spPr>
          <a:xfrm>
            <a:off x="293376" y="59002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758AF5-6DF3-16AA-9749-473C7E56A8A1}"/>
              </a:ext>
            </a:extLst>
          </p:cNvPr>
          <p:cNvSpPr txBox="1"/>
          <p:nvPr/>
        </p:nvSpPr>
        <p:spPr>
          <a:xfrm>
            <a:off x="293376" y="62028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3" name="Rectangle : coins arrondis 1">
            <a:extLst>
              <a:ext uri="{FF2B5EF4-FFF2-40B4-BE49-F238E27FC236}">
                <a16:creationId xmlns:a16="http://schemas.microsoft.com/office/drawing/2014/main" id="{1A03B397-F32C-4B09-F4BF-54AE00571954}"/>
              </a:ext>
            </a:extLst>
          </p:cNvPr>
          <p:cNvSpPr/>
          <p:nvPr/>
        </p:nvSpPr>
        <p:spPr>
          <a:xfrm>
            <a:off x="3962964" y="5549074"/>
            <a:ext cx="1979043" cy="2946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758AF5-6DF3-16AA-9749-473C7E56A8A1}"/>
              </a:ext>
            </a:extLst>
          </p:cNvPr>
          <p:cNvSpPr txBox="1"/>
          <p:nvPr/>
        </p:nvSpPr>
        <p:spPr>
          <a:xfrm>
            <a:off x="3962964" y="5851731"/>
            <a:ext cx="197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Sur les moteurs </a:t>
            </a:r>
            <a:r>
              <a:rPr lang="fr-FR" sz="1200" dirty="0" err="1"/>
              <a:t>Digilent</a:t>
            </a:r>
            <a:r>
              <a:rPr lang="fr-FR" sz="1200" dirty="0"/>
              <a:t> , il faut </a:t>
            </a:r>
            <a:r>
              <a:rPr lang="fr-FR" sz="1200" b="1" dirty="0"/>
              <a:t>inverser les broches VCC et GND </a:t>
            </a:r>
            <a:r>
              <a:rPr lang="fr-FR" sz="1200" dirty="0"/>
              <a:t>du capteur de position !!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260B16-A286-4458-A2EA-3A1FD7F3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53" y="1641060"/>
            <a:ext cx="5774268" cy="502032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57CE092-7F12-400D-90A4-B98D79972011}"/>
              </a:ext>
            </a:extLst>
          </p:cNvPr>
          <p:cNvSpPr/>
          <p:nvPr/>
        </p:nvSpPr>
        <p:spPr>
          <a:xfrm>
            <a:off x="8791821" y="4349079"/>
            <a:ext cx="742396" cy="1591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BATTERIE IN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50B3C6-0876-49C9-AC0B-1B019797DD05}"/>
              </a:ext>
            </a:extLst>
          </p:cNvPr>
          <p:cNvSpPr/>
          <p:nvPr/>
        </p:nvSpPr>
        <p:spPr>
          <a:xfrm>
            <a:off x="8791821" y="4575936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D7B0575-ECC2-469D-BC88-801943EF9A16}"/>
              </a:ext>
            </a:extLst>
          </p:cNvPr>
          <p:cNvSpPr/>
          <p:nvPr/>
        </p:nvSpPr>
        <p:spPr>
          <a:xfrm>
            <a:off x="293376" y="16330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4A1F4A-EFB4-4D1F-989E-ADB10027F970}"/>
              </a:ext>
            </a:extLst>
          </p:cNvPr>
          <p:cNvSpPr txBox="1"/>
          <p:nvPr/>
        </p:nvSpPr>
        <p:spPr>
          <a:xfrm>
            <a:off x="293376" y="1935660"/>
            <a:ext cx="197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/>
              <a:t>Ne pas utiliser</a:t>
            </a:r>
            <a:r>
              <a:rPr lang="fr-FR" sz="1200" dirty="0"/>
              <a:t> le connecteur </a:t>
            </a:r>
            <a:r>
              <a:rPr lang="fr-FR" sz="1200" b="1" dirty="0"/>
              <a:t>J23</a:t>
            </a:r>
            <a:r>
              <a:rPr lang="fr-FR" sz="1200" dirty="0"/>
              <a:t> ! (erreur de conception)</a:t>
            </a:r>
            <a:endParaRPr lang="fr-FR" sz="1200" i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83F1EF3-C780-4BEE-9DC8-A2B2C9D66BB2}"/>
              </a:ext>
            </a:extLst>
          </p:cNvPr>
          <p:cNvSpPr/>
          <p:nvPr/>
        </p:nvSpPr>
        <p:spPr>
          <a:xfrm rot="5400000">
            <a:off x="8928988" y="3695682"/>
            <a:ext cx="218938" cy="6028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Alim 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CF66-C550-457D-B2A0-EA091BE20B95}"/>
              </a:ext>
            </a:extLst>
          </p:cNvPr>
          <p:cNvSpPr/>
          <p:nvPr/>
        </p:nvSpPr>
        <p:spPr>
          <a:xfrm>
            <a:off x="8349718" y="3845510"/>
            <a:ext cx="30850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87C1BA3-6A00-4423-BA05-B6BE2CF86F03}"/>
              </a:ext>
            </a:extLst>
          </p:cNvPr>
          <p:cNvSpPr/>
          <p:nvPr/>
        </p:nvSpPr>
        <p:spPr>
          <a:xfrm>
            <a:off x="293376" y="2454044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83AEF5F-7067-4EFF-94A5-43D2EA3E853A}"/>
              </a:ext>
            </a:extLst>
          </p:cNvPr>
          <p:cNvSpPr txBox="1"/>
          <p:nvPr/>
        </p:nvSpPr>
        <p:spPr>
          <a:xfrm>
            <a:off x="293376" y="2766226"/>
            <a:ext cx="197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</a:t>
            </a:r>
            <a:r>
              <a:rPr lang="fr-FR" sz="1200" b="1" dirty="0"/>
              <a:t>cavalier ALIM EXT </a:t>
            </a:r>
            <a:r>
              <a:rPr lang="fr-FR" sz="1200" dirty="0"/>
              <a:t>doit être positionné si l’alimentation de la carte Nucléo se fait par la batterie. </a:t>
            </a:r>
            <a:r>
              <a:rPr lang="fr-FR" sz="1200" i="1" dirty="0"/>
              <a:t>Il n’est alors pas possible de reprogrammer la carte Nucléo.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C0159F9-F079-4033-8BCA-94063734A536}"/>
              </a:ext>
            </a:extLst>
          </p:cNvPr>
          <p:cNvSpPr/>
          <p:nvPr/>
        </p:nvSpPr>
        <p:spPr>
          <a:xfrm rot="5400000">
            <a:off x="7108929" y="3765164"/>
            <a:ext cx="270167" cy="6527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2A7311-66B9-40A2-82AD-4E9A081FEC64}"/>
              </a:ext>
            </a:extLst>
          </p:cNvPr>
          <p:cNvSpPr/>
          <p:nvPr/>
        </p:nvSpPr>
        <p:spPr>
          <a:xfrm rot="16200000">
            <a:off x="7556938" y="4327410"/>
            <a:ext cx="309458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NUC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23197-DBEC-46FC-836F-737665BF9BB7}"/>
              </a:ext>
            </a:extLst>
          </p:cNvPr>
          <p:cNvSpPr/>
          <p:nvPr/>
        </p:nvSpPr>
        <p:spPr>
          <a:xfrm rot="16200000">
            <a:off x="7845536" y="4547479"/>
            <a:ext cx="309455" cy="13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EXT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E93574-68AF-422A-9F34-DFD28A4C3E99}"/>
              </a:ext>
            </a:extLst>
          </p:cNvPr>
          <p:cNvSpPr/>
          <p:nvPr/>
        </p:nvSpPr>
        <p:spPr>
          <a:xfrm>
            <a:off x="5323523" y="489336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DE24C1E-6339-4B93-B6CF-FBA6FD672330}"/>
              </a:ext>
            </a:extLst>
          </p:cNvPr>
          <p:cNvSpPr/>
          <p:nvPr/>
        </p:nvSpPr>
        <p:spPr>
          <a:xfrm>
            <a:off x="5323523" y="521694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6D9D7FD-8766-48A8-A1F2-CDB176D89942}"/>
              </a:ext>
            </a:extLst>
          </p:cNvPr>
          <p:cNvSpPr/>
          <p:nvPr/>
        </p:nvSpPr>
        <p:spPr>
          <a:xfrm>
            <a:off x="5323523" y="5540520"/>
            <a:ext cx="547733" cy="18566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CC40C19-4865-44EE-90E4-A3EA3AA2C8FC}"/>
              </a:ext>
            </a:extLst>
          </p:cNvPr>
          <p:cNvSpPr/>
          <p:nvPr/>
        </p:nvSpPr>
        <p:spPr>
          <a:xfrm>
            <a:off x="4672513" y="5945283"/>
            <a:ext cx="531948" cy="185662"/>
          </a:xfrm>
          <a:prstGeom prst="roundRect">
            <a:avLst/>
          </a:prstGeom>
          <a:solidFill>
            <a:schemeClr val="accent2">
              <a:alpha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NC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2728872-6BBE-4672-8B6E-928ECFB06F1B}"/>
              </a:ext>
            </a:extLst>
          </p:cNvPr>
          <p:cNvSpPr/>
          <p:nvPr/>
        </p:nvSpPr>
        <p:spPr>
          <a:xfrm>
            <a:off x="3513200" y="5705927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+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E7E4420-B829-4AF9-B55F-7168C3218A56}"/>
              </a:ext>
            </a:extLst>
          </p:cNvPr>
          <p:cNvSpPr/>
          <p:nvPr/>
        </p:nvSpPr>
        <p:spPr>
          <a:xfrm>
            <a:off x="3513199" y="591761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M1 -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6F98B7D-EE2D-4B7A-B22B-C51796BB88C9}"/>
              </a:ext>
            </a:extLst>
          </p:cNvPr>
          <p:cNvSpPr/>
          <p:nvPr/>
        </p:nvSpPr>
        <p:spPr>
          <a:xfrm>
            <a:off x="2686050" y="5705927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1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E7849D3-120B-4221-9691-86C73A41AA8E}"/>
              </a:ext>
            </a:extLst>
          </p:cNvPr>
          <p:cNvSpPr/>
          <p:nvPr/>
        </p:nvSpPr>
        <p:spPr>
          <a:xfrm>
            <a:off x="9152116" y="5891589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2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15D19EC-C52E-441F-8C0E-2096CCD879CD}"/>
              </a:ext>
            </a:extLst>
          </p:cNvPr>
          <p:cNvSpPr/>
          <p:nvPr/>
        </p:nvSpPr>
        <p:spPr>
          <a:xfrm rot="16200000">
            <a:off x="8463041" y="6010441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+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29BA28B-AB42-4D8F-B0C3-1BCCB963FA98}"/>
              </a:ext>
            </a:extLst>
          </p:cNvPr>
          <p:cNvSpPr/>
          <p:nvPr/>
        </p:nvSpPr>
        <p:spPr>
          <a:xfrm rot="16200000">
            <a:off x="8694053" y="6010440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M2 -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F095908-BCB7-45F5-964D-B6F19F3C3734}"/>
              </a:ext>
            </a:extLst>
          </p:cNvPr>
          <p:cNvSpPr/>
          <p:nvPr/>
        </p:nvSpPr>
        <p:spPr>
          <a:xfrm>
            <a:off x="4986400" y="2001662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+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FCB7362-8C57-48A2-A82B-13601C837171}"/>
              </a:ext>
            </a:extLst>
          </p:cNvPr>
          <p:cNvSpPr/>
          <p:nvPr/>
        </p:nvSpPr>
        <p:spPr>
          <a:xfrm>
            <a:off x="4986399" y="2213346"/>
            <a:ext cx="547733" cy="1856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M3 -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9651164-A93E-4D61-A0E1-C4BAAFA874D2}"/>
              </a:ext>
            </a:extLst>
          </p:cNvPr>
          <p:cNvSpPr/>
          <p:nvPr/>
        </p:nvSpPr>
        <p:spPr>
          <a:xfrm>
            <a:off x="4159250" y="2001662"/>
            <a:ext cx="747707" cy="39734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Moteur 3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69729DCD-E85A-4F9C-9390-A8FCA87BB57D}"/>
              </a:ext>
            </a:extLst>
          </p:cNvPr>
          <p:cNvSpPr/>
          <p:nvPr/>
        </p:nvSpPr>
        <p:spPr>
          <a:xfrm rot="5400000">
            <a:off x="5511657" y="2652786"/>
            <a:ext cx="610030" cy="6669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RN42 Module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320AC38-8C36-479F-BBD1-71DEBD1099EB}"/>
              </a:ext>
            </a:extLst>
          </p:cNvPr>
          <p:cNvSpPr/>
          <p:nvPr/>
        </p:nvSpPr>
        <p:spPr>
          <a:xfrm rot="16200000">
            <a:off x="6303064" y="1458619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M3_B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EF923802-6EAF-4B5F-A596-C3CF6FB5AE49}"/>
              </a:ext>
            </a:extLst>
          </p:cNvPr>
          <p:cNvSpPr/>
          <p:nvPr/>
        </p:nvSpPr>
        <p:spPr>
          <a:xfrm rot="16200000">
            <a:off x="6208514" y="1458619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M3_A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50084D2B-EBF7-4688-83AD-A81170B8DC44}"/>
              </a:ext>
            </a:extLst>
          </p:cNvPr>
          <p:cNvSpPr/>
          <p:nvPr/>
        </p:nvSpPr>
        <p:spPr>
          <a:xfrm rot="16200000">
            <a:off x="6110765" y="1458619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525C7EE-3125-4113-BB08-47FFE53B98B8}"/>
              </a:ext>
            </a:extLst>
          </p:cNvPr>
          <p:cNvSpPr/>
          <p:nvPr/>
        </p:nvSpPr>
        <p:spPr>
          <a:xfrm rot="16200000">
            <a:off x="6013016" y="1458619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38143C46-13AB-496D-AD44-629AFA7BFE16}"/>
              </a:ext>
            </a:extLst>
          </p:cNvPr>
          <p:cNvSpPr/>
          <p:nvPr/>
        </p:nvSpPr>
        <p:spPr>
          <a:xfrm rot="16200000">
            <a:off x="5914499" y="145861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M3 -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6B4A0C1A-B954-4DC2-9822-7FE3DBFCE2D3}"/>
              </a:ext>
            </a:extLst>
          </p:cNvPr>
          <p:cNvSpPr/>
          <p:nvPr/>
        </p:nvSpPr>
        <p:spPr>
          <a:xfrm rot="16200000">
            <a:off x="5815982" y="1458618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M3 +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E39A237-4BF0-4D43-AA1F-64F18C299C6A}"/>
              </a:ext>
            </a:extLst>
          </p:cNvPr>
          <p:cNvSpPr/>
          <p:nvPr/>
        </p:nvSpPr>
        <p:spPr>
          <a:xfrm>
            <a:off x="4720038" y="3429000"/>
            <a:ext cx="339461" cy="123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Module KAPPA M868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56A13CD-72EB-409E-9632-6690F6A4BE6C}"/>
              </a:ext>
            </a:extLst>
          </p:cNvPr>
          <p:cNvSpPr/>
          <p:nvPr/>
        </p:nvSpPr>
        <p:spPr>
          <a:xfrm>
            <a:off x="6233799" y="2698927"/>
            <a:ext cx="303375" cy="5746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nRF24 Module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945204A1-6EF7-4A9F-B9DE-03150F1565A3}"/>
              </a:ext>
            </a:extLst>
          </p:cNvPr>
          <p:cNvSpPr/>
          <p:nvPr/>
        </p:nvSpPr>
        <p:spPr>
          <a:xfrm rot="5400000">
            <a:off x="6339419" y="5759119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F346537B-98D5-4DE8-B23E-FD230C5C631C}"/>
              </a:ext>
            </a:extLst>
          </p:cNvPr>
          <p:cNvSpPr/>
          <p:nvPr/>
        </p:nvSpPr>
        <p:spPr>
          <a:xfrm rot="16200000">
            <a:off x="4875461" y="644968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M1_B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FC6B27BB-1980-4E51-B656-A875E2B2EEBB}"/>
              </a:ext>
            </a:extLst>
          </p:cNvPr>
          <p:cNvSpPr/>
          <p:nvPr/>
        </p:nvSpPr>
        <p:spPr>
          <a:xfrm rot="16200000">
            <a:off x="4780911" y="6449680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M1_A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9A661645-4310-4623-9ACC-6B90E8270A54}"/>
              </a:ext>
            </a:extLst>
          </p:cNvPr>
          <p:cNvSpPr/>
          <p:nvPr/>
        </p:nvSpPr>
        <p:spPr>
          <a:xfrm rot="16200000">
            <a:off x="4683162" y="6449680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6E2ED393-345D-4BF8-A310-133E1A7A5D6C}"/>
              </a:ext>
            </a:extLst>
          </p:cNvPr>
          <p:cNvSpPr/>
          <p:nvPr/>
        </p:nvSpPr>
        <p:spPr>
          <a:xfrm rot="16200000">
            <a:off x="4585413" y="6449680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B73A218-170E-4388-908B-D4D327FC0339}"/>
              </a:ext>
            </a:extLst>
          </p:cNvPr>
          <p:cNvSpPr/>
          <p:nvPr/>
        </p:nvSpPr>
        <p:spPr>
          <a:xfrm rot="16200000">
            <a:off x="4486896" y="6449680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M1 -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E7AB175F-CD41-468D-8F55-1D0EE127DBA8}"/>
              </a:ext>
            </a:extLst>
          </p:cNvPr>
          <p:cNvSpPr/>
          <p:nvPr/>
        </p:nvSpPr>
        <p:spPr>
          <a:xfrm rot="16200000">
            <a:off x="4388379" y="6449679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M1 +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76480DC-9F78-4FF4-8640-A7906944BFAC}"/>
              </a:ext>
            </a:extLst>
          </p:cNvPr>
          <p:cNvSpPr/>
          <p:nvPr/>
        </p:nvSpPr>
        <p:spPr>
          <a:xfrm>
            <a:off x="8416977" y="5406660"/>
            <a:ext cx="361845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M2_B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C924138-3E5F-48AE-9F7B-81AC3327C48D}"/>
              </a:ext>
            </a:extLst>
          </p:cNvPr>
          <p:cNvSpPr/>
          <p:nvPr/>
        </p:nvSpPr>
        <p:spPr>
          <a:xfrm>
            <a:off x="8416978" y="5308588"/>
            <a:ext cx="361844" cy="8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M2_A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14F7425-1AE4-4115-9EE9-7968B80D5186}"/>
              </a:ext>
            </a:extLst>
          </p:cNvPr>
          <p:cNvSpPr/>
          <p:nvPr/>
        </p:nvSpPr>
        <p:spPr>
          <a:xfrm>
            <a:off x="8416978" y="5214705"/>
            <a:ext cx="361844" cy="87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3.3V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FD6E17D-A6D7-4E5D-8C42-0A814156D3D5}"/>
              </a:ext>
            </a:extLst>
          </p:cNvPr>
          <p:cNvSpPr/>
          <p:nvPr/>
        </p:nvSpPr>
        <p:spPr>
          <a:xfrm>
            <a:off x="8416978" y="5120762"/>
            <a:ext cx="361844" cy="875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GND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7928C1E-7378-430C-9C31-0BA0D6573AE0}"/>
              </a:ext>
            </a:extLst>
          </p:cNvPr>
          <p:cNvSpPr/>
          <p:nvPr/>
        </p:nvSpPr>
        <p:spPr>
          <a:xfrm>
            <a:off x="8416978" y="502243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M2 -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7AD31B74-3C02-4FA6-B963-E16972DA9E6E}"/>
              </a:ext>
            </a:extLst>
          </p:cNvPr>
          <p:cNvSpPr/>
          <p:nvPr/>
        </p:nvSpPr>
        <p:spPr>
          <a:xfrm>
            <a:off x="8416978" y="4924102"/>
            <a:ext cx="361844" cy="8758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/>
              <a:t>M2 +</a:t>
            </a:r>
          </a:p>
        </p:txBody>
      </p:sp>
    </p:spTree>
    <p:extLst>
      <p:ext uri="{BB962C8B-B14F-4D97-AF65-F5344CB8AC3E}">
        <p14:creationId xmlns:p14="http://schemas.microsoft.com/office/powerpoint/2010/main" val="425099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05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Robot Holonome / Moteurs et encodeurs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9" name="Image 148">
            <a:extLst>
              <a:ext uri="{FF2B5EF4-FFF2-40B4-BE49-F238E27FC236}">
                <a16:creationId xmlns:a16="http://schemas.microsoft.com/office/drawing/2014/main" id="{EBA18948-9D74-19A1-051E-E530BE25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7" y="1464163"/>
            <a:ext cx="5972675" cy="5220505"/>
          </a:xfrm>
          <a:prstGeom prst="rect">
            <a:avLst/>
          </a:prstGeom>
        </p:spPr>
      </p:pic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C504910B-5EDD-6B4F-2E59-9607C5ECBE22}"/>
              </a:ext>
            </a:extLst>
          </p:cNvPr>
          <p:cNvSpPr/>
          <p:nvPr/>
        </p:nvSpPr>
        <p:spPr>
          <a:xfrm rot="5400000">
            <a:off x="8160860" y="268053"/>
            <a:ext cx="386677" cy="37894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Réduction : 1 / 74,9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E2B20DEA-1D63-0803-F76C-13D8069AFB8B}"/>
              </a:ext>
            </a:extLst>
          </p:cNvPr>
          <p:cNvSpPr/>
          <p:nvPr/>
        </p:nvSpPr>
        <p:spPr>
          <a:xfrm rot="5400000">
            <a:off x="8160860" y="873709"/>
            <a:ext cx="386677" cy="37894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Codeur : 360 CPR</a:t>
            </a:r>
          </a:p>
        </p:txBody>
      </p:sp>
    </p:spTree>
    <p:extLst>
      <p:ext uri="{BB962C8B-B14F-4D97-AF65-F5344CB8AC3E}">
        <p14:creationId xmlns:p14="http://schemas.microsoft.com/office/powerpoint/2010/main" val="64483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05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Robot Holonome / Moteurs et encodeurs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811119" y="1654175"/>
            <a:ext cx="772357" cy="14126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Moteur 2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1" y="3296155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3160557" y="2834237"/>
            <a:ext cx="772357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M2_B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3160556" y="2645863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M2_A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3160556" y="2185903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3160555" y="2370762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64264D9-63AE-DCA2-FDE4-DEF40B695E77}"/>
              </a:ext>
            </a:extLst>
          </p:cNvPr>
          <p:cNvSpPr/>
          <p:nvPr/>
        </p:nvSpPr>
        <p:spPr>
          <a:xfrm>
            <a:off x="3160555" y="1903624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M2 -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E8F2E04-B5F1-151C-0722-D4E6A9360CD2}"/>
              </a:ext>
            </a:extLst>
          </p:cNvPr>
          <p:cNvSpPr/>
          <p:nvPr/>
        </p:nvSpPr>
        <p:spPr>
          <a:xfrm>
            <a:off x="3160554" y="1715250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M2 +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ABFCB3-8AB7-D9CB-E9F2-A16A5A5314EB}"/>
              </a:ext>
            </a:extLst>
          </p:cNvPr>
          <p:cNvSpPr/>
          <p:nvPr/>
        </p:nvSpPr>
        <p:spPr>
          <a:xfrm>
            <a:off x="3839694" y="3324625"/>
            <a:ext cx="772357" cy="14126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Moteur 3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40FD17B-8266-7A65-4A33-A5149978A9E4}"/>
              </a:ext>
            </a:extLst>
          </p:cNvPr>
          <p:cNvSpPr/>
          <p:nvPr/>
        </p:nvSpPr>
        <p:spPr>
          <a:xfrm>
            <a:off x="3189132" y="4504687"/>
            <a:ext cx="772357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M3_B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32D3B36-4533-C6BC-BC3E-1DD886A39CAA}"/>
              </a:ext>
            </a:extLst>
          </p:cNvPr>
          <p:cNvSpPr/>
          <p:nvPr/>
        </p:nvSpPr>
        <p:spPr>
          <a:xfrm>
            <a:off x="3189131" y="4316313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M3_A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8377F53-0648-DE84-0825-3C06B6833E42}"/>
              </a:ext>
            </a:extLst>
          </p:cNvPr>
          <p:cNvSpPr/>
          <p:nvPr/>
        </p:nvSpPr>
        <p:spPr>
          <a:xfrm>
            <a:off x="3189131" y="3856353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59FC7C7-8640-304A-E022-128A675BC3DD}"/>
              </a:ext>
            </a:extLst>
          </p:cNvPr>
          <p:cNvSpPr/>
          <p:nvPr/>
        </p:nvSpPr>
        <p:spPr>
          <a:xfrm>
            <a:off x="3189130" y="4041212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370F742-0700-E19E-736B-F9B6B9C50064}"/>
              </a:ext>
            </a:extLst>
          </p:cNvPr>
          <p:cNvSpPr/>
          <p:nvPr/>
        </p:nvSpPr>
        <p:spPr>
          <a:xfrm>
            <a:off x="3189130" y="3574074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M3 -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C6766B2-98E5-703B-CD61-AAE0C1E2A2CA}"/>
              </a:ext>
            </a:extLst>
          </p:cNvPr>
          <p:cNvSpPr/>
          <p:nvPr/>
        </p:nvSpPr>
        <p:spPr>
          <a:xfrm>
            <a:off x="3189129" y="3385700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M3 +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913B8B4A-06E9-5361-99B2-610CF4C024DA}"/>
              </a:ext>
            </a:extLst>
          </p:cNvPr>
          <p:cNvSpPr/>
          <p:nvPr/>
        </p:nvSpPr>
        <p:spPr>
          <a:xfrm>
            <a:off x="1240906" y="189231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9107EC1F-B901-7BFC-4663-1CC3F466C82C}"/>
              </a:ext>
            </a:extLst>
          </p:cNvPr>
          <p:cNvSpPr/>
          <p:nvPr/>
        </p:nvSpPr>
        <p:spPr>
          <a:xfrm>
            <a:off x="1240908" y="169691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51DA2DB8-9E49-C291-DB79-4C9327E93295}"/>
              </a:ext>
            </a:extLst>
          </p:cNvPr>
          <p:cNvSpPr/>
          <p:nvPr/>
        </p:nvSpPr>
        <p:spPr>
          <a:xfrm>
            <a:off x="1240906" y="358685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587D86A-C9BA-963C-9FD3-CB8F0AEC7C1E}"/>
              </a:ext>
            </a:extLst>
          </p:cNvPr>
          <p:cNvSpPr/>
          <p:nvPr/>
        </p:nvSpPr>
        <p:spPr>
          <a:xfrm>
            <a:off x="1240908" y="339145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07571AAE-7ECF-1C97-382A-44B32E9BA441}"/>
              </a:ext>
            </a:extLst>
          </p:cNvPr>
          <p:cNvSpPr/>
          <p:nvPr/>
        </p:nvSpPr>
        <p:spPr>
          <a:xfrm>
            <a:off x="1240906" y="2816867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BFFE0839-CBE0-A4F1-9F6B-51018C1B9FA0}"/>
              </a:ext>
            </a:extLst>
          </p:cNvPr>
          <p:cNvSpPr/>
          <p:nvPr/>
        </p:nvSpPr>
        <p:spPr>
          <a:xfrm>
            <a:off x="1240908" y="2621469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CC0FD9E2-A6CD-36F1-A8EC-EEE19E3197C7}"/>
              </a:ext>
            </a:extLst>
          </p:cNvPr>
          <p:cNvSpPr/>
          <p:nvPr/>
        </p:nvSpPr>
        <p:spPr>
          <a:xfrm>
            <a:off x="1240904" y="450641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5C4CFB29-0229-ED8A-8B88-4235DB84EBA6}"/>
              </a:ext>
            </a:extLst>
          </p:cNvPr>
          <p:cNvSpPr/>
          <p:nvPr/>
        </p:nvSpPr>
        <p:spPr>
          <a:xfrm>
            <a:off x="1240906" y="4311013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154E5573-E369-76AA-49BF-DAF1E5B997B8}"/>
              </a:ext>
            </a:extLst>
          </p:cNvPr>
          <p:cNvSpPr/>
          <p:nvPr/>
        </p:nvSpPr>
        <p:spPr>
          <a:xfrm rot="5400000">
            <a:off x="2529318" y="3290266"/>
            <a:ext cx="562962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06273433-6BB7-6FB8-EE10-859B58AE53FB}"/>
              </a:ext>
            </a:extLst>
          </p:cNvPr>
          <p:cNvSpPr/>
          <p:nvPr/>
        </p:nvSpPr>
        <p:spPr>
          <a:xfrm>
            <a:off x="2211864" y="1613594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68162BFA-E6A7-05FC-3E6E-10EB883A8BC6}"/>
              </a:ext>
            </a:extLst>
          </p:cNvPr>
          <p:cNvSpPr/>
          <p:nvPr/>
        </p:nvSpPr>
        <p:spPr>
          <a:xfrm rot="5400000">
            <a:off x="2500741" y="1607705"/>
            <a:ext cx="562962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89F00D9C-7A80-FCFB-319A-0F551B59A17D}"/>
              </a:ext>
            </a:extLst>
          </p:cNvPr>
          <p:cNvSpPr/>
          <p:nvPr/>
        </p:nvSpPr>
        <p:spPr>
          <a:xfrm rot="5400000">
            <a:off x="2448974" y="4076344"/>
            <a:ext cx="386677" cy="7721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Codeur</a:t>
            </a: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E6407692-FADE-C271-CCB6-F316916AE00E}"/>
              </a:ext>
            </a:extLst>
          </p:cNvPr>
          <p:cNvSpPr/>
          <p:nvPr/>
        </p:nvSpPr>
        <p:spPr>
          <a:xfrm rot="5400000">
            <a:off x="2433198" y="2389890"/>
            <a:ext cx="386677" cy="7721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Codeur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9A8ACECF-5D0C-CF52-7355-BBA2BEEFBD37}"/>
              </a:ext>
            </a:extLst>
          </p:cNvPr>
          <p:cNvSpPr/>
          <p:nvPr/>
        </p:nvSpPr>
        <p:spPr>
          <a:xfrm>
            <a:off x="6771758" y="1603458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C4AC2A2-5692-D2B5-E97D-9F73B1C86311}"/>
              </a:ext>
            </a:extLst>
          </p:cNvPr>
          <p:cNvSpPr/>
          <p:nvPr/>
        </p:nvSpPr>
        <p:spPr>
          <a:xfrm>
            <a:off x="10154252" y="1654174"/>
            <a:ext cx="772357" cy="14126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Moteur 1</a:t>
            </a: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36A7009A-4D13-6628-2BC3-B3C03AD40D24}"/>
              </a:ext>
            </a:extLst>
          </p:cNvPr>
          <p:cNvSpPr/>
          <p:nvPr/>
        </p:nvSpPr>
        <p:spPr>
          <a:xfrm>
            <a:off x="9503690" y="2834236"/>
            <a:ext cx="772357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M1_B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DA1DC688-AFEF-E932-3EFC-989005C5CDA5}"/>
              </a:ext>
            </a:extLst>
          </p:cNvPr>
          <p:cNvSpPr/>
          <p:nvPr/>
        </p:nvSpPr>
        <p:spPr>
          <a:xfrm>
            <a:off x="9503689" y="264586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M1_A</a:t>
            </a:r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FF86AAA6-C912-7CBD-07D6-FE82E2845A51}"/>
              </a:ext>
            </a:extLst>
          </p:cNvPr>
          <p:cNvSpPr/>
          <p:nvPr/>
        </p:nvSpPr>
        <p:spPr>
          <a:xfrm>
            <a:off x="9503689" y="2185902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0CAF8CBF-0570-BEBF-68AD-EE291CE33A6E}"/>
              </a:ext>
            </a:extLst>
          </p:cNvPr>
          <p:cNvSpPr/>
          <p:nvPr/>
        </p:nvSpPr>
        <p:spPr>
          <a:xfrm>
            <a:off x="9503688" y="2370761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BD194FE-6A9B-0053-DE69-87EE898145FE}"/>
              </a:ext>
            </a:extLst>
          </p:cNvPr>
          <p:cNvSpPr/>
          <p:nvPr/>
        </p:nvSpPr>
        <p:spPr>
          <a:xfrm>
            <a:off x="9503688" y="1903623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M1 -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DFC9A424-E8BF-BBE6-DFF0-36E222FD4988}"/>
              </a:ext>
            </a:extLst>
          </p:cNvPr>
          <p:cNvSpPr/>
          <p:nvPr/>
        </p:nvSpPr>
        <p:spPr>
          <a:xfrm>
            <a:off x="9503687" y="1715249"/>
            <a:ext cx="772357" cy="148656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M1 +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D1D23FA6-F3A6-577F-5414-F6D41F01C012}"/>
              </a:ext>
            </a:extLst>
          </p:cNvPr>
          <p:cNvSpPr/>
          <p:nvPr/>
        </p:nvSpPr>
        <p:spPr>
          <a:xfrm>
            <a:off x="7584039" y="18923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A0C094F0-DA6B-1EE6-1192-CF9B899ED4EA}"/>
              </a:ext>
            </a:extLst>
          </p:cNvPr>
          <p:cNvSpPr/>
          <p:nvPr/>
        </p:nvSpPr>
        <p:spPr>
          <a:xfrm>
            <a:off x="7584041" y="169691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78B4134C-2374-CB65-4546-F824D2C9BCCC}"/>
              </a:ext>
            </a:extLst>
          </p:cNvPr>
          <p:cNvSpPr/>
          <p:nvPr/>
        </p:nvSpPr>
        <p:spPr>
          <a:xfrm>
            <a:off x="7584039" y="2816866"/>
            <a:ext cx="854593" cy="14865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NOT CON.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51F26F56-AD5A-0DD8-A5EB-7E1AEF6894F8}"/>
              </a:ext>
            </a:extLst>
          </p:cNvPr>
          <p:cNvSpPr/>
          <p:nvPr/>
        </p:nvSpPr>
        <p:spPr>
          <a:xfrm>
            <a:off x="7584041" y="262146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93188835-FED5-9386-F11A-AF154D934C69}"/>
              </a:ext>
            </a:extLst>
          </p:cNvPr>
          <p:cNvSpPr/>
          <p:nvPr/>
        </p:nvSpPr>
        <p:spPr>
          <a:xfrm>
            <a:off x="8554997" y="1613593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8DFE9345-FEB0-F53C-4A31-14C78E4A459C}"/>
              </a:ext>
            </a:extLst>
          </p:cNvPr>
          <p:cNvSpPr/>
          <p:nvPr/>
        </p:nvSpPr>
        <p:spPr>
          <a:xfrm rot="5400000">
            <a:off x="8843874" y="1607704"/>
            <a:ext cx="562962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 H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B5E51970-2209-6D41-918C-810C79D80996}"/>
              </a:ext>
            </a:extLst>
          </p:cNvPr>
          <p:cNvSpPr/>
          <p:nvPr/>
        </p:nvSpPr>
        <p:spPr>
          <a:xfrm rot="5400000">
            <a:off x="8776331" y="2389889"/>
            <a:ext cx="386677" cy="7721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Codeur</a:t>
            </a:r>
          </a:p>
        </p:txBody>
      </p:sp>
      <p:pic>
        <p:nvPicPr>
          <p:cNvPr id="149" name="Image 148">
            <a:extLst>
              <a:ext uri="{FF2B5EF4-FFF2-40B4-BE49-F238E27FC236}">
                <a16:creationId xmlns:a16="http://schemas.microsoft.com/office/drawing/2014/main" id="{EBA18948-9D74-19A1-051E-E530BE25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840" y="3369164"/>
            <a:ext cx="3909191" cy="3416886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625EF5A-B122-6A64-5029-6ED2620B10C1}"/>
              </a:ext>
            </a:extLst>
          </p:cNvPr>
          <p:cNvSpPr/>
          <p:nvPr/>
        </p:nvSpPr>
        <p:spPr>
          <a:xfrm>
            <a:off x="1240904" y="50980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C3D7584-153D-A734-F79D-93DE95485ED3}"/>
              </a:ext>
            </a:extLst>
          </p:cNvPr>
          <p:cNvSpPr/>
          <p:nvPr/>
        </p:nvSpPr>
        <p:spPr>
          <a:xfrm>
            <a:off x="3205078" y="509804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EnablePower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DE81581-7E9F-A692-FEA1-57B96DF02DCD}"/>
              </a:ext>
            </a:extLst>
          </p:cNvPr>
          <p:cNvSpPr/>
          <p:nvPr/>
        </p:nvSpPr>
        <p:spPr>
          <a:xfrm rot="5400000">
            <a:off x="2399964" y="4797591"/>
            <a:ext cx="500645" cy="7721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Ponts H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000" dirty="0">
                <a:solidFill>
                  <a:schemeClr val="tx1"/>
                </a:solidFill>
              </a:rPr>
              <a:t>(tous les moteurs)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39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Robot Holonome _ New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D7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D8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D9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5429786" y="263763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6F184A6C-0979-47DE-92B9-D353CF3A528F}"/>
              </a:ext>
            </a:extLst>
          </p:cNvPr>
          <p:cNvSpPr/>
          <p:nvPr/>
        </p:nvSpPr>
        <p:spPr>
          <a:xfrm>
            <a:off x="2248544" y="5931818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VCapt2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B77B69F-571C-489D-998B-98B8BBB6FA61}"/>
              </a:ext>
            </a:extLst>
          </p:cNvPr>
          <p:cNvSpPr/>
          <p:nvPr/>
        </p:nvSpPr>
        <p:spPr>
          <a:xfrm>
            <a:off x="2248544" y="573555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VCapt1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4197A5E5-3D0B-4CEF-B572-E7EFC9BC12BA}"/>
              </a:ext>
            </a:extLst>
          </p:cNvPr>
          <p:cNvSpPr/>
          <p:nvPr/>
        </p:nvSpPr>
        <p:spPr>
          <a:xfrm>
            <a:off x="5429785" y="5928575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VCapt3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4E9F1C9C-5173-41BF-B70C-22840E8DCC99}"/>
              </a:ext>
            </a:extLst>
          </p:cNvPr>
          <p:cNvSpPr/>
          <p:nvPr/>
        </p:nvSpPr>
        <p:spPr>
          <a:xfrm>
            <a:off x="5436258" y="553996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M1_A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F4576E7E-9C10-4791-A564-A5820A36EBEA}"/>
              </a:ext>
            </a:extLst>
          </p:cNvPr>
          <p:cNvSpPr/>
          <p:nvPr/>
        </p:nvSpPr>
        <p:spPr>
          <a:xfrm>
            <a:off x="5434108" y="573434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M1_B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75B3BCEA-E49B-4C2B-97ED-50550B8257E5}"/>
              </a:ext>
            </a:extLst>
          </p:cNvPr>
          <p:cNvSpPr/>
          <p:nvPr/>
        </p:nvSpPr>
        <p:spPr>
          <a:xfrm>
            <a:off x="5428586" y="49558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TX_LIDAR</a:t>
            </a: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335BF640-4D30-48D4-9170-CF7CBB0396BE}"/>
              </a:ext>
            </a:extLst>
          </p:cNvPr>
          <p:cNvSpPr/>
          <p:nvPr/>
        </p:nvSpPr>
        <p:spPr>
          <a:xfrm>
            <a:off x="5428586" y="5147021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RX_LIDAR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0DFBE46-BBB7-49C7-88A4-DF5A1AEEB2B2}"/>
              </a:ext>
            </a:extLst>
          </p:cNvPr>
          <p:cNvSpPr/>
          <p:nvPr/>
        </p:nvSpPr>
        <p:spPr>
          <a:xfrm>
            <a:off x="7081979" y="26176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MOT3_D1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772B1369-E549-4872-997D-2456F906A810}"/>
              </a:ext>
            </a:extLst>
          </p:cNvPr>
          <p:cNvSpPr/>
          <p:nvPr/>
        </p:nvSpPr>
        <p:spPr>
          <a:xfrm>
            <a:off x="7081979" y="24277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MOT3_D2</a:t>
            </a: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4A644197-4253-4BDE-8FFE-B81C883120BD}"/>
              </a:ext>
            </a:extLst>
          </p:cNvPr>
          <p:cNvSpPr/>
          <p:nvPr/>
        </p:nvSpPr>
        <p:spPr>
          <a:xfrm>
            <a:off x="7084294" y="2814210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LIDAR_PWM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7B793F79-2850-44FD-B9C9-1597EE5EFFB2}"/>
              </a:ext>
            </a:extLst>
          </p:cNvPr>
          <p:cNvSpPr/>
          <p:nvPr/>
        </p:nvSpPr>
        <p:spPr>
          <a:xfrm>
            <a:off x="7078578" y="551833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MOT1_D1</a:t>
            </a:r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A4FC6BC6-97ED-466F-AF56-7C8DF2008501}"/>
              </a:ext>
            </a:extLst>
          </p:cNvPr>
          <p:cNvSpPr/>
          <p:nvPr/>
        </p:nvSpPr>
        <p:spPr>
          <a:xfrm>
            <a:off x="7073847" y="532590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EnablePower</a:t>
            </a:r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811FADE4-9ACA-4C6C-BF02-A9DBE63E6AC7}"/>
              </a:ext>
            </a:extLst>
          </p:cNvPr>
          <p:cNvSpPr/>
          <p:nvPr/>
        </p:nvSpPr>
        <p:spPr>
          <a:xfrm>
            <a:off x="7073846" y="4755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M3_B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9CDD8DE8-9303-4224-A03E-9AB773652A1D}"/>
              </a:ext>
            </a:extLst>
          </p:cNvPr>
          <p:cNvSpPr/>
          <p:nvPr/>
        </p:nvSpPr>
        <p:spPr>
          <a:xfrm>
            <a:off x="7073847" y="495181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M3_A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7074989" y="51403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F4852798-C33E-4B4E-BD65-30570AE0B938}"/>
              </a:ext>
            </a:extLst>
          </p:cNvPr>
          <p:cNvSpPr/>
          <p:nvPr/>
        </p:nvSpPr>
        <p:spPr>
          <a:xfrm>
            <a:off x="2242624" y="39800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MOT1_D2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EA999D7F-DD7B-4653-8957-224A2BDFF98F}"/>
              </a:ext>
            </a:extLst>
          </p:cNvPr>
          <p:cNvSpPr/>
          <p:nvPr/>
        </p:nvSpPr>
        <p:spPr>
          <a:xfrm>
            <a:off x="10260677" y="512734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MOT2_D2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CF68DB9A-E8A7-451A-9872-5DFD13C6D3E9}"/>
              </a:ext>
            </a:extLst>
          </p:cNvPr>
          <p:cNvSpPr/>
          <p:nvPr/>
        </p:nvSpPr>
        <p:spPr>
          <a:xfrm>
            <a:off x="10260676" y="493613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MOT2_D1</a:t>
            </a:r>
          </a:p>
        </p:txBody>
      </p: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52C7755D-0443-4A8D-90F9-1F58EB57C944}"/>
              </a:ext>
            </a:extLst>
          </p:cNvPr>
          <p:cNvSpPr/>
          <p:nvPr/>
        </p:nvSpPr>
        <p:spPr>
          <a:xfrm>
            <a:off x="10260674" y="454709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M2_B</a:t>
            </a: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724B87C6-6D52-4A09-B837-027BA0326F5A}"/>
              </a:ext>
            </a:extLst>
          </p:cNvPr>
          <p:cNvSpPr/>
          <p:nvPr/>
        </p:nvSpPr>
        <p:spPr>
          <a:xfrm>
            <a:off x="10260674" y="434927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M2_A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709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nRF24 / Lidar / 3 capteurs 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16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RobotHolo :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5708618-6B80-4AAC-8D96-11594F19D3C4}"/>
              </a:ext>
            </a:extLst>
          </p:cNvPr>
          <p:cNvSpPr/>
          <p:nvPr/>
        </p:nvSpPr>
        <p:spPr>
          <a:xfrm>
            <a:off x="7081980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SCK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A24B76AC-C884-41E8-BA66-4FB9F506BDA7}"/>
              </a:ext>
            </a:extLst>
          </p:cNvPr>
          <p:cNvSpPr/>
          <p:nvPr/>
        </p:nvSpPr>
        <p:spPr>
          <a:xfrm>
            <a:off x="7083028" y="357826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MISO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27A2C40-02A1-4D55-827E-03F240E69F76}"/>
              </a:ext>
            </a:extLst>
          </p:cNvPr>
          <p:cNvSpPr/>
          <p:nvPr/>
        </p:nvSpPr>
        <p:spPr>
          <a:xfrm>
            <a:off x="7081980" y="37707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MOSI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BFC68343-767E-4449-94BE-FB8E233AB142}"/>
              </a:ext>
            </a:extLst>
          </p:cNvPr>
          <p:cNvSpPr/>
          <p:nvPr/>
        </p:nvSpPr>
        <p:spPr>
          <a:xfrm>
            <a:off x="10263020" y="376258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IRQ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6377CBE-65BC-4FCA-B8AB-DAC7A93C8513}"/>
              </a:ext>
            </a:extLst>
          </p:cNvPr>
          <p:cNvSpPr/>
          <p:nvPr/>
        </p:nvSpPr>
        <p:spPr>
          <a:xfrm>
            <a:off x="10260673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CSN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8258AB0-790F-41A7-8C19-4C215296FBCD}"/>
              </a:ext>
            </a:extLst>
          </p:cNvPr>
          <p:cNvSpPr/>
          <p:nvPr/>
        </p:nvSpPr>
        <p:spPr>
          <a:xfrm>
            <a:off x="10260672" y="35807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CE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0BCB0B12-E6BD-4AB6-8061-80D9DA736ACA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Non utilisée</a:t>
            </a:r>
          </a:p>
        </p:txBody>
      </p:sp>
    </p:spTree>
    <p:extLst>
      <p:ext uri="{BB962C8B-B14F-4D97-AF65-F5344CB8AC3E}">
        <p14:creationId xmlns:p14="http://schemas.microsoft.com/office/powerpoint/2010/main" val="95781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761</Words>
  <Application>Microsoft Office PowerPoint</Application>
  <PresentationFormat>Grand écran</PresentationFormat>
  <Paragraphs>259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292</cp:revision>
  <dcterms:created xsi:type="dcterms:W3CDTF">2021-06-08T13:49:35Z</dcterms:created>
  <dcterms:modified xsi:type="dcterms:W3CDTF">2023-03-13T20:01:03Z</dcterms:modified>
</cp:coreProperties>
</file>