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79" r:id="rId3"/>
    <p:sldId id="281" r:id="rId4"/>
    <p:sldId id="284" r:id="rId5"/>
    <p:sldId id="285" r:id="rId6"/>
    <p:sldId id="282" r:id="rId7"/>
    <p:sldId id="257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89" autoAdjust="0"/>
  </p:normalViewPr>
  <p:slideViewPr>
    <p:cSldViewPr snapToGrid="0">
      <p:cViewPr varScale="1">
        <p:scale>
          <a:sx n="98" d="100"/>
          <a:sy n="98" d="100"/>
        </p:scale>
        <p:origin x="3750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7291-13FB-4A85-9B62-8BED92F848C0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9BCF8-9AC3-4250-9B75-9090E16F2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4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9BCF8-9AC3-4250-9B75-9090E16F210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05/02/2023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11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FE95886-B9C6-4124-A8C3-939F83AFFABC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9A714A9-0B32-40D5-86CB-7D1646500ECE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F978AF3D-603C-46B0-9541-B9C8E7FE885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8EA3B77-D806-48AA-854D-1450F66DE82B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1A203-EF39-4614-8889-949398D7FC15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B68BF8E-5980-4ABA-B715-6A3D0E7757AC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2499EFC-0020-484D-851E-450D345BDF69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F30121D-0DA2-4D2D-9EC4-C9A0D809130C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FA23577-F3BD-4480-B3CC-9561B9B939CA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1965C3AA-90D5-45C4-B843-2D9A7776E919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40D79908-CD03-44E1-AC88-5339EA41235F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A7962CA-7A79-46C7-9E36-B3659E96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9" y="4263972"/>
            <a:ext cx="7590726" cy="2490521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601F2E-BE75-49BF-9E0A-E4290BD50FD0}"/>
              </a:ext>
            </a:extLst>
          </p:cNvPr>
          <p:cNvSpPr txBox="1"/>
          <p:nvPr/>
        </p:nvSpPr>
        <p:spPr>
          <a:xfrm>
            <a:off x="4455269" y="397694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Composants pour la génération du signal DMX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C5344A-2DD2-FC38-B344-3703C4B3CBFB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8AFEC4-E9F3-B4D3-4235-112A138696B5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F71315-8447-8FA1-3655-14A391BB238C}"/>
              </a:ext>
            </a:extLst>
          </p:cNvPr>
          <p:cNvSpPr txBox="1"/>
          <p:nvPr/>
        </p:nvSpPr>
        <p:spPr>
          <a:xfrm>
            <a:off x="4455269" y="1758564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Signaux à générer </a:t>
            </a:r>
          </a:p>
        </p:txBody>
      </p:sp>
    </p:spTree>
    <p:extLst>
      <p:ext uri="{BB962C8B-B14F-4D97-AF65-F5344CB8AC3E}">
        <p14:creationId xmlns:p14="http://schemas.microsoft.com/office/powerpoint/2010/main" val="18603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20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12704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16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 Analogiques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510B1957-CC75-4BEE-ABE0-8580BE6805CA}"/>
              </a:ext>
            </a:extLst>
          </p:cNvPr>
          <p:cNvSpPr/>
          <p:nvPr/>
        </p:nvSpPr>
        <p:spPr>
          <a:xfrm>
            <a:off x="1235161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PF_8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7AD8F2DE-27A4-4833-BD7B-669E770CB9B0}"/>
              </a:ext>
            </a:extLst>
          </p:cNvPr>
          <p:cNvSpPr/>
          <p:nvPr/>
        </p:nvSpPr>
        <p:spPr>
          <a:xfrm>
            <a:off x="1235160" y="3407279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PF_7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C42134B6-264F-4F0F-A954-2D2A482FE807}"/>
              </a:ext>
            </a:extLst>
          </p:cNvPr>
          <p:cNvSpPr/>
          <p:nvPr/>
        </p:nvSpPr>
        <p:spPr>
          <a:xfrm>
            <a:off x="1237817" y="360669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PF_9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87209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PA_6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406269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PA_7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52E42CA-9AAA-40EB-A2C6-788411B4BFDA}"/>
              </a:ext>
            </a:extLst>
          </p:cNvPr>
          <p:cNvSpPr/>
          <p:nvPr/>
        </p:nvSpPr>
        <p:spPr>
          <a:xfrm>
            <a:off x="2175234" y="320249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B6B4D55-1F65-4789-991F-B85F2996C16E}"/>
              </a:ext>
            </a:extLst>
          </p:cNvPr>
          <p:cNvSpPr/>
          <p:nvPr/>
        </p:nvSpPr>
        <p:spPr>
          <a:xfrm>
            <a:off x="2175234" y="340630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F3ABE0A-6375-4F66-8E86-974E8DFF134B}"/>
              </a:ext>
            </a:extLst>
          </p:cNvPr>
          <p:cNvSpPr/>
          <p:nvPr/>
        </p:nvSpPr>
        <p:spPr>
          <a:xfrm>
            <a:off x="2175233" y="361615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874306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Analog_In1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4060751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Analog_In2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7772A54-9C38-4C92-A5A6-BCA865DB1A49}"/>
              </a:ext>
            </a:extLst>
          </p:cNvPr>
          <p:cNvSpPr/>
          <p:nvPr/>
        </p:nvSpPr>
        <p:spPr>
          <a:xfrm rot="5400000">
            <a:off x="7047617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Rouge</a:t>
            </a: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87268618-1236-4966-917E-7C1D3748CD3E}"/>
              </a:ext>
            </a:extLst>
          </p:cNvPr>
          <p:cNvSpPr/>
          <p:nvPr/>
        </p:nvSpPr>
        <p:spPr>
          <a:xfrm rot="5400000">
            <a:off x="62491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Bleu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09AF568-D44F-4FF6-9C99-29251712DE85}"/>
              </a:ext>
            </a:extLst>
          </p:cNvPr>
          <p:cNvSpPr/>
          <p:nvPr/>
        </p:nvSpPr>
        <p:spPr>
          <a:xfrm rot="5400000">
            <a:off x="6650529" y="3553697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Pot. Vert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9320124" y="6498620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9526019" y="6498621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F73604D-4351-4AE6-ADED-965229CA1DF5}"/>
              </a:ext>
            </a:extLst>
          </p:cNvPr>
          <p:cNvSpPr txBox="1"/>
          <p:nvPr/>
        </p:nvSpPr>
        <p:spPr>
          <a:xfrm>
            <a:off x="3070382" y="400126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6458830" y="2710824"/>
            <a:ext cx="1205620" cy="4732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4119D41-4967-2620-F730-588983C762E8}"/>
              </a:ext>
            </a:extLst>
          </p:cNvPr>
          <p:cNvSpPr/>
          <p:nvPr/>
        </p:nvSpPr>
        <p:spPr>
          <a:xfrm rot="5400000">
            <a:off x="9727309" y="650079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Analog_In2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D398598D-16F4-6ED4-C470-47806DF84057}"/>
              </a:ext>
            </a:extLst>
          </p:cNvPr>
          <p:cNvSpPr/>
          <p:nvPr/>
        </p:nvSpPr>
        <p:spPr>
          <a:xfrm rot="5400000">
            <a:off x="9928599" y="6508061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070381" y="3830161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3.3V</a:t>
            </a:r>
          </a:p>
        </p:txBody>
      </p:sp>
    </p:spTree>
    <p:extLst>
      <p:ext uri="{BB962C8B-B14F-4D97-AF65-F5344CB8AC3E}">
        <p14:creationId xmlns:p14="http://schemas.microsoft.com/office/powerpoint/2010/main" val="6266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407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Entrées/Sorties Numériques MIDI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>
            <a:off x="7188271" y="3579761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F39AA31-7790-394C-2099-D2171D6FED87}"/>
              </a:ext>
            </a:extLst>
          </p:cNvPr>
          <p:cNvSpPr/>
          <p:nvPr/>
        </p:nvSpPr>
        <p:spPr>
          <a:xfrm>
            <a:off x="3215795" y="311251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4815F9-5DD5-8848-152F-815D8782B365}"/>
              </a:ext>
            </a:extLst>
          </p:cNvPr>
          <p:cNvSpPr/>
          <p:nvPr/>
        </p:nvSpPr>
        <p:spPr>
          <a:xfrm>
            <a:off x="10134879" y="4956133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93A4B-AE13-83A9-5866-8AAA0481B136}"/>
              </a:ext>
            </a:extLst>
          </p:cNvPr>
          <p:cNvSpPr/>
          <p:nvPr/>
        </p:nvSpPr>
        <p:spPr>
          <a:xfrm rot="5400000">
            <a:off x="8367675" y="5223905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02BB40-27B9-BAE2-D809-C3FAF6BD619E}"/>
              </a:ext>
            </a:extLst>
          </p:cNvPr>
          <p:cNvSpPr/>
          <p:nvPr/>
        </p:nvSpPr>
        <p:spPr>
          <a:xfrm rot="5400000">
            <a:off x="8882149" y="5209368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5AB3C8-9764-13BB-E05A-1892B807CB10}"/>
              </a:ext>
            </a:extLst>
          </p:cNvPr>
          <p:cNvSpPr/>
          <p:nvPr/>
        </p:nvSpPr>
        <p:spPr>
          <a:xfrm>
            <a:off x="11060450" y="2257439"/>
            <a:ext cx="85338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A358ADFD-74A0-DD19-C444-E89378852B36}"/>
              </a:ext>
            </a:extLst>
          </p:cNvPr>
          <p:cNvSpPr/>
          <p:nvPr/>
        </p:nvSpPr>
        <p:spPr>
          <a:xfrm>
            <a:off x="3228014" y="3905397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416E5225-6E4F-70E6-5B8C-B3A0ADD2CF50}"/>
              </a:ext>
            </a:extLst>
          </p:cNvPr>
          <p:cNvSpPr/>
          <p:nvPr/>
        </p:nvSpPr>
        <p:spPr>
          <a:xfrm>
            <a:off x="3227661" y="4714380"/>
            <a:ext cx="772357" cy="6856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534A7EB-2C41-1E63-D1D0-7FB7C2368F43}"/>
              </a:ext>
            </a:extLst>
          </p:cNvPr>
          <p:cNvSpPr/>
          <p:nvPr/>
        </p:nvSpPr>
        <p:spPr>
          <a:xfrm>
            <a:off x="1241930" y="329992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PB_9 / TX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C6F25115-E01B-8B1C-B9C6-D301F58C6606}"/>
              </a:ext>
            </a:extLst>
          </p:cNvPr>
          <p:cNvSpPr/>
          <p:nvPr/>
        </p:nvSpPr>
        <p:spPr>
          <a:xfrm>
            <a:off x="1241929" y="3501894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PB_8 / RX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1C4CF15-9FF6-D6FF-4B7D-1B80DBD459BB}"/>
              </a:ext>
            </a:extLst>
          </p:cNvPr>
          <p:cNvSpPr/>
          <p:nvPr/>
        </p:nvSpPr>
        <p:spPr>
          <a:xfrm>
            <a:off x="2564259" y="329567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62804AA-7F36-C9BA-62E4-7DEC416B94CF}"/>
              </a:ext>
            </a:extLst>
          </p:cNvPr>
          <p:cNvSpPr/>
          <p:nvPr/>
        </p:nvSpPr>
        <p:spPr>
          <a:xfrm>
            <a:off x="2579345" y="3498993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5C8862-BD85-8AFB-E77B-7A81E0C0B57C}"/>
              </a:ext>
            </a:extLst>
          </p:cNvPr>
          <p:cNvSpPr/>
          <p:nvPr/>
        </p:nvSpPr>
        <p:spPr>
          <a:xfrm>
            <a:off x="1237278" y="4082629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PG_14 / TX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9D92F79-0F32-BC68-BD9E-6A1D74B32BCE}"/>
              </a:ext>
            </a:extLst>
          </p:cNvPr>
          <p:cNvSpPr/>
          <p:nvPr/>
        </p:nvSpPr>
        <p:spPr>
          <a:xfrm>
            <a:off x="1237277" y="428460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PG_9 / RX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784E9D-9E90-4A21-61FC-6FC5D66D5C84}"/>
              </a:ext>
            </a:extLst>
          </p:cNvPr>
          <p:cNvSpPr/>
          <p:nvPr/>
        </p:nvSpPr>
        <p:spPr>
          <a:xfrm>
            <a:off x="2559607" y="4078382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MIDI_OUT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C6B64FA-9A00-1CAD-15C3-7A495F723F26}"/>
              </a:ext>
            </a:extLst>
          </p:cNvPr>
          <p:cNvSpPr/>
          <p:nvPr/>
        </p:nvSpPr>
        <p:spPr>
          <a:xfrm>
            <a:off x="2574693" y="428170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1D639BE0-F9C1-B690-219F-D3B793586A42}"/>
              </a:ext>
            </a:extLst>
          </p:cNvPr>
          <p:cNvSpPr/>
          <p:nvPr/>
        </p:nvSpPr>
        <p:spPr>
          <a:xfrm>
            <a:off x="1241928" y="5063061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PE_0 / RX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94E2211-A076-CAF5-8672-FB087081F1D3}"/>
              </a:ext>
            </a:extLst>
          </p:cNvPr>
          <p:cNvSpPr/>
          <p:nvPr/>
        </p:nvSpPr>
        <p:spPr>
          <a:xfrm>
            <a:off x="2579344" y="5060160"/>
            <a:ext cx="765973" cy="130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MIDI_IN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C7D20AED-E023-2340-9396-023822A18F2B}"/>
              </a:ext>
            </a:extLst>
          </p:cNvPr>
          <p:cNvSpPr/>
          <p:nvPr/>
        </p:nvSpPr>
        <p:spPr>
          <a:xfrm>
            <a:off x="1244183" y="484823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PE_1/ TX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A7AEE6A-2F9D-CFAF-7F84-7904067C418D}"/>
              </a:ext>
            </a:extLst>
          </p:cNvPr>
          <p:cNvSpPr/>
          <p:nvPr/>
        </p:nvSpPr>
        <p:spPr>
          <a:xfrm rot="5400000">
            <a:off x="2776793" y="4647199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D59F119E-C154-FBE7-D1EB-420383573CD3}"/>
              </a:ext>
            </a:extLst>
          </p:cNvPr>
          <p:cNvSpPr/>
          <p:nvPr/>
        </p:nvSpPr>
        <p:spPr>
          <a:xfrm rot="5400000">
            <a:off x="7406922" y="288369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3 OUT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B3A530-4FDC-37DC-6139-FE6D1B9EB503}"/>
              </a:ext>
            </a:extLst>
          </p:cNvPr>
          <p:cNvSpPr/>
          <p:nvPr/>
        </p:nvSpPr>
        <p:spPr>
          <a:xfrm rot="10800000">
            <a:off x="8081165" y="503385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IN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B55F5A0-F64F-5298-28FE-2DCE8B4F4D6E}"/>
              </a:ext>
            </a:extLst>
          </p:cNvPr>
          <p:cNvSpPr/>
          <p:nvPr/>
        </p:nvSpPr>
        <p:spPr>
          <a:xfrm rot="10800000">
            <a:off x="9602446" y="5004491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2 OUT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A32E9ED-037B-8D33-87C0-824C4D22121C}"/>
              </a:ext>
            </a:extLst>
          </p:cNvPr>
          <p:cNvSpPr/>
          <p:nvPr/>
        </p:nvSpPr>
        <p:spPr>
          <a:xfrm rot="5400000">
            <a:off x="11279101" y="1566619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IN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9AB13636-5704-8728-0ED5-D2202C9FE863}"/>
              </a:ext>
            </a:extLst>
          </p:cNvPr>
          <p:cNvSpPr/>
          <p:nvPr/>
        </p:nvSpPr>
        <p:spPr>
          <a:xfrm rot="5400000">
            <a:off x="10351772" y="4258885"/>
            <a:ext cx="419596" cy="8498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MIDI 1 OUT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E23041F7-338E-3900-A52A-3F9E4730573A}"/>
              </a:ext>
            </a:extLst>
          </p:cNvPr>
          <p:cNvSpPr/>
          <p:nvPr/>
        </p:nvSpPr>
        <p:spPr>
          <a:xfrm rot="5400000">
            <a:off x="2146270" y="3270689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1A318CF-B1B6-27D3-B649-C7DE58658DA9}"/>
              </a:ext>
            </a:extLst>
          </p:cNvPr>
          <p:cNvSpPr/>
          <p:nvPr/>
        </p:nvSpPr>
        <p:spPr>
          <a:xfrm rot="5400000">
            <a:off x="2145193" y="4075530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73DD471-3BE5-2EF2-E3B1-1E59084C503E}"/>
              </a:ext>
            </a:extLst>
          </p:cNvPr>
          <p:cNvSpPr/>
          <p:nvPr/>
        </p:nvSpPr>
        <p:spPr>
          <a:xfrm rot="5400000">
            <a:off x="2164509" y="4834656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583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E22E5D6-3C47-0FEA-EBEA-6F411A5C7296}"/>
              </a:ext>
            </a:extLst>
          </p:cNvPr>
          <p:cNvSpPr txBox="1"/>
          <p:nvPr/>
        </p:nvSpPr>
        <p:spPr>
          <a:xfrm>
            <a:off x="-5915478" y="4689528"/>
            <a:ext cx="8874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*/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Carte SD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06E6BA5-C78D-4492-960F-6537964D44AF}"/>
              </a:ext>
            </a:extLst>
          </p:cNvPr>
          <p:cNvSpPr/>
          <p:nvPr/>
        </p:nvSpPr>
        <p:spPr>
          <a:xfrm rot="5400000">
            <a:off x="5930009" y="3615279"/>
            <a:ext cx="1019193" cy="47329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C0DCED1-49BC-5D83-B3C8-BBC6E5889227}"/>
              </a:ext>
            </a:extLst>
          </p:cNvPr>
          <p:cNvSpPr/>
          <p:nvPr/>
        </p:nvSpPr>
        <p:spPr>
          <a:xfrm>
            <a:off x="3227038" y="3429001"/>
            <a:ext cx="772357" cy="19212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SD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Card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Socket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EACAF3D-EF64-7A98-BC86-51734815DA5E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PE_2 / SCK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D8A7E7B1-31DC-B6B1-8CD9-EF782C866768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4B60A37-2CCF-D5D4-B35F-4C46FA3700D9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PE_6 / MOSI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91ABA5A-FC1B-D6EB-6A4C-03912C92FF56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09DFE19B-50E5-57A6-1BEA-7B970BD4E75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83866CD8-79B6-20CF-51CB-8D78FA095F52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PE_5 / MISO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0E0289F0-BF66-485E-5C8E-8A4A5C556ACA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 4</a:t>
            </a:r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C5F820FB-4A3A-38A0-DB3B-173FFDEE4FB7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PE_3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FAFE5B36-63B2-F30E-85C7-5371FF490AE9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E9A1C03-AFF4-B201-0413-D5D90B6F5F31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7DC05591-AD64-4C4F-8192-B79BA434BDC0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59A7737-294F-355B-5E2B-D6B0D55CA17D}"/>
              </a:ext>
            </a:extLst>
          </p:cNvPr>
          <p:cNvSpPr/>
          <p:nvPr/>
        </p:nvSpPr>
        <p:spPr>
          <a:xfrm>
            <a:off x="5262724" y="3993548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32393123-7726-AB25-4E7D-4D17ABB59062}"/>
              </a:ext>
            </a:extLst>
          </p:cNvPr>
          <p:cNvSpPr/>
          <p:nvPr/>
        </p:nvSpPr>
        <p:spPr>
          <a:xfrm>
            <a:off x="5262723" y="4151709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B8F8A7D0-E84B-A6C0-03DA-5810D72CBD82}"/>
              </a:ext>
            </a:extLst>
          </p:cNvPr>
          <p:cNvSpPr/>
          <p:nvPr/>
        </p:nvSpPr>
        <p:spPr>
          <a:xfrm>
            <a:off x="5262723" y="383538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03B221E4-181B-49E4-EAD5-BA7BE261CB65}"/>
              </a:ext>
            </a:extLst>
          </p:cNvPr>
          <p:cNvSpPr/>
          <p:nvPr/>
        </p:nvSpPr>
        <p:spPr>
          <a:xfrm>
            <a:off x="5264729" y="368673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BB079586-8ED1-226A-3B79-0FBFDF02E990}"/>
              </a:ext>
            </a:extLst>
          </p:cNvPr>
          <p:cNvSpPr/>
          <p:nvPr/>
        </p:nvSpPr>
        <p:spPr>
          <a:xfrm>
            <a:off x="5262722" y="352857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AD3C2C61-86B3-F003-3786-8ABFD18A2D1C}"/>
              </a:ext>
            </a:extLst>
          </p:cNvPr>
          <p:cNvSpPr/>
          <p:nvPr/>
        </p:nvSpPr>
        <p:spPr>
          <a:xfrm>
            <a:off x="5251997" y="3370409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206047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91A0B9-3375-3074-E7FE-F2746E30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002388" y="658822"/>
            <a:ext cx="5576929" cy="68580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2862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DMX 512 / </a:t>
            </a:r>
            <a:r>
              <a:rPr lang="fr-FR" b="1" dirty="0"/>
              <a:t>carte F767</a:t>
            </a:r>
            <a:endParaRPr lang="fr-FR" sz="2800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573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Contrôleur DMX512 / CV In (instruments – Control Voltage)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A15908E-1F8D-4BA9-82AC-30BAA54AE1F2}"/>
              </a:ext>
            </a:extLst>
          </p:cNvPr>
          <p:cNvSpPr/>
          <p:nvPr/>
        </p:nvSpPr>
        <p:spPr>
          <a:xfrm>
            <a:off x="1245650" y="3143425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838155A4-3523-4F9A-9C17-C9708D334566}"/>
              </a:ext>
            </a:extLst>
          </p:cNvPr>
          <p:cNvSpPr/>
          <p:nvPr/>
        </p:nvSpPr>
        <p:spPr>
          <a:xfrm>
            <a:off x="1245650" y="3334022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PC_2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FF71A1D-9E28-4DFE-9B4F-7DB9B00012BD}"/>
              </a:ext>
            </a:extLst>
          </p:cNvPr>
          <p:cNvSpPr/>
          <p:nvPr/>
        </p:nvSpPr>
        <p:spPr>
          <a:xfrm>
            <a:off x="2175233" y="3145633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Pit_In</a:t>
            </a:r>
            <a:endParaRPr lang="fr-FR" sz="900" dirty="0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12798EC-94FD-4222-B570-700BBE5CA469}"/>
              </a:ext>
            </a:extLst>
          </p:cNvPr>
          <p:cNvSpPr/>
          <p:nvPr/>
        </p:nvSpPr>
        <p:spPr>
          <a:xfrm>
            <a:off x="2175233" y="3332078"/>
            <a:ext cx="85459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/>
              <a:t>Vol_In</a:t>
            </a:r>
            <a:endParaRPr lang="fr-FR" sz="9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FDC76-59C1-4C9C-A5D1-98FDA27CDB54}"/>
              </a:ext>
            </a:extLst>
          </p:cNvPr>
          <p:cNvSpPr/>
          <p:nvPr/>
        </p:nvSpPr>
        <p:spPr>
          <a:xfrm>
            <a:off x="7453785" y="6108160"/>
            <a:ext cx="554933" cy="4647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694E0-DF0B-49CD-828F-A2C934760845}"/>
              </a:ext>
            </a:extLst>
          </p:cNvPr>
          <p:cNvSpPr/>
          <p:nvPr/>
        </p:nvSpPr>
        <p:spPr>
          <a:xfrm>
            <a:off x="5927119" y="5454649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6DD774-CBA8-40ED-90E7-FC7D8BE3EC21}"/>
              </a:ext>
            </a:extLst>
          </p:cNvPr>
          <p:cNvSpPr/>
          <p:nvPr/>
        </p:nvSpPr>
        <p:spPr>
          <a:xfrm>
            <a:off x="6366768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7F854DB-6C09-45F7-AEF5-8A9708638E6D}"/>
              </a:ext>
            </a:extLst>
          </p:cNvPr>
          <p:cNvSpPr/>
          <p:nvPr/>
        </p:nvSpPr>
        <p:spPr>
          <a:xfrm>
            <a:off x="6829933" y="5446014"/>
            <a:ext cx="215925" cy="11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FFC02612-88AD-47AF-A35C-19703A212612}"/>
              </a:ext>
            </a:extLst>
          </p:cNvPr>
          <p:cNvSpPr/>
          <p:nvPr/>
        </p:nvSpPr>
        <p:spPr>
          <a:xfrm rot="5400000">
            <a:off x="7562798" y="5575074"/>
            <a:ext cx="333374" cy="624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E06A19E-0626-48DB-9473-9048D870539A}"/>
              </a:ext>
            </a:extLst>
          </p:cNvPr>
          <p:cNvSpPr/>
          <p:nvPr/>
        </p:nvSpPr>
        <p:spPr>
          <a:xfrm rot="5400000">
            <a:off x="9075212" y="1045805"/>
            <a:ext cx="742396" cy="3618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POWER IN</a:t>
            </a:r>
          </a:p>
          <a:p>
            <a:pPr algn="ctr"/>
            <a:r>
              <a:rPr lang="fr-FR" sz="900" dirty="0"/>
              <a:t>5 à 12 V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BAB72AF-309E-45B5-8816-F5FD148BFD86}"/>
              </a:ext>
            </a:extLst>
          </p:cNvPr>
          <p:cNvSpPr/>
          <p:nvPr/>
        </p:nvSpPr>
        <p:spPr>
          <a:xfrm rot="5400000">
            <a:off x="9400775" y="1147133"/>
            <a:ext cx="742396" cy="159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AD0AE35-E7AF-442D-B78B-0367570E7AC6}"/>
              </a:ext>
            </a:extLst>
          </p:cNvPr>
          <p:cNvSpPr/>
          <p:nvPr/>
        </p:nvSpPr>
        <p:spPr>
          <a:xfrm rot="5400000">
            <a:off x="8081874" y="3262536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D4C3E6EB-B1AE-4614-970C-D7E2D512F96D}"/>
              </a:ext>
            </a:extLst>
          </p:cNvPr>
          <p:cNvSpPr/>
          <p:nvPr/>
        </p:nvSpPr>
        <p:spPr>
          <a:xfrm rot="5400000">
            <a:off x="7879985" y="3262536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Pitch</a:t>
            </a:r>
            <a:r>
              <a:rPr lang="fr-FR" sz="900" dirty="0" err="1"/>
              <a:t>_In</a:t>
            </a:r>
            <a:endParaRPr lang="fr-FR" sz="9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AAF891-A4C2-47FA-0574-1E3D224C51E3}"/>
              </a:ext>
            </a:extLst>
          </p:cNvPr>
          <p:cNvSpPr/>
          <p:nvPr/>
        </p:nvSpPr>
        <p:spPr>
          <a:xfrm>
            <a:off x="3220569" y="1659200"/>
            <a:ext cx="772357" cy="12688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DMX512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E73C5-2595-0DDF-7A08-787B61623A0F}"/>
              </a:ext>
            </a:extLst>
          </p:cNvPr>
          <p:cNvSpPr/>
          <p:nvPr/>
        </p:nvSpPr>
        <p:spPr>
          <a:xfrm>
            <a:off x="1235161" y="1822736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PE_8 / TX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9AC2F05-D2E9-340C-2AD1-14573D94354D}"/>
              </a:ext>
            </a:extLst>
          </p:cNvPr>
          <p:cNvSpPr/>
          <p:nvPr/>
        </p:nvSpPr>
        <p:spPr>
          <a:xfrm>
            <a:off x="2564261" y="1827720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DATA_TX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F7E61B6-9AAA-F5BD-B1CB-56F5CE50EA30}"/>
              </a:ext>
            </a:extLst>
          </p:cNvPr>
          <p:cNvSpPr/>
          <p:nvPr/>
        </p:nvSpPr>
        <p:spPr>
          <a:xfrm rot="5400000">
            <a:off x="2145193" y="1806887"/>
            <a:ext cx="363627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USART</a:t>
            </a:r>
            <a:br>
              <a:rPr lang="fr-FR" sz="700" dirty="0">
                <a:solidFill>
                  <a:schemeClr val="tx1"/>
                </a:solidFill>
              </a:rPr>
            </a:br>
            <a:r>
              <a:rPr lang="fr-FR" sz="7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1B94A2-AFC0-23D5-956A-882957605E97}"/>
              </a:ext>
            </a:extLst>
          </p:cNvPr>
          <p:cNvSpPr txBox="1"/>
          <p:nvPr/>
        </p:nvSpPr>
        <p:spPr>
          <a:xfrm>
            <a:off x="2131938" y="1587042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@250 </a:t>
            </a:r>
            <a:r>
              <a:rPr lang="fr-FR" sz="1100" dirty="0" err="1"/>
              <a:t>kbauds</a:t>
            </a:r>
            <a:endParaRPr lang="fr-FR" sz="11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1F70A9C-C3F3-C9C9-DED5-26ED990D6CC9}"/>
              </a:ext>
            </a:extLst>
          </p:cNvPr>
          <p:cNvSpPr/>
          <p:nvPr/>
        </p:nvSpPr>
        <p:spPr>
          <a:xfrm>
            <a:off x="1239941" y="225347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5A41599-A3C0-0E18-F4DF-A3E26AD66D84}"/>
              </a:ext>
            </a:extLst>
          </p:cNvPr>
          <p:cNvSpPr/>
          <p:nvPr/>
        </p:nvSpPr>
        <p:spPr>
          <a:xfrm>
            <a:off x="1235161" y="2450747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PE_12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CB4A718-94AF-1061-F16D-6D4FD7220857}"/>
              </a:ext>
            </a:extLst>
          </p:cNvPr>
          <p:cNvSpPr/>
          <p:nvPr/>
        </p:nvSpPr>
        <p:spPr>
          <a:xfrm>
            <a:off x="1235161" y="264134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PE_10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9461D70-275F-516B-64F2-925FD7E81F2F}"/>
              </a:ext>
            </a:extLst>
          </p:cNvPr>
          <p:cNvSpPr/>
          <p:nvPr/>
        </p:nvSpPr>
        <p:spPr>
          <a:xfrm>
            <a:off x="2564260" y="2253985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enable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527792D-0C98-2319-84BC-A2FEC5C5A3A1}"/>
              </a:ext>
            </a:extLst>
          </p:cNvPr>
          <p:cNvSpPr/>
          <p:nvPr/>
        </p:nvSpPr>
        <p:spPr>
          <a:xfrm>
            <a:off x="2564260" y="245074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out_S</a:t>
            </a:r>
            <a:endParaRPr lang="fr-FR" sz="11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B83A49E-05A0-197E-F5BD-81C2D969A682}"/>
              </a:ext>
            </a:extLst>
          </p:cNvPr>
          <p:cNvSpPr/>
          <p:nvPr/>
        </p:nvSpPr>
        <p:spPr>
          <a:xfrm>
            <a:off x="2572961" y="2646317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start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086439B-4B68-C654-CD93-A8BD0389DC49}"/>
              </a:ext>
            </a:extLst>
          </p:cNvPr>
          <p:cNvSpPr/>
          <p:nvPr/>
        </p:nvSpPr>
        <p:spPr>
          <a:xfrm>
            <a:off x="1235160" y="2024708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PE_7 / RX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6087A2-E509-15C3-7D4E-5BFB8D6512DD}"/>
              </a:ext>
            </a:extLst>
          </p:cNvPr>
          <p:cNvSpPr/>
          <p:nvPr/>
        </p:nvSpPr>
        <p:spPr>
          <a:xfrm rot="5400000">
            <a:off x="2778799" y="1809810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106B557-4F7F-299C-A966-186B7C992FBE}"/>
              </a:ext>
            </a:extLst>
          </p:cNvPr>
          <p:cNvSpPr/>
          <p:nvPr/>
        </p:nvSpPr>
        <p:spPr>
          <a:xfrm rot="5400000">
            <a:off x="7662771" y="6653549"/>
            <a:ext cx="405278" cy="14865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GND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980BE70-AE5F-A7B6-17E6-C8F8CFE91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445" y="4091954"/>
            <a:ext cx="4133105" cy="2689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41A4300-19F5-2048-5D8D-2FFEF91E6E18}"/>
              </a:ext>
            </a:extLst>
          </p:cNvPr>
          <p:cNvSpPr txBox="1"/>
          <p:nvPr/>
        </p:nvSpPr>
        <p:spPr>
          <a:xfrm>
            <a:off x="3104692" y="3107979"/>
            <a:ext cx="17491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 + Offset)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16113EF-DEF2-6C3F-38BA-62EED9C12D9D}"/>
              </a:ext>
            </a:extLst>
          </p:cNvPr>
          <p:cNvSpPr/>
          <p:nvPr/>
        </p:nvSpPr>
        <p:spPr>
          <a:xfrm>
            <a:off x="9534647" y="4020754"/>
            <a:ext cx="633812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7449B2-2CC6-A773-E448-4E36F40FDBA3}"/>
              </a:ext>
            </a:extLst>
          </p:cNvPr>
          <p:cNvSpPr/>
          <p:nvPr/>
        </p:nvSpPr>
        <p:spPr>
          <a:xfrm>
            <a:off x="9534647" y="4209407"/>
            <a:ext cx="633813" cy="1486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/>
              <a:t>Vol_In</a:t>
            </a:r>
            <a:endParaRPr lang="fr-FR" sz="10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11F5D49-14BA-24D8-C7AC-025B77D54610}"/>
              </a:ext>
            </a:extLst>
          </p:cNvPr>
          <p:cNvSpPr txBox="1"/>
          <p:nvPr/>
        </p:nvSpPr>
        <p:spPr>
          <a:xfrm>
            <a:off x="3104530" y="3292081"/>
            <a:ext cx="1308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0 – 10V (Atténuation)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2D4FDA0-D3A6-C13C-57E3-A7B7726F984C}"/>
              </a:ext>
            </a:extLst>
          </p:cNvPr>
          <p:cNvSpPr txBox="1"/>
          <p:nvPr/>
        </p:nvSpPr>
        <p:spPr>
          <a:xfrm>
            <a:off x="2447172" y="3806543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Atténuation et Offset</a:t>
            </a:r>
          </a:p>
        </p:txBody>
      </p:sp>
    </p:spTree>
    <p:extLst>
      <p:ext uri="{BB962C8B-B14F-4D97-AF65-F5344CB8AC3E}">
        <p14:creationId xmlns:p14="http://schemas.microsoft.com/office/powerpoint/2010/main" val="240836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68D73A9-3D7F-44F0-A88B-A9E4EACF786D}"/>
              </a:ext>
            </a:extLst>
          </p:cNvPr>
          <p:cNvSpPr/>
          <p:nvPr/>
        </p:nvSpPr>
        <p:spPr>
          <a:xfrm>
            <a:off x="428625" y="1733088"/>
            <a:ext cx="922585" cy="23640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Ecran LCD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3 lignes de 16 caractères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52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Ecran LCD avec interface SPI / Alimentation 5V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EF040DD8-B4BC-4B0D-8E88-4B5D34FF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73" y="1497170"/>
            <a:ext cx="6443708" cy="292728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66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Bibliothèque Nucléo : https://os.mbed.com/users/villemejane/code/EADogLcd/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A9E37A4-7CE6-4488-82C4-AF31C07C4224}"/>
              </a:ext>
            </a:extLst>
          </p:cNvPr>
          <p:cNvSpPr/>
          <p:nvPr/>
        </p:nvSpPr>
        <p:spPr>
          <a:xfrm>
            <a:off x="2339015" y="2327230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RS</a:t>
            </a:r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2339015" y="2512089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SCK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187D928-3326-4BCA-A4FA-30926335CDDE}"/>
              </a:ext>
            </a:extLst>
          </p:cNvPr>
          <p:cNvSpPr/>
          <p:nvPr/>
        </p:nvSpPr>
        <p:spPr>
          <a:xfrm>
            <a:off x="2339015" y="2696948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SDO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EF56533-CFFB-4D44-A8BA-C0E3179C409B}"/>
              </a:ext>
            </a:extLst>
          </p:cNvPr>
          <p:cNvSpPr/>
          <p:nvPr/>
        </p:nvSpPr>
        <p:spPr>
          <a:xfrm>
            <a:off x="2339015" y="2881807"/>
            <a:ext cx="772357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E4AB888-5155-4B93-A15E-25BDB4DD7463}"/>
              </a:ext>
            </a:extLst>
          </p:cNvPr>
          <p:cNvSpPr/>
          <p:nvPr/>
        </p:nvSpPr>
        <p:spPr>
          <a:xfrm>
            <a:off x="2339015" y="3065102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73620C7F-5460-439B-8F14-488EF41B614A}"/>
              </a:ext>
            </a:extLst>
          </p:cNvPr>
          <p:cNvSpPr/>
          <p:nvPr/>
        </p:nvSpPr>
        <p:spPr>
          <a:xfrm>
            <a:off x="2339014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8D6E8EE-9BE4-42FB-AAE4-7AEE1E31B95C}"/>
              </a:ext>
            </a:extLst>
          </p:cNvPr>
          <p:cNvSpPr/>
          <p:nvPr/>
        </p:nvSpPr>
        <p:spPr>
          <a:xfrm>
            <a:off x="1272436" y="3249961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5V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D487DDA-8126-41F5-8681-40737E473642}"/>
              </a:ext>
            </a:extLst>
          </p:cNvPr>
          <p:cNvSpPr/>
          <p:nvPr/>
        </p:nvSpPr>
        <p:spPr>
          <a:xfrm>
            <a:off x="1272436" y="3075091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D56E360-4435-4FFD-9EB6-5E25634AC125}"/>
              </a:ext>
            </a:extLst>
          </p:cNvPr>
          <p:cNvSpPr/>
          <p:nvPr/>
        </p:nvSpPr>
        <p:spPr>
          <a:xfrm>
            <a:off x="1272431" y="2529988"/>
            <a:ext cx="906889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PB_3 / SCK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1300FF4-B3D3-4527-81CD-A1735718FEBB}"/>
              </a:ext>
            </a:extLst>
          </p:cNvPr>
          <p:cNvSpPr/>
          <p:nvPr/>
        </p:nvSpPr>
        <p:spPr>
          <a:xfrm>
            <a:off x="1272431" y="2701496"/>
            <a:ext cx="906889" cy="150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PB_5 / MOSI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7E966FB-055A-4A90-90A5-33A1F8E58A46}"/>
              </a:ext>
            </a:extLst>
          </p:cNvPr>
          <p:cNvSpPr/>
          <p:nvPr/>
        </p:nvSpPr>
        <p:spPr>
          <a:xfrm>
            <a:off x="1272430" y="2899317"/>
            <a:ext cx="906887" cy="135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PB_13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00BF68-BB97-40A3-9CD1-93977AD59959}"/>
              </a:ext>
            </a:extLst>
          </p:cNvPr>
          <p:cNvSpPr/>
          <p:nvPr/>
        </p:nvSpPr>
        <p:spPr>
          <a:xfrm>
            <a:off x="1272433" y="2345520"/>
            <a:ext cx="906887" cy="13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PF_13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17A7F3-CF7F-2290-9127-2F36B28A6AE7}"/>
              </a:ext>
            </a:extLst>
          </p:cNvPr>
          <p:cNvSpPr txBox="1"/>
          <p:nvPr/>
        </p:nvSpPr>
        <p:spPr>
          <a:xfrm>
            <a:off x="3164345" y="4557865"/>
            <a:ext cx="3237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EA DOG LCD / 3 </a:t>
            </a:r>
            <a:r>
              <a:rPr lang="fr-FR" sz="1200" dirty="0" err="1"/>
              <a:t>lines</a:t>
            </a:r>
            <a:r>
              <a:rPr lang="fr-FR" sz="1200" dirty="0"/>
              <a:t> of 16 </a:t>
            </a:r>
            <a:r>
              <a:rPr lang="fr-FR" sz="1200" dirty="0" err="1"/>
              <a:t>characters</a:t>
            </a:r>
            <a:r>
              <a:rPr lang="fr-FR" sz="1200" dirty="0"/>
              <a:t> / SPI 5V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FF5273D-4CE5-94F5-09A8-7227F5664084}"/>
              </a:ext>
            </a:extLst>
          </p:cNvPr>
          <p:cNvSpPr/>
          <p:nvPr/>
        </p:nvSpPr>
        <p:spPr>
          <a:xfrm>
            <a:off x="1272428" y="3647444"/>
            <a:ext cx="906889" cy="150455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PB_4 / MISO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038A8C-6362-DCE9-02FF-D02693E6B706}"/>
              </a:ext>
            </a:extLst>
          </p:cNvPr>
          <p:cNvSpPr/>
          <p:nvPr/>
        </p:nvSpPr>
        <p:spPr>
          <a:xfrm rot="5400000">
            <a:off x="2538468" y="3465931"/>
            <a:ext cx="164100" cy="5630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700" dirty="0">
                <a:solidFill>
                  <a:schemeClr val="tx1"/>
                </a:solidFill>
              </a:rPr>
              <a:t>NOT USED</a:t>
            </a:r>
          </a:p>
        </p:txBody>
      </p:sp>
    </p:spTree>
    <p:extLst>
      <p:ext uri="{BB962C8B-B14F-4D97-AF65-F5344CB8AC3E}">
        <p14:creationId xmlns:p14="http://schemas.microsoft.com/office/powerpoint/2010/main" val="299404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E05F433C-88A9-4BC2-A37E-A423DEAF4E69}"/>
              </a:ext>
            </a:extLst>
          </p:cNvPr>
          <p:cNvSpPr/>
          <p:nvPr/>
        </p:nvSpPr>
        <p:spPr>
          <a:xfrm>
            <a:off x="428625" y="1603459"/>
            <a:ext cx="922585" cy="382596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Nucleo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Board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9AC363-602C-462B-AB02-D3CE737EEB06}"/>
              </a:ext>
            </a:extLst>
          </p:cNvPr>
          <p:cNvSpPr txBox="1"/>
          <p:nvPr/>
        </p:nvSpPr>
        <p:spPr>
          <a:xfrm>
            <a:off x="262934" y="1733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nRF24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900FBC1-3C7F-495D-98E2-7B766A171227}"/>
              </a:ext>
            </a:extLst>
          </p:cNvPr>
          <p:cNvSpPr txBox="1"/>
          <p:nvPr/>
        </p:nvSpPr>
        <p:spPr>
          <a:xfrm>
            <a:off x="9219040" y="173327"/>
            <a:ext cx="262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Contrôleur de lumière</a:t>
            </a:r>
          </a:p>
          <a:p>
            <a:pPr marL="285750" indent="-285750">
              <a:buFontTx/>
              <a:buChar char="-"/>
            </a:pPr>
            <a:r>
              <a:rPr lang="fr-FR" sz="1600" b="1" dirty="0">
                <a:solidFill>
                  <a:schemeClr val="accent2"/>
                </a:solidFill>
              </a:rPr>
              <a:t>Communication RF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19D541D-B546-4141-B179-5C156243B3BC}"/>
              </a:ext>
            </a:extLst>
          </p:cNvPr>
          <p:cNvCxnSpPr/>
          <p:nvPr/>
        </p:nvCxnSpPr>
        <p:spPr>
          <a:xfrm>
            <a:off x="355107" y="1363758"/>
            <a:ext cx="115587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B1275299-DF0B-45A5-9802-401FA64072C2}"/>
              </a:ext>
            </a:extLst>
          </p:cNvPr>
          <p:cNvSpPr txBox="1"/>
          <p:nvPr/>
        </p:nvSpPr>
        <p:spPr>
          <a:xfrm>
            <a:off x="262934" y="754727"/>
            <a:ext cx="474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Module RF nRF24 + carte communication sans fil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3E5D90-3502-4F6C-AD7A-7A4E01D26DE6}"/>
              </a:ext>
            </a:extLst>
          </p:cNvPr>
          <p:cNvCxnSpPr>
            <a:cxnSpLocks/>
          </p:cNvCxnSpPr>
          <p:nvPr/>
        </p:nvCxnSpPr>
        <p:spPr>
          <a:xfrm>
            <a:off x="355107" y="754727"/>
            <a:ext cx="7421732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DBE71EB7-5919-44AF-9E3D-D19DCC7E43FA}"/>
              </a:ext>
            </a:extLst>
          </p:cNvPr>
          <p:cNvSpPr txBox="1"/>
          <p:nvPr/>
        </p:nvSpPr>
        <p:spPr>
          <a:xfrm>
            <a:off x="779319" y="1059242"/>
            <a:ext cx="780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Programme Nucléo : https://os.mbed.com/teams/IOGS_France/code/IeTI_nRF24/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134E98A0-C0B1-4598-9354-1E69A0310330}"/>
              </a:ext>
            </a:extLst>
          </p:cNvPr>
          <p:cNvSpPr/>
          <p:nvPr/>
        </p:nvSpPr>
        <p:spPr>
          <a:xfrm>
            <a:off x="262934" y="5892290"/>
            <a:ext cx="1579160" cy="21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Sortie Numérique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824E6DD-5797-4AAB-8A2D-F5A1D6988BBE}"/>
              </a:ext>
            </a:extLst>
          </p:cNvPr>
          <p:cNvSpPr/>
          <p:nvPr/>
        </p:nvSpPr>
        <p:spPr>
          <a:xfrm>
            <a:off x="262934" y="6159992"/>
            <a:ext cx="1579160" cy="2109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Numérique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57A93C04-01D9-47C4-91CA-AFA7AED9953C}"/>
              </a:ext>
            </a:extLst>
          </p:cNvPr>
          <p:cNvSpPr/>
          <p:nvPr/>
        </p:nvSpPr>
        <p:spPr>
          <a:xfrm>
            <a:off x="1240907" y="5107139"/>
            <a:ext cx="854593" cy="1496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PB_3 / SCK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CA9E179-FAD4-47C8-BACD-7AA435C4043D}"/>
              </a:ext>
            </a:extLst>
          </p:cNvPr>
          <p:cNvSpPr/>
          <p:nvPr/>
        </p:nvSpPr>
        <p:spPr>
          <a:xfrm>
            <a:off x="262934" y="6419748"/>
            <a:ext cx="1579160" cy="2109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Entrée Analogique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D4A843D-8297-4576-89AA-61FC550ACB2B}"/>
              </a:ext>
            </a:extLst>
          </p:cNvPr>
          <p:cNvSpPr/>
          <p:nvPr/>
        </p:nvSpPr>
        <p:spPr>
          <a:xfrm>
            <a:off x="3220569" y="3429000"/>
            <a:ext cx="772357" cy="1999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nRF24L01 / RF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0EB79C-2348-490E-84E0-B7386096C5A4}"/>
              </a:ext>
            </a:extLst>
          </p:cNvPr>
          <p:cNvSpPr/>
          <p:nvPr/>
        </p:nvSpPr>
        <p:spPr>
          <a:xfrm>
            <a:off x="2570008" y="510813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CLK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F1731C-5BA0-457A-A4CB-4F86E8D9B5AB}"/>
              </a:ext>
            </a:extLst>
          </p:cNvPr>
          <p:cNvSpPr/>
          <p:nvPr/>
        </p:nvSpPr>
        <p:spPr>
          <a:xfrm>
            <a:off x="1240907" y="4901764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PB_5 / MOSI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63043D-7862-46E4-97D5-1DAE9E58F74F}"/>
              </a:ext>
            </a:extLst>
          </p:cNvPr>
          <p:cNvSpPr/>
          <p:nvPr/>
        </p:nvSpPr>
        <p:spPr>
          <a:xfrm>
            <a:off x="2570007" y="4906748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MOSI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3F54CFF-52A9-4486-B8D0-FAE2429E2335}"/>
              </a:ext>
            </a:extLst>
          </p:cNvPr>
          <p:cNvSpPr/>
          <p:nvPr/>
        </p:nvSpPr>
        <p:spPr>
          <a:xfrm>
            <a:off x="2570007" y="4693277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MISO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08BF3C6-4A40-4324-8AA9-56CF9E0E945D}"/>
              </a:ext>
            </a:extLst>
          </p:cNvPr>
          <p:cNvSpPr/>
          <p:nvPr/>
        </p:nvSpPr>
        <p:spPr>
          <a:xfrm>
            <a:off x="1240907" y="4696978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PB_4 / MISO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5F13365-2552-40ED-BB27-BFA7BBB220B5}"/>
              </a:ext>
            </a:extLst>
          </p:cNvPr>
          <p:cNvSpPr/>
          <p:nvPr/>
        </p:nvSpPr>
        <p:spPr>
          <a:xfrm>
            <a:off x="2240444" y="4693277"/>
            <a:ext cx="184619" cy="5692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F54A7E-2114-4BA8-9219-09FC6011E21A}"/>
              </a:ext>
            </a:extLst>
          </p:cNvPr>
          <p:cNvSpPr/>
          <p:nvPr/>
        </p:nvSpPr>
        <p:spPr>
          <a:xfrm>
            <a:off x="1240907" y="4495200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PB_15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095FE00-4B71-4D7F-8C91-F610577745EE}"/>
              </a:ext>
            </a:extLst>
          </p:cNvPr>
          <p:cNvSpPr/>
          <p:nvPr/>
        </p:nvSpPr>
        <p:spPr>
          <a:xfrm>
            <a:off x="2570007" y="4491891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CSN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F796F1C-A788-42B5-B8EF-CA6FD1A87536}"/>
              </a:ext>
            </a:extLst>
          </p:cNvPr>
          <p:cNvSpPr/>
          <p:nvPr/>
        </p:nvSpPr>
        <p:spPr>
          <a:xfrm>
            <a:off x="2570007" y="4282044"/>
            <a:ext cx="772357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9255274-C69B-4659-9327-332E2E61E093}"/>
              </a:ext>
            </a:extLst>
          </p:cNvPr>
          <p:cNvSpPr/>
          <p:nvPr/>
        </p:nvSpPr>
        <p:spPr>
          <a:xfrm>
            <a:off x="1240907" y="4280292"/>
            <a:ext cx="854593" cy="148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PC_7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226F58E-3A7E-4F41-AF32-9D800F527484}"/>
              </a:ext>
            </a:extLst>
          </p:cNvPr>
          <p:cNvSpPr/>
          <p:nvPr/>
        </p:nvSpPr>
        <p:spPr>
          <a:xfrm>
            <a:off x="1240906" y="4065384"/>
            <a:ext cx="854593" cy="14865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PA_15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70E144E-F0F4-4A82-9EB0-73E99AF700E6}"/>
              </a:ext>
            </a:extLst>
          </p:cNvPr>
          <p:cNvSpPr/>
          <p:nvPr/>
        </p:nvSpPr>
        <p:spPr>
          <a:xfrm>
            <a:off x="2570006" y="4065092"/>
            <a:ext cx="772357" cy="14865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IRQ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64669771-63F0-4ECF-ADA0-F626A6523D08}"/>
              </a:ext>
            </a:extLst>
          </p:cNvPr>
          <p:cNvSpPr/>
          <p:nvPr/>
        </p:nvSpPr>
        <p:spPr>
          <a:xfrm>
            <a:off x="2570006" y="3547978"/>
            <a:ext cx="772357" cy="14865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GND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F407DFD6-70D6-4B02-94CF-E54582524E31}"/>
              </a:ext>
            </a:extLst>
          </p:cNvPr>
          <p:cNvSpPr/>
          <p:nvPr/>
        </p:nvSpPr>
        <p:spPr>
          <a:xfrm>
            <a:off x="2570005" y="3732837"/>
            <a:ext cx="772357" cy="1486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3.3V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5C9A1A-40E9-4D74-A244-5A0371B2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292" y="1660395"/>
            <a:ext cx="6019094" cy="300954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4AC1833-D5F5-697C-26A6-760088D4B652}"/>
              </a:ext>
            </a:extLst>
          </p:cNvPr>
          <p:cNvSpPr txBox="1"/>
          <p:nvPr/>
        </p:nvSpPr>
        <p:spPr>
          <a:xfrm>
            <a:off x="-9980609" y="792543"/>
            <a:ext cx="106568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MIDI1 : PB_9, PB_8 (uart5)                                        */</a:t>
            </a:r>
            <a:endParaRPr lang="da-D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MIDI2 : PG_14, PG_9 (uart6)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MIDI3 (input only) : PE_1, PE_0 (uart8)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SD : PE_6, PE_5, PE_2, PE_3    (SPI4)                             */</a:t>
            </a:r>
            <a:endParaRPr lang="nb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mosi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miso,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sck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cs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)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MSGEQ7 : PD_14, PD_15, PA_4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        (strobe, reset, </a:t>
            </a:r>
            <a:r>
              <a:rPr lang="fr-FR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analog</a:t>
            </a:r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 out)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WS2812 led out : PC_8                                             */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DAC1 out : PA_5                     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HC-05 BT module : PD_1, PD_0 (uart4)                              */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/*      + Digital In Pull-Down 1 to 4 : PA_7, PF_2, PF_1, PF_0             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6014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1038</Words>
  <Application>Microsoft Office PowerPoint</Application>
  <PresentationFormat>Grand écran</PresentationFormat>
  <Paragraphs>290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316</cp:revision>
  <dcterms:created xsi:type="dcterms:W3CDTF">2021-06-08T13:49:35Z</dcterms:created>
  <dcterms:modified xsi:type="dcterms:W3CDTF">2023-02-05T14:34:37Z</dcterms:modified>
</cp:coreProperties>
</file>