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9" r:id="rId3"/>
    <p:sldId id="280" r:id="rId4"/>
    <p:sldId id="257" r:id="rId5"/>
    <p:sldId id="259" r:id="rId6"/>
    <p:sldId id="271" r:id="rId7"/>
    <p:sldId id="277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 varScale="1">
        <p:scale>
          <a:sx n="98" d="100"/>
          <a:sy n="98" d="100"/>
        </p:scale>
        <p:origin x="72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2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E95886-B9C6-4124-A8C3-939F83AFFABC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9A714A9-0B32-40D5-86CB-7D1646500ECE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978AF3D-603C-46B0-9541-B9C8E7FE885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8EA3B77-D806-48AA-854D-1450F66DE82B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1A203-EF39-4614-8889-949398D7FC15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B68BF8E-5980-4ABA-B715-6A3D0E7757AC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2499EFC-0020-484D-851E-450D345BDF69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30121D-0DA2-4D2D-9EC4-C9A0D809130C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FA23577-F3BD-4480-B3CC-9561B9B939CA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965C3AA-90D5-45C4-B843-2D9A7776E919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0D79908-CD03-44E1-AC88-5339EA41235F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69" y="4263972"/>
            <a:ext cx="7590726" cy="2490521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4455269" y="3976945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Composants pour la génération du signal DMX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FC5344A-2DD2-FC38-B344-3703C4B3CBFB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88AFEC4-E9F3-B4D3-4235-112A138696B5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F71315-8447-8FA1-3655-14A391BB238C}"/>
              </a:ext>
            </a:extLst>
          </p:cNvPr>
          <p:cNvSpPr txBox="1"/>
          <p:nvPr/>
        </p:nvSpPr>
        <p:spPr>
          <a:xfrm>
            <a:off x="4455269" y="1758564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Signaux à générer 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877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DMX : https://os.mbed.com/users/villemejane/code/Arts_DMX512_v1/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76F4C-78C7-43B5-928E-BC47767505C5}"/>
              </a:ext>
            </a:extLst>
          </p:cNvPr>
          <p:cNvSpPr/>
          <p:nvPr/>
        </p:nvSpPr>
        <p:spPr>
          <a:xfrm>
            <a:off x="5861500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FBE83-2195-4610-95A0-6E208C6169B6}"/>
              </a:ext>
            </a:extLst>
          </p:cNvPr>
          <p:cNvSpPr/>
          <p:nvPr/>
        </p:nvSpPr>
        <p:spPr>
          <a:xfrm>
            <a:off x="6290049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043DA-5D58-4F29-B0AC-43B8DFD6082E}"/>
              </a:ext>
            </a:extLst>
          </p:cNvPr>
          <p:cNvSpPr/>
          <p:nvPr/>
        </p:nvSpPr>
        <p:spPr>
          <a:xfrm>
            <a:off x="6718598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10B1957-CC75-4BEE-ABE0-8580BE6805CA}"/>
              </a:ext>
            </a:extLst>
          </p:cNvPr>
          <p:cNvSpPr/>
          <p:nvPr/>
        </p:nvSpPr>
        <p:spPr>
          <a:xfrm>
            <a:off x="1235161" y="320249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7AD8F2DE-27A4-4833-BD7B-669E770CB9B0}"/>
              </a:ext>
            </a:extLst>
          </p:cNvPr>
          <p:cNvSpPr/>
          <p:nvPr/>
        </p:nvSpPr>
        <p:spPr>
          <a:xfrm>
            <a:off x="1235160" y="34072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42134B6-264F-4F0F-A954-2D2A482FE807}"/>
              </a:ext>
            </a:extLst>
          </p:cNvPr>
          <p:cNvSpPr/>
          <p:nvPr/>
        </p:nvSpPr>
        <p:spPr>
          <a:xfrm>
            <a:off x="1237817" y="36066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872098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406269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52E42CA-9AAA-40EB-A2C6-788411B4BFDA}"/>
              </a:ext>
            </a:extLst>
          </p:cNvPr>
          <p:cNvSpPr/>
          <p:nvPr/>
        </p:nvSpPr>
        <p:spPr>
          <a:xfrm>
            <a:off x="2175234" y="320249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B6B4D55-1F65-4789-991F-B85F2996C16E}"/>
              </a:ext>
            </a:extLst>
          </p:cNvPr>
          <p:cNvSpPr/>
          <p:nvPr/>
        </p:nvSpPr>
        <p:spPr>
          <a:xfrm>
            <a:off x="2175234" y="340630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F3ABE0A-6375-4F66-8E86-974E8DFF134B}"/>
              </a:ext>
            </a:extLst>
          </p:cNvPr>
          <p:cNvSpPr/>
          <p:nvPr/>
        </p:nvSpPr>
        <p:spPr>
          <a:xfrm>
            <a:off x="2175233" y="361615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87430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406075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5306567" y="1603458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5603947" y="44873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486203" y="449975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045595" y="449535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5410287" y="1979002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>
            <a:off x="8824647" y="4914114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>
            <a:off x="8824648" y="5335082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03F3B48-39D6-4936-AD75-126E84F8E961}"/>
              </a:ext>
            </a:extLst>
          </p:cNvPr>
          <p:cNvSpPr/>
          <p:nvPr/>
        </p:nvSpPr>
        <p:spPr>
          <a:xfrm rot="16200000">
            <a:off x="7611111" y="6328648"/>
            <a:ext cx="633816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16200000">
            <a:off x="7055729" y="632865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16200000">
            <a:off x="6819353" y="632865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50A7CF6E-3804-4A82-9341-D85B9ECD793C}"/>
              </a:ext>
            </a:extLst>
          </p:cNvPr>
          <p:cNvSpPr/>
          <p:nvPr/>
        </p:nvSpPr>
        <p:spPr>
          <a:xfrm rot="16200000">
            <a:off x="7374736" y="6328651"/>
            <a:ext cx="633814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3A37CC6-6852-4DEA-BD2F-7C11298A8D1A}"/>
              </a:ext>
            </a:extLst>
          </p:cNvPr>
          <p:cNvSpPr txBox="1"/>
          <p:nvPr/>
        </p:nvSpPr>
        <p:spPr>
          <a:xfrm>
            <a:off x="3070382" y="3825429"/>
            <a:ext cx="1798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PeakToPeak</a:t>
            </a:r>
            <a:r>
              <a:rPr lang="fr-FR" sz="1000" dirty="0"/>
              <a:t> max 3.3V | f &gt; 3Hz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F73604D-4351-4AE6-ADED-965229CA1DF5}"/>
              </a:ext>
            </a:extLst>
          </p:cNvPr>
          <p:cNvSpPr txBox="1"/>
          <p:nvPr/>
        </p:nvSpPr>
        <p:spPr>
          <a:xfrm>
            <a:off x="3070382" y="400126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446963" y="2647469"/>
            <a:ext cx="897130" cy="2679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FE845E-58D0-FC08-08E3-AD7561E894D6}"/>
              </a:ext>
            </a:extLst>
          </p:cNvPr>
          <p:cNvSpPr txBox="1"/>
          <p:nvPr/>
        </p:nvSpPr>
        <p:spPr>
          <a:xfrm>
            <a:off x="12883972" y="667085"/>
            <a:ext cx="1365885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DMX (output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only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: PE_8, PE_7, PE_12, PE_10, PE_14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(uart7 -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out_tx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start, enable)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MIDI1 : PB_9, PB_8 (uart5)                                        */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MIDI2 : PG_14, PG_9 (uart6)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MIDI3 (input only) : PE_1, PE_0 (uart8)      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Analog R,G,B : PF_8, PF_7, PF_9                                   */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Analog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Pitch - Volume : PB_1, PC_2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Analog In 1 &amp; 2 : PA_6, PA_7                                      */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LCD : PB_5, PB_4, PB_3, PB_13, PF_13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mosi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miso,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sck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EA DOG LCD / 3 lines / SPI mode / 5V   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SD : PE_6, PE_5, PE_2, PE_3    (SPI4)                             */</a:t>
            </a:r>
            <a:endParaRPr lang="nb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mosi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miso,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sck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nRF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module : PB_5, PB_4, PB_3, PB_15, PC_7, PA_15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mosi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miso,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sck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ce,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irq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MSGEQ7 : PD_14, PD_15, PA_4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(strobe, reset,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analog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out)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WS2812 led out : PC_8                        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DAC1 out : PA_5            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HC-05 BT module : PD_1, PD_0 (uart4)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Digital In Pull-Down 1 to 4 : PA_7, PF_2, PF_1, PF_0              */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212704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877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DMX : https://os.mbed.com/users/villemejane/code/Arts_DMX512_v1/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EB09AD-A017-4363-AEE2-0D3303B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07" y="1428573"/>
            <a:ext cx="3867024" cy="529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76F4C-78C7-43B5-928E-BC47767505C5}"/>
              </a:ext>
            </a:extLst>
          </p:cNvPr>
          <p:cNvSpPr/>
          <p:nvPr/>
        </p:nvSpPr>
        <p:spPr>
          <a:xfrm>
            <a:off x="5861500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FBE83-2195-4610-95A0-6E208C6169B6}"/>
              </a:ext>
            </a:extLst>
          </p:cNvPr>
          <p:cNvSpPr/>
          <p:nvPr/>
        </p:nvSpPr>
        <p:spPr>
          <a:xfrm>
            <a:off x="6290049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043DA-5D58-4F29-B0AC-43B8DFD6082E}"/>
              </a:ext>
            </a:extLst>
          </p:cNvPr>
          <p:cNvSpPr/>
          <p:nvPr/>
        </p:nvSpPr>
        <p:spPr>
          <a:xfrm>
            <a:off x="6718598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E95886-B9C6-4124-A8C3-939F83AFFABC}"/>
              </a:ext>
            </a:extLst>
          </p:cNvPr>
          <p:cNvSpPr/>
          <p:nvPr/>
        </p:nvSpPr>
        <p:spPr>
          <a:xfrm>
            <a:off x="3220569" y="1659201"/>
            <a:ext cx="772357" cy="1052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9A714A9-0B32-40D5-86CB-7D1646500ECE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978AF3D-603C-46B0-9541-B9C8E7FE885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8EA3B77-D806-48AA-854D-1450F66DE82B}"/>
              </a:ext>
            </a:extLst>
          </p:cNvPr>
          <p:cNvSpPr/>
          <p:nvPr/>
        </p:nvSpPr>
        <p:spPr>
          <a:xfrm rot="5400000">
            <a:off x="2234697" y="1717382"/>
            <a:ext cx="184619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1A203-EF39-4614-8889-949398D7FC15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B68BF8E-5980-4ABA-B715-6A3D0E7757AC}"/>
              </a:ext>
            </a:extLst>
          </p:cNvPr>
          <p:cNvSpPr/>
          <p:nvPr/>
        </p:nvSpPr>
        <p:spPr>
          <a:xfrm>
            <a:off x="1239941" y="20200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2499EFC-0020-484D-851E-450D345BDF69}"/>
              </a:ext>
            </a:extLst>
          </p:cNvPr>
          <p:cNvSpPr/>
          <p:nvPr/>
        </p:nvSpPr>
        <p:spPr>
          <a:xfrm>
            <a:off x="1235161" y="221728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30121D-0DA2-4D2D-9EC4-C9A0D809130C}"/>
              </a:ext>
            </a:extLst>
          </p:cNvPr>
          <p:cNvSpPr/>
          <p:nvPr/>
        </p:nvSpPr>
        <p:spPr>
          <a:xfrm>
            <a:off x="1235161" y="240787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FA23577-F3BD-4480-B3CC-9561B9B939CA}"/>
              </a:ext>
            </a:extLst>
          </p:cNvPr>
          <p:cNvSpPr/>
          <p:nvPr/>
        </p:nvSpPr>
        <p:spPr>
          <a:xfrm>
            <a:off x="2564260" y="20205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965C3AA-90D5-45C4-B843-2D9A7776E919}"/>
              </a:ext>
            </a:extLst>
          </p:cNvPr>
          <p:cNvSpPr/>
          <p:nvPr/>
        </p:nvSpPr>
        <p:spPr>
          <a:xfrm>
            <a:off x="2564260" y="221728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0D79908-CD03-44E1-AC88-5339EA41235F}"/>
              </a:ext>
            </a:extLst>
          </p:cNvPr>
          <p:cNvSpPr/>
          <p:nvPr/>
        </p:nvSpPr>
        <p:spPr>
          <a:xfrm>
            <a:off x="2572961" y="241285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30670" y="3707564"/>
            <a:ext cx="4296692" cy="1409747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10105273" y="1969415"/>
            <a:ext cx="2162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Génération du signal DMX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10B1957-CC75-4BEE-ABE0-8580BE6805CA}"/>
              </a:ext>
            </a:extLst>
          </p:cNvPr>
          <p:cNvSpPr/>
          <p:nvPr/>
        </p:nvSpPr>
        <p:spPr>
          <a:xfrm>
            <a:off x="1235161" y="2745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7AD8F2DE-27A4-4833-BD7B-669E770CB9B0}"/>
              </a:ext>
            </a:extLst>
          </p:cNvPr>
          <p:cNvSpPr/>
          <p:nvPr/>
        </p:nvSpPr>
        <p:spPr>
          <a:xfrm>
            <a:off x="1235160" y="2950078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42134B6-264F-4F0F-A954-2D2A482FE807}"/>
              </a:ext>
            </a:extLst>
          </p:cNvPr>
          <p:cNvSpPr/>
          <p:nvPr/>
        </p:nvSpPr>
        <p:spPr>
          <a:xfrm>
            <a:off x="1237817" y="314949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4148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360549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52E42CA-9AAA-40EB-A2C6-788411B4BFDA}"/>
              </a:ext>
            </a:extLst>
          </p:cNvPr>
          <p:cNvSpPr/>
          <p:nvPr/>
        </p:nvSpPr>
        <p:spPr>
          <a:xfrm>
            <a:off x="2175234" y="2745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B6B4D55-1F65-4789-991F-B85F2996C16E}"/>
              </a:ext>
            </a:extLst>
          </p:cNvPr>
          <p:cNvSpPr/>
          <p:nvPr/>
        </p:nvSpPr>
        <p:spPr>
          <a:xfrm>
            <a:off x="2175234" y="294910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F3ABE0A-6375-4F66-8E86-974E8DFF134B}"/>
              </a:ext>
            </a:extLst>
          </p:cNvPr>
          <p:cNvSpPr/>
          <p:nvPr/>
        </p:nvSpPr>
        <p:spPr>
          <a:xfrm>
            <a:off x="2175233" y="315895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41710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360355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5306567" y="1603458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5603947" y="44873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486203" y="449975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045595" y="449535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5410287" y="1979002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>
            <a:off x="8824647" y="4914114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>
            <a:off x="8824648" y="5335082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03F3B48-39D6-4936-AD75-126E84F8E961}"/>
              </a:ext>
            </a:extLst>
          </p:cNvPr>
          <p:cNvSpPr/>
          <p:nvPr/>
        </p:nvSpPr>
        <p:spPr>
          <a:xfrm rot="16200000">
            <a:off x="7611111" y="6328648"/>
            <a:ext cx="633816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16200000">
            <a:off x="7055729" y="632865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16200000">
            <a:off x="6819353" y="632865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50A7CF6E-3804-4A82-9341-D85B9ECD793C}"/>
              </a:ext>
            </a:extLst>
          </p:cNvPr>
          <p:cNvSpPr/>
          <p:nvPr/>
        </p:nvSpPr>
        <p:spPr>
          <a:xfrm rot="16200000">
            <a:off x="7374736" y="6328651"/>
            <a:ext cx="633814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3A37CC6-6852-4DEA-BD2F-7C11298A8D1A}"/>
              </a:ext>
            </a:extLst>
          </p:cNvPr>
          <p:cNvSpPr txBox="1"/>
          <p:nvPr/>
        </p:nvSpPr>
        <p:spPr>
          <a:xfrm>
            <a:off x="3070382" y="3368228"/>
            <a:ext cx="1798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PeakToPeak</a:t>
            </a:r>
            <a:r>
              <a:rPr lang="fr-FR" sz="1000" dirty="0"/>
              <a:t> max 3.3V | f &gt; 3Hz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F73604D-4351-4AE6-ADED-965229CA1DF5}"/>
              </a:ext>
            </a:extLst>
          </p:cNvPr>
          <p:cNvSpPr txBox="1"/>
          <p:nvPr/>
        </p:nvSpPr>
        <p:spPr>
          <a:xfrm>
            <a:off x="3070382" y="354406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446963" y="2647469"/>
            <a:ext cx="897130" cy="2679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FE845E-58D0-FC08-08E3-AD7561E894D6}"/>
              </a:ext>
            </a:extLst>
          </p:cNvPr>
          <p:cNvSpPr txBox="1"/>
          <p:nvPr/>
        </p:nvSpPr>
        <p:spPr>
          <a:xfrm>
            <a:off x="2322087" y="-2092439"/>
            <a:ext cx="1365885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DMX (output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only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: PE_8, PE_7, PE_12, PE_10, PE_14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(uart7 -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out_tx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start, enable)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MIDI1 : PB_9, PB_8 (uart5)                                        */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MIDI2 : PG_14, PG_9 (uart6)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MIDI3 (input only) : PE_1, PE_0 (uart8)      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Analog R,G,B : PF_8, PF_7, PF_9                                   */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Analog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Pitch - Volume : PB_1, PC_2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Analog In 1 &amp; 2 : PA_6, PA_7                                      */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LCD : PB_5, PB_4, PB_3, PB_13, PF_13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mosi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miso,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sck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EA DOG LCD / 3 lines / SPI mode / 5V   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SD : PE_6, PE_5, PE_2, PE_3    (SPI4)                             */</a:t>
            </a:r>
            <a:endParaRPr lang="nb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mosi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miso,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sck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nRF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module : PB_5, PB_4, PB_3, PB_15, PC_7, PA_15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mosi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miso,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sck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ce,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irq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MSGEQ7 : PD_14, PD_15, PA_4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(strobe, reset,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analog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out)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WS2812 led out : PC_8                        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DAC1 out : PA_5            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HC-05 BT module : PD_1, PD_0 (uart4)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Digital In Pull-Down 1 to 4 : PA_7, PF_2, PF_1, PF_0              */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11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8D73A9-3D7F-44F0-A88B-A9E4EACF786D}"/>
              </a:ext>
            </a:extLst>
          </p:cNvPr>
          <p:cNvSpPr/>
          <p:nvPr/>
        </p:nvSpPr>
        <p:spPr>
          <a:xfrm>
            <a:off x="428625" y="1733088"/>
            <a:ext cx="922585" cy="23640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64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Ecran LCD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3 lignes de 16 caractères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52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Ecran LCD avec interface SPI / Alimentation 5V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F040DD8-B4BC-4B0D-8E88-4B5D34FF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93" y="1497170"/>
            <a:ext cx="6443708" cy="292728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66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Bibliothèque Nucléo : https://os.mbed.com/users/villemejane/code/EADogLcd/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A9E37A4-7CE6-4488-82C4-AF31C07C4224}"/>
              </a:ext>
            </a:extLst>
          </p:cNvPr>
          <p:cNvSpPr/>
          <p:nvPr/>
        </p:nvSpPr>
        <p:spPr>
          <a:xfrm>
            <a:off x="2194235" y="2327230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RS</a:t>
            </a:r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2194235" y="2512089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SCK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B187D928-3326-4BCA-A4FA-30926335CDDE}"/>
              </a:ext>
            </a:extLst>
          </p:cNvPr>
          <p:cNvSpPr/>
          <p:nvPr/>
        </p:nvSpPr>
        <p:spPr>
          <a:xfrm>
            <a:off x="2194235" y="2696948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SDO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EF56533-CFFB-4D44-A8BA-C0E3179C409B}"/>
              </a:ext>
            </a:extLst>
          </p:cNvPr>
          <p:cNvSpPr/>
          <p:nvPr/>
        </p:nvSpPr>
        <p:spPr>
          <a:xfrm>
            <a:off x="2194235" y="2881807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E4AB888-5155-4B93-A15E-25BDB4DD7463}"/>
              </a:ext>
            </a:extLst>
          </p:cNvPr>
          <p:cNvSpPr/>
          <p:nvPr/>
        </p:nvSpPr>
        <p:spPr>
          <a:xfrm>
            <a:off x="2194235" y="3065102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3620C7F-5460-439B-8F14-488EF41B614A}"/>
              </a:ext>
            </a:extLst>
          </p:cNvPr>
          <p:cNvSpPr/>
          <p:nvPr/>
        </p:nvSpPr>
        <p:spPr>
          <a:xfrm>
            <a:off x="2194234" y="32499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8D6E8EE-9BE4-42FB-AAE4-7AEE1E31B95C}"/>
              </a:ext>
            </a:extLst>
          </p:cNvPr>
          <p:cNvSpPr/>
          <p:nvPr/>
        </p:nvSpPr>
        <p:spPr>
          <a:xfrm>
            <a:off x="1272436" y="32499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D487DDA-8126-41F5-8681-40737E473642}"/>
              </a:ext>
            </a:extLst>
          </p:cNvPr>
          <p:cNvSpPr/>
          <p:nvPr/>
        </p:nvSpPr>
        <p:spPr>
          <a:xfrm>
            <a:off x="1272436" y="3075091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D56E360-4435-4FFD-9EB6-5E25634AC125}"/>
              </a:ext>
            </a:extLst>
          </p:cNvPr>
          <p:cNvSpPr/>
          <p:nvPr/>
        </p:nvSpPr>
        <p:spPr>
          <a:xfrm>
            <a:off x="1272431" y="2517028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D13 / SCK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300FF4-B3D3-4527-81CD-A1735718FEBB}"/>
              </a:ext>
            </a:extLst>
          </p:cNvPr>
          <p:cNvSpPr/>
          <p:nvPr/>
        </p:nvSpPr>
        <p:spPr>
          <a:xfrm>
            <a:off x="1272431" y="2703295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7E966FB-055A-4A90-90A5-33A1F8E58A46}"/>
              </a:ext>
            </a:extLst>
          </p:cNvPr>
          <p:cNvSpPr/>
          <p:nvPr/>
        </p:nvSpPr>
        <p:spPr>
          <a:xfrm>
            <a:off x="1272430" y="2886357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D9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700BF68-BB97-40A3-9CD1-93977AD59959}"/>
              </a:ext>
            </a:extLst>
          </p:cNvPr>
          <p:cNvSpPr/>
          <p:nvPr/>
        </p:nvSpPr>
        <p:spPr>
          <a:xfrm>
            <a:off x="1272433" y="2332560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D14</a:t>
            </a:r>
          </a:p>
        </p:txBody>
      </p:sp>
    </p:spTree>
    <p:extLst>
      <p:ext uri="{BB962C8B-B14F-4D97-AF65-F5344CB8AC3E}">
        <p14:creationId xmlns:p14="http://schemas.microsoft.com/office/powerpoint/2010/main" val="29940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137427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DMX_DATA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9BBD4786-5F05-4AA5-A6C3-3EE7381746E6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FF4F4A75-B849-42B7-A498-E2459B7AB3C8}"/>
              </a:ext>
            </a:extLst>
          </p:cNvPr>
          <p:cNvSpPr txBox="1"/>
          <p:nvPr/>
        </p:nvSpPr>
        <p:spPr>
          <a:xfrm>
            <a:off x="262934" y="173327"/>
            <a:ext cx="332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révision 3</a:t>
            </a:r>
            <a:endParaRPr lang="fr-FR" sz="2800" b="1" dirty="0"/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31D5158F-72A3-4A26-9C4A-AA8A5A1752ED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F5DBE62-EF39-450E-9B51-FEF77883C8C7}"/>
              </a:ext>
            </a:extLst>
          </p:cNvPr>
          <p:cNvSpPr/>
          <p:nvPr/>
        </p:nvSpPr>
        <p:spPr>
          <a:xfrm>
            <a:off x="5424254" y="59234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ACB3AA24-F4EC-414C-BED9-63553CABFA44}"/>
              </a:ext>
            </a:extLst>
          </p:cNvPr>
          <p:cNvSpPr/>
          <p:nvPr/>
        </p:nvSpPr>
        <p:spPr>
          <a:xfrm>
            <a:off x="2237490" y="592991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86795101-5146-4A6F-916B-D8044DB58592}"/>
              </a:ext>
            </a:extLst>
          </p:cNvPr>
          <p:cNvSpPr/>
          <p:nvPr/>
        </p:nvSpPr>
        <p:spPr>
          <a:xfrm>
            <a:off x="2237130" y="574363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9CA30B5-AE2C-4958-9B25-AE502F46C868}"/>
              </a:ext>
            </a:extLst>
          </p:cNvPr>
          <p:cNvSpPr/>
          <p:nvPr/>
        </p:nvSpPr>
        <p:spPr>
          <a:xfrm>
            <a:off x="5419572" y="574179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CF03B0B0-F01F-4371-9A10-89753A103257}"/>
              </a:ext>
            </a:extLst>
          </p:cNvPr>
          <p:cNvSpPr/>
          <p:nvPr/>
        </p:nvSpPr>
        <p:spPr>
          <a:xfrm>
            <a:off x="5419572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F448E955-A9FD-4C3C-93B0-BF58F939C98A}"/>
              </a:ext>
            </a:extLst>
          </p:cNvPr>
          <p:cNvSpPr/>
          <p:nvPr/>
        </p:nvSpPr>
        <p:spPr>
          <a:xfrm>
            <a:off x="7085124" y="4753945"/>
            <a:ext cx="848047" cy="1354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DMX_enable</a:t>
            </a:r>
            <a:endParaRPr lang="fr-FR" sz="900" dirty="0"/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1A707955-CE72-4A2D-B399-C9A04176E2DD}"/>
              </a:ext>
            </a:extLst>
          </p:cNvPr>
          <p:cNvSpPr/>
          <p:nvPr/>
        </p:nvSpPr>
        <p:spPr>
          <a:xfrm>
            <a:off x="7085124" y="4932368"/>
            <a:ext cx="848048" cy="1412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DMX_out_S</a:t>
            </a:r>
            <a:endParaRPr lang="fr-FR" sz="1000" dirty="0"/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3430D1E5-D02D-42CD-B16C-A02C3C648528}"/>
              </a:ext>
            </a:extLst>
          </p:cNvPr>
          <p:cNvSpPr/>
          <p:nvPr/>
        </p:nvSpPr>
        <p:spPr>
          <a:xfrm>
            <a:off x="7099300" y="5118100"/>
            <a:ext cx="832021" cy="1416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DMX_start</a:t>
            </a:r>
            <a:endParaRPr lang="fr-FR" sz="1050" dirty="0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F2682E36-808A-49BD-9729-474A2356929C}"/>
              </a:ext>
            </a:extLst>
          </p:cNvPr>
          <p:cNvSpPr/>
          <p:nvPr/>
        </p:nvSpPr>
        <p:spPr>
          <a:xfrm>
            <a:off x="355107" y="5426612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4A8C75-32B4-4920-AAFE-710D7EFC9CA0}"/>
              </a:ext>
            </a:extLst>
          </p:cNvPr>
          <p:cNvSpPr txBox="1"/>
          <p:nvPr/>
        </p:nvSpPr>
        <p:spPr>
          <a:xfrm>
            <a:off x="439439" y="5326666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Avec l’extension MIDI</a:t>
            </a:r>
          </a:p>
        </p:txBody>
      </p:sp>
    </p:spTree>
    <p:extLst>
      <p:ext uri="{BB962C8B-B14F-4D97-AF65-F5344CB8AC3E}">
        <p14:creationId xmlns:p14="http://schemas.microsoft.com/office/powerpoint/2010/main" val="322403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01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révision 3 + MIDI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61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et connexion RF par nRF24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877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DMX : https://os.mbed.com/users/villemejane/code/Arts_DMX512_v1/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EB09AD-A017-4363-AEE2-0D3303B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07" y="1428573"/>
            <a:ext cx="3867024" cy="529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76F4C-78C7-43B5-928E-BC47767505C5}"/>
              </a:ext>
            </a:extLst>
          </p:cNvPr>
          <p:cNvSpPr/>
          <p:nvPr/>
        </p:nvSpPr>
        <p:spPr>
          <a:xfrm>
            <a:off x="5861500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FBE83-2195-4610-95A0-6E208C6169B6}"/>
              </a:ext>
            </a:extLst>
          </p:cNvPr>
          <p:cNvSpPr/>
          <p:nvPr/>
        </p:nvSpPr>
        <p:spPr>
          <a:xfrm>
            <a:off x="6290049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043DA-5D58-4F29-B0AC-43B8DFD6082E}"/>
              </a:ext>
            </a:extLst>
          </p:cNvPr>
          <p:cNvSpPr/>
          <p:nvPr/>
        </p:nvSpPr>
        <p:spPr>
          <a:xfrm>
            <a:off x="6718598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845346"/>
            <a:ext cx="772357" cy="15827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E95886-B9C6-4124-A8C3-939F83AFFABC}"/>
              </a:ext>
            </a:extLst>
          </p:cNvPr>
          <p:cNvSpPr/>
          <p:nvPr/>
        </p:nvSpPr>
        <p:spPr>
          <a:xfrm>
            <a:off x="3220569" y="1659201"/>
            <a:ext cx="772357" cy="1052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5650" y="449189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9A714A9-0B32-40D5-86CB-7D1646500ECE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978AF3D-603C-46B0-9541-B9C8E7FE885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8EA3B77-D806-48AA-854D-1450F66DE82B}"/>
              </a:ext>
            </a:extLst>
          </p:cNvPr>
          <p:cNvSpPr/>
          <p:nvPr/>
        </p:nvSpPr>
        <p:spPr>
          <a:xfrm rot="5400000">
            <a:off x="2234697" y="1717382"/>
            <a:ext cx="184619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1A203-EF39-4614-8889-949398D7FC15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B68BF8E-5980-4ABA-B715-6A3D0E7757AC}"/>
              </a:ext>
            </a:extLst>
          </p:cNvPr>
          <p:cNvSpPr/>
          <p:nvPr/>
        </p:nvSpPr>
        <p:spPr>
          <a:xfrm>
            <a:off x="1239941" y="20200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2499EFC-0020-484D-851E-450D345BDF69}"/>
              </a:ext>
            </a:extLst>
          </p:cNvPr>
          <p:cNvSpPr/>
          <p:nvPr/>
        </p:nvSpPr>
        <p:spPr>
          <a:xfrm>
            <a:off x="1235161" y="221728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30121D-0DA2-4D2D-9EC4-C9A0D809130C}"/>
              </a:ext>
            </a:extLst>
          </p:cNvPr>
          <p:cNvSpPr/>
          <p:nvPr/>
        </p:nvSpPr>
        <p:spPr>
          <a:xfrm>
            <a:off x="1235161" y="240787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FA23577-F3BD-4480-B3CC-9561B9B939CA}"/>
              </a:ext>
            </a:extLst>
          </p:cNvPr>
          <p:cNvSpPr/>
          <p:nvPr/>
        </p:nvSpPr>
        <p:spPr>
          <a:xfrm>
            <a:off x="2564260" y="20205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965C3AA-90D5-45C4-B843-2D9A7776E919}"/>
              </a:ext>
            </a:extLst>
          </p:cNvPr>
          <p:cNvSpPr/>
          <p:nvPr/>
        </p:nvSpPr>
        <p:spPr>
          <a:xfrm>
            <a:off x="2564260" y="221728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0D79908-CD03-44E1-AC88-5339EA41235F}"/>
              </a:ext>
            </a:extLst>
          </p:cNvPr>
          <p:cNvSpPr/>
          <p:nvPr/>
        </p:nvSpPr>
        <p:spPr>
          <a:xfrm>
            <a:off x="2572961" y="241285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30670" y="3707564"/>
            <a:ext cx="4296692" cy="1409747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10105273" y="1969415"/>
            <a:ext cx="2162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Génération du signal DMX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10B1957-CC75-4BEE-ABE0-8580BE6805CA}"/>
              </a:ext>
            </a:extLst>
          </p:cNvPr>
          <p:cNvSpPr/>
          <p:nvPr/>
        </p:nvSpPr>
        <p:spPr>
          <a:xfrm>
            <a:off x="1235161" y="2745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7AD8F2DE-27A4-4833-BD7B-669E770CB9B0}"/>
              </a:ext>
            </a:extLst>
          </p:cNvPr>
          <p:cNvSpPr/>
          <p:nvPr/>
        </p:nvSpPr>
        <p:spPr>
          <a:xfrm>
            <a:off x="1235160" y="2950078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42134B6-264F-4F0F-A954-2D2A482FE807}"/>
              </a:ext>
            </a:extLst>
          </p:cNvPr>
          <p:cNvSpPr/>
          <p:nvPr/>
        </p:nvSpPr>
        <p:spPr>
          <a:xfrm>
            <a:off x="1237817" y="314949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4148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360549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52E42CA-9AAA-40EB-A2C6-788411B4BFDA}"/>
              </a:ext>
            </a:extLst>
          </p:cNvPr>
          <p:cNvSpPr/>
          <p:nvPr/>
        </p:nvSpPr>
        <p:spPr>
          <a:xfrm>
            <a:off x="2175234" y="2745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B6B4D55-1F65-4789-991F-B85F2996C16E}"/>
              </a:ext>
            </a:extLst>
          </p:cNvPr>
          <p:cNvSpPr/>
          <p:nvPr/>
        </p:nvSpPr>
        <p:spPr>
          <a:xfrm>
            <a:off x="2175234" y="294910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F3ABE0A-6375-4F66-8E86-974E8DFF134B}"/>
              </a:ext>
            </a:extLst>
          </p:cNvPr>
          <p:cNvSpPr/>
          <p:nvPr/>
        </p:nvSpPr>
        <p:spPr>
          <a:xfrm>
            <a:off x="2175233" y="315895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41710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360355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5306567" y="1603458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5603947" y="44873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486203" y="449975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045595" y="449535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5410287" y="1979002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>
            <a:off x="8824647" y="4914114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>
            <a:off x="8824648" y="5335082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03F3B48-39D6-4936-AD75-126E84F8E961}"/>
              </a:ext>
            </a:extLst>
          </p:cNvPr>
          <p:cNvSpPr/>
          <p:nvPr/>
        </p:nvSpPr>
        <p:spPr>
          <a:xfrm rot="16200000">
            <a:off x="7611111" y="6328648"/>
            <a:ext cx="633816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16200000">
            <a:off x="7055729" y="632865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16200000">
            <a:off x="6819353" y="632865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50A7CF6E-3804-4A82-9341-D85B9ECD793C}"/>
              </a:ext>
            </a:extLst>
          </p:cNvPr>
          <p:cNvSpPr/>
          <p:nvPr/>
        </p:nvSpPr>
        <p:spPr>
          <a:xfrm rot="16200000">
            <a:off x="7374736" y="6328651"/>
            <a:ext cx="633814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3A37CC6-6852-4DEA-BD2F-7C11298A8D1A}"/>
              </a:ext>
            </a:extLst>
          </p:cNvPr>
          <p:cNvSpPr txBox="1"/>
          <p:nvPr/>
        </p:nvSpPr>
        <p:spPr>
          <a:xfrm>
            <a:off x="3070382" y="3368228"/>
            <a:ext cx="1798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PeakToPeak</a:t>
            </a:r>
            <a:r>
              <a:rPr lang="fr-FR" sz="1000" dirty="0"/>
              <a:t> max 3.3V | f &gt; 3Hz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F73604D-4351-4AE6-ADED-965229CA1DF5}"/>
              </a:ext>
            </a:extLst>
          </p:cNvPr>
          <p:cNvSpPr txBox="1"/>
          <p:nvPr/>
        </p:nvSpPr>
        <p:spPr>
          <a:xfrm>
            <a:off x="3070382" y="354406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446963" y="2647469"/>
            <a:ext cx="897130" cy="2679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137427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DMX_DATA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9BBD4786-5F05-4AA5-A6C3-3EE7381746E6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FF4F4A75-B849-42B7-A498-E2459B7AB3C8}"/>
              </a:ext>
            </a:extLst>
          </p:cNvPr>
          <p:cNvSpPr txBox="1"/>
          <p:nvPr/>
        </p:nvSpPr>
        <p:spPr>
          <a:xfrm>
            <a:off x="262934" y="173327"/>
            <a:ext cx="401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révision 3 + MIDI</a:t>
            </a:r>
            <a:endParaRPr lang="fr-FR" sz="2800" b="1" dirty="0"/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31D5158F-72A3-4A26-9C4A-AA8A5A1752ED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F5DBE62-EF39-450E-9B51-FEF77883C8C7}"/>
              </a:ext>
            </a:extLst>
          </p:cNvPr>
          <p:cNvSpPr/>
          <p:nvPr/>
        </p:nvSpPr>
        <p:spPr>
          <a:xfrm>
            <a:off x="5424254" y="59234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ACB3AA24-F4EC-414C-BED9-63553CABFA44}"/>
              </a:ext>
            </a:extLst>
          </p:cNvPr>
          <p:cNvSpPr/>
          <p:nvPr/>
        </p:nvSpPr>
        <p:spPr>
          <a:xfrm>
            <a:off x="2237490" y="592991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86795101-5146-4A6F-916B-D8044DB58592}"/>
              </a:ext>
            </a:extLst>
          </p:cNvPr>
          <p:cNvSpPr/>
          <p:nvPr/>
        </p:nvSpPr>
        <p:spPr>
          <a:xfrm>
            <a:off x="2237130" y="574363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9CA30B5-AE2C-4958-9B25-AE502F46C868}"/>
              </a:ext>
            </a:extLst>
          </p:cNvPr>
          <p:cNvSpPr/>
          <p:nvPr/>
        </p:nvSpPr>
        <p:spPr>
          <a:xfrm>
            <a:off x="5419572" y="574179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CF03B0B0-F01F-4371-9A10-89753A103257}"/>
              </a:ext>
            </a:extLst>
          </p:cNvPr>
          <p:cNvSpPr/>
          <p:nvPr/>
        </p:nvSpPr>
        <p:spPr>
          <a:xfrm>
            <a:off x="5419572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F448E955-A9FD-4C3C-93B0-BF58F939C98A}"/>
              </a:ext>
            </a:extLst>
          </p:cNvPr>
          <p:cNvSpPr/>
          <p:nvPr/>
        </p:nvSpPr>
        <p:spPr>
          <a:xfrm>
            <a:off x="7085124" y="4753945"/>
            <a:ext cx="848047" cy="1354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DMX_enable</a:t>
            </a:r>
            <a:endParaRPr lang="fr-FR" sz="900" dirty="0"/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1A707955-CE72-4A2D-B399-C9A04176E2DD}"/>
              </a:ext>
            </a:extLst>
          </p:cNvPr>
          <p:cNvSpPr/>
          <p:nvPr/>
        </p:nvSpPr>
        <p:spPr>
          <a:xfrm>
            <a:off x="7085124" y="4932368"/>
            <a:ext cx="848048" cy="1412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DMX_out_S</a:t>
            </a:r>
            <a:endParaRPr lang="fr-FR" sz="1000" dirty="0"/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3430D1E5-D02D-42CD-B16C-A02C3C648528}"/>
              </a:ext>
            </a:extLst>
          </p:cNvPr>
          <p:cNvSpPr/>
          <p:nvPr/>
        </p:nvSpPr>
        <p:spPr>
          <a:xfrm>
            <a:off x="7099300" y="5118100"/>
            <a:ext cx="832021" cy="1416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DMX_start</a:t>
            </a:r>
            <a:endParaRPr lang="fr-FR" sz="1050" dirty="0"/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27269D61-5C9B-48A0-8C09-97431F0A44A9}"/>
              </a:ext>
            </a:extLst>
          </p:cNvPr>
          <p:cNvSpPr/>
          <p:nvPr/>
        </p:nvSpPr>
        <p:spPr>
          <a:xfrm>
            <a:off x="7152800" y="339252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nRF_CLK</a:t>
            </a:r>
            <a:endParaRPr lang="fr-FR" sz="1100" dirty="0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E767125-2EBF-44BA-9856-801017B37341}"/>
              </a:ext>
            </a:extLst>
          </p:cNvPr>
          <p:cNvSpPr/>
          <p:nvPr/>
        </p:nvSpPr>
        <p:spPr>
          <a:xfrm>
            <a:off x="7152800" y="378020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nRF_MOSI</a:t>
            </a:r>
            <a:endParaRPr lang="fr-FR" sz="1000" dirty="0"/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4BC25842-D579-4F75-8747-5510FA668462}"/>
              </a:ext>
            </a:extLst>
          </p:cNvPr>
          <p:cNvSpPr/>
          <p:nvPr/>
        </p:nvSpPr>
        <p:spPr>
          <a:xfrm>
            <a:off x="7153201" y="3587038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nRF_MISO</a:t>
            </a:r>
            <a:endParaRPr lang="fr-FR" sz="1000" dirty="0"/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B97702B0-D484-453C-A3EA-820F8FD7FE7F}"/>
              </a:ext>
            </a:extLst>
          </p:cNvPr>
          <p:cNvSpPr/>
          <p:nvPr/>
        </p:nvSpPr>
        <p:spPr>
          <a:xfrm>
            <a:off x="7149525" y="3970753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nRF_CSN</a:t>
            </a:r>
            <a:endParaRPr lang="fr-FR" sz="1100" dirty="0"/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1C627F8E-739F-44F9-B829-0AA3C7BA9153}"/>
              </a:ext>
            </a:extLst>
          </p:cNvPr>
          <p:cNvSpPr/>
          <p:nvPr/>
        </p:nvSpPr>
        <p:spPr>
          <a:xfrm>
            <a:off x="7149524" y="4161302"/>
            <a:ext cx="772357" cy="1344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nRF_CE</a:t>
            </a:r>
            <a:endParaRPr lang="fr-FR" sz="1100" dirty="0"/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241129E6-C150-427E-94AF-CEB76B8F3043}"/>
              </a:ext>
            </a:extLst>
          </p:cNvPr>
          <p:cNvSpPr/>
          <p:nvPr/>
        </p:nvSpPr>
        <p:spPr>
          <a:xfrm>
            <a:off x="7152800" y="2625634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nRF_IRQ</a:t>
            </a:r>
            <a:endParaRPr lang="fr-FR" sz="1100" dirty="0"/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20DD5147-ACCD-4EBC-A561-ABE645FD4D0B}"/>
              </a:ext>
            </a:extLst>
          </p:cNvPr>
          <p:cNvSpPr/>
          <p:nvPr/>
        </p:nvSpPr>
        <p:spPr>
          <a:xfrm>
            <a:off x="7149524" y="5520285"/>
            <a:ext cx="78179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71EBD2AB-3E04-43D2-9DB8-F0D53E97DC14}"/>
              </a:ext>
            </a:extLst>
          </p:cNvPr>
          <p:cNvSpPr/>
          <p:nvPr/>
        </p:nvSpPr>
        <p:spPr>
          <a:xfrm>
            <a:off x="7149524" y="4344773"/>
            <a:ext cx="77563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MIDI_OUT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97073A2-F307-4C34-AC74-BF4841B15F44}"/>
              </a:ext>
            </a:extLst>
          </p:cNvPr>
          <p:cNvSpPr/>
          <p:nvPr/>
        </p:nvSpPr>
        <p:spPr>
          <a:xfrm>
            <a:off x="7036226" y="2675750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C400404E-A224-49AA-B79B-2ECFF948BEF4}"/>
              </a:ext>
            </a:extLst>
          </p:cNvPr>
          <p:cNvSpPr/>
          <p:nvPr/>
        </p:nvSpPr>
        <p:spPr>
          <a:xfrm>
            <a:off x="7036226" y="3448926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E12CEDF9-FBC8-43CD-B9CA-B90B8C515068}"/>
              </a:ext>
            </a:extLst>
          </p:cNvPr>
          <p:cNvSpPr/>
          <p:nvPr/>
        </p:nvSpPr>
        <p:spPr>
          <a:xfrm>
            <a:off x="7036226" y="3629346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5941B1B4-C9F1-4FA9-8B6B-098E4F498A78}"/>
              </a:ext>
            </a:extLst>
          </p:cNvPr>
          <p:cNvSpPr/>
          <p:nvPr/>
        </p:nvSpPr>
        <p:spPr>
          <a:xfrm>
            <a:off x="7036226" y="4013061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2529925-FADD-46B1-A81E-A502E80A1A15}"/>
              </a:ext>
            </a:extLst>
          </p:cNvPr>
          <p:cNvSpPr/>
          <p:nvPr/>
        </p:nvSpPr>
        <p:spPr>
          <a:xfrm>
            <a:off x="7036225" y="3828410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26A983C2-AEF4-447E-9A5A-65F34D4BF71B}"/>
              </a:ext>
            </a:extLst>
          </p:cNvPr>
          <p:cNvSpPr/>
          <p:nvPr/>
        </p:nvSpPr>
        <p:spPr>
          <a:xfrm>
            <a:off x="7036225" y="4203387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4A7D6414-8196-4B8C-8835-C5D33C8A4FFA}"/>
              </a:ext>
            </a:extLst>
          </p:cNvPr>
          <p:cNvSpPr/>
          <p:nvPr/>
        </p:nvSpPr>
        <p:spPr>
          <a:xfrm>
            <a:off x="7041118" y="4380926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D3D781B3-CB27-4050-933C-183DB744D0F4}"/>
              </a:ext>
            </a:extLst>
          </p:cNvPr>
          <p:cNvSpPr/>
          <p:nvPr/>
        </p:nvSpPr>
        <p:spPr>
          <a:xfrm>
            <a:off x="7036225" y="5567155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F2682E36-808A-49BD-9729-474A2356929C}"/>
              </a:ext>
            </a:extLst>
          </p:cNvPr>
          <p:cNvSpPr/>
          <p:nvPr/>
        </p:nvSpPr>
        <p:spPr>
          <a:xfrm>
            <a:off x="355107" y="5426612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4A8C75-32B4-4920-AAFE-710D7EFC9CA0}"/>
              </a:ext>
            </a:extLst>
          </p:cNvPr>
          <p:cNvSpPr txBox="1"/>
          <p:nvPr/>
        </p:nvSpPr>
        <p:spPr>
          <a:xfrm>
            <a:off x="439439" y="5326666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Avec l’extension MIDI</a:t>
            </a:r>
          </a:p>
        </p:txBody>
      </p:sp>
    </p:spTree>
    <p:extLst>
      <p:ext uri="{BB962C8B-B14F-4D97-AF65-F5344CB8AC3E}">
        <p14:creationId xmlns:p14="http://schemas.microsoft.com/office/powerpoint/2010/main" val="1434115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1782</Words>
  <Application>Microsoft Office PowerPoint</Application>
  <PresentationFormat>Grand écran</PresentationFormat>
  <Paragraphs>433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272</cp:revision>
  <dcterms:created xsi:type="dcterms:W3CDTF">2021-06-08T13:49:35Z</dcterms:created>
  <dcterms:modified xsi:type="dcterms:W3CDTF">2023-02-05T12:37:52Z</dcterms:modified>
</cp:coreProperties>
</file>