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2" r:id="rId3"/>
    <p:sldId id="266" r:id="rId4"/>
    <p:sldId id="261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89" autoAdjust="0"/>
  </p:normalViewPr>
  <p:slideViewPr>
    <p:cSldViewPr snapToGrid="0">
      <p:cViewPr varScale="1">
        <p:scale>
          <a:sx n="101" d="100"/>
          <a:sy n="101" d="100"/>
        </p:scale>
        <p:origin x="954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67291-13FB-4A85-9B62-8BED92F848C0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9BCF8-9AC3-4250-9B75-9090E16F2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45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9BCF8-9AC3-4250-9B75-9090E16F210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31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3ED86-E924-4056-9666-F56F3AE1E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747050-EE38-4107-9B0B-E2AB8A637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CCC6F-D5A4-4F94-B49C-E9A8A7EB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25478-4BF9-4229-A1FD-99067D5E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CFFE16-FA10-4D4F-B66E-C8EAEF9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08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B2F3F-309E-4271-9949-B4A5CF28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4DBE9A-87A6-4BFF-B660-EC4FADEE9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90BFB-E91F-47F0-8343-DE83B848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B096A-63B8-4543-9991-A44E1523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925FDD-6FB8-4217-AF7D-D754A1DE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55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5C92F2-74B6-45B1-B4EC-F0267C5BD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E2615D-8A1D-4938-BDAA-BD1D7FC92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F944D-738E-49EC-84F8-9640B757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A6E5B-2FA1-46C0-BBD7-2A532AFD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69C49D-6823-40E0-B3C1-7637DD01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82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2F161-994D-405C-B79D-BC0EC991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01127-DBB2-45E7-B42F-12FA47D7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242462-2A2C-479A-9AB6-500E6D64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1BCBFC-94E4-4BB6-97C4-AAA85DC7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D0A505-FBCE-4CBB-8533-141DA137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42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18F91-D537-4F1C-8FD1-301C10DA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ED4705-1648-42A0-A0E5-3933D9064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446489-EABE-48E9-BEBB-DF0D3F0D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05824D-3807-4277-8863-3679A9C8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1F1E8-EFD8-4A77-9E1E-7032D864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43091-BE75-45A3-B70A-CD6E2E3C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23699-E6D2-45CA-8462-766659744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DA15AE-9BE5-49C0-BB52-1537DB048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012CD2-1620-4B42-8174-E0A949CF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5FD8A2-B729-4597-825C-F63D2BA4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1EDACC-454A-41FB-9085-07F9B8C9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72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0DC2A-1676-4F78-87B5-152E1C0C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83983E-BCFC-415C-9783-A7E0E8B1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512CE2-8E42-49F1-9172-8BD8E322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3C2CCA-3714-474C-A215-FCBD946B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98D293-E0BB-4271-A760-207D6354C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493939-2D13-4D04-AB1E-76975BD6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115E9B-42E2-4B2D-83DA-530CF7DE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724969-4CD5-4C7A-8BBC-D5392115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41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22141-6158-46A9-AED0-FA47507E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C154A6-DA52-4B52-B82E-01163D38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828E6C-7362-4929-A568-390B997A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EFC051-AEAD-445B-854D-AF4DDA3F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1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804D4A-7B64-4F38-B761-BFA21B2B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5AFF58-893C-486A-A16A-A59A48D6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83DBC8-F811-42CF-B2C7-21255F04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84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C6EA2-07B7-4C29-B03E-6243A1A5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B43308-5541-401C-AAD5-68F822F1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6B6154-3BD9-4BFD-9A8F-B8932A92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1A77C8-CCE6-4AB3-A275-20172359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DF503-E79B-48D2-8721-F32FEB53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376C55-CF33-48A8-AB85-D0214120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8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2BD83-7A78-44DC-9F74-8716D01F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C9D4A7-CAB7-4AD2-A85D-20995F590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43B8E8-C0CC-4C13-984C-590C39391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F4A914-5917-4B7A-B091-1E8D3D4D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459571-1D45-4E6D-9771-92D4CB99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17ECB4-BE79-422D-8A63-3F24D8D0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73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4B5685-C3BC-4476-801E-804572CE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F9F5DD-C01C-48C6-B335-B42FB13FC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82830C-3F78-44AD-B9DE-DD4FD6679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78C1D6-8403-42CB-8821-46667F67A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DE87D-2D0B-45A5-9E09-C420B94A7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0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7B7D27B-66E7-454F-394B-3B0302FA1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375" y="1697594"/>
            <a:ext cx="5774268" cy="502032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4112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Robot Holonome / </a:t>
            </a:r>
            <a:r>
              <a:rPr lang="fr-FR" b="1" dirty="0"/>
              <a:t>carte F767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355107" y="2068802"/>
            <a:ext cx="43407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Pilotage MCC (x3)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Pont en H – L293D (pour 3 moteurs)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 </a:t>
            </a:r>
          </a:p>
          <a:p>
            <a:pPr marL="742950" lvl="1" indent="-285750">
              <a:buFontTx/>
              <a:buChar char="-"/>
            </a:pPr>
            <a:r>
              <a:rPr lang="fr-FR" sz="1600" i="1" dirty="0">
                <a:solidFill>
                  <a:schemeClr val="accent2"/>
                </a:solidFill>
              </a:rPr>
              <a:t>KAPPA M868 (RF)</a:t>
            </a:r>
          </a:p>
          <a:p>
            <a:pPr marL="742950" lvl="1" indent="-285750">
              <a:buFontTx/>
              <a:buChar char="-"/>
            </a:pPr>
            <a:r>
              <a:rPr lang="fr-FR" sz="1600" i="1" dirty="0">
                <a:solidFill>
                  <a:schemeClr val="accent2"/>
                </a:solidFill>
              </a:rPr>
              <a:t>RN41/42 – Evaluation </a:t>
            </a:r>
            <a:r>
              <a:rPr lang="fr-FR" sz="1600" i="1" dirty="0" err="1">
                <a:solidFill>
                  <a:schemeClr val="accent2"/>
                </a:solidFill>
              </a:rPr>
              <a:t>Board</a:t>
            </a:r>
            <a:r>
              <a:rPr lang="fr-FR" sz="1600" i="1" dirty="0">
                <a:solidFill>
                  <a:schemeClr val="accent2"/>
                </a:solidFill>
              </a:rPr>
              <a:t> XV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Capteurs Distance SHARP (x 3)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LIDAR </a:t>
            </a:r>
            <a:r>
              <a:rPr lang="fr-FR" sz="1600" dirty="0" err="1">
                <a:solidFill>
                  <a:schemeClr val="accent2"/>
                </a:solidFill>
              </a:rPr>
              <a:t>RpLidar</a:t>
            </a:r>
            <a:r>
              <a:rPr lang="fr-FR" sz="1600" dirty="0">
                <a:solidFill>
                  <a:schemeClr val="accent2"/>
                </a:solidFill>
              </a:rPr>
              <a:t> A2 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648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Robot Holonome avec KAPPA / RN42 / Lidar / 3 capteurs 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BC5111CA-F3CF-562D-1DEC-BD6D24C651B2}"/>
              </a:ext>
            </a:extLst>
          </p:cNvPr>
          <p:cNvSpPr txBox="1"/>
          <p:nvPr/>
        </p:nvSpPr>
        <p:spPr>
          <a:xfrm>
            <a:off x="262934" y="1716752"/>
            <a:ext cx="162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Fonctionnalités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8543A74-7DDE-6B75-F057-60FE31A2C1B7}"/>
              </a:ext>
            </a:extLst>
          </p:cNvPr>
          <p:cNvSpPr txBox="1"/>
          <p:nvPr/>
        </p:nvSpPr>
        <p:spPr>
          <a:xfrm>
            <a:off x="262934" y="4812160"/>
            <a:ext cx="324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Basée sur une carte Nucléo L476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C72AE6-0052-1FB1-CD19-2A7AB24854E5}"/>
              </a:ext>
            </a:extLst>
          </p:cNvPr>
          <p:cNvSpPr txBox="1"/>
          <p:nvPr/>
        </p:nvSpPr>
        <p:spPr>
          <a:xfrm rot="20541721">
            <a:off x="1383567" y="3631443"/>
            <a:ext cx="91740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>
                <a:solidFill>
                  <a:schemeClr val="bg1">
                    <a:lumMod val="75000"/>
                  </a:schemeClr>
                </a:solidFill>
              </a:rPr>
              <a:t>APPROBATION EN COURS</a:t>
            </a:r>
          </a:p>
        </p:txBody>
      </p:sp>
    </p:spTree>
    <p:extLst>
      <p:ext uri="{BB962C8B-B14F-4D97-AF65-F5344CB8AC3E}">
        <p14:creationId xmlns:p14="http://schemas.microsoft.com/office/powerpoint/2010/main" val="186038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3A69671-D9C7-40A9-A587-A1C73324589E}"/>
              </a:ext>
            </a:extLst>
          </p:cNvPr>
          <p:cNvSpPr/>
          <p:nvPr/>
        </p:nvSpPr>
        <p:spPr>
          <a:xfrm>
            <a:off x="8615350" y="2330456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Droit / Nucléo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4015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Robot Holonome _ </a:t>
            </a:r>
            <a:r>
              <a:rPr lang="fr-FR" sz="2800" b="1" dirty="0" err="1"/>
              <a:t>Actual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631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Robot Holonome avec KAPPA / RN42 / Lidar / 3 capteurs 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DBE71EB7-5919-44AF-9E3D-D19DCC7E43FA}"/>
              </a:ext>
            </a:extLst>
          </p:cNvPr>
          <p:cNvSpPr txBox="1"/>
          <p:nvPr/>
        </p:nvSpPr>
        <p:spPr>
          <a:xfrm>
            <a:off x="779319" y="1059242"/>
            <a:ext cx="316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RobotHolo :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646C965-2F66-4886-93EB-D0BAE250C1C0}"/>
              </a:ext>
            </a:extLst>
          </p:cNvPr>
          <p:cNvSpPr/>
          <p:nvPr/>
        </p:nvSpPr>
        <p:spPr>
          <a:xfrm>
            <a:off x="8041731" y="242654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PC_9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56B1A1CA-2642-425A-BE9D-7E234C67F1C4}"/>
              </a:ext>
            </a:extLst>
          </p:cNvPr>
          <p:cNvSpPr/>
          <p:nvPr/>
        </p:nvSpPr>
        <p:spPr>
          <a:xfrm>
            <a:off x="8041731" y="262092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PB_8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492CCCDF-25C7-4701-8A05-B7BAA50942AE}"/>
              </a:ext>
            </a:extLst>
          </p:cNvPr>
          <p:cNvSpPr/>
          <p:nvPr/>
        </p:nvSpPr>
        <p:spPr>
          <a:xfrm>
            <a:off x="8041731" y="281530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PB_9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EEFFF3D8-3297-4FA1-8975-B3F8A6A511A8}"/>
              </a:ext>
            </a:extLst>
          </p:cNvPr>
          <p:cNvSpPr/>
          <p:nvPr/>
        </p:nvSpPr>
        <p:spPr>
          <a:xfrm>
            <a:off x="8041732" y="3573846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D12 / MISO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13C19672-0782-4DB3-988C-F3643A09FD76}"/>
              </a:ext>
            </a:extLst>
          </p:cNvPr>
          <p:cNvSpPr/>
          <p:nvPr/>
        </p:nvSpPr>
        <p:spPr>
          <a:xfrm>
            <a:off x="8041732" y="376822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D11 / MOSI</a:t>
            </a:r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DCD8F576-28A8-4797-BD49-DDF765484375}"/>
              </a:ext>
            </a:extLst>
          </p:cNvPr>
          <p:cNvSpPr/>
          <p:nvPr/>
        </p:nvSpPr>
        <p:spPr>
          <a:xfrm>
            <a:off x="8041732" y="3962602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D10 / CS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7B12AC70-ACDC-41E7-86AC-2E016E26C822}"/>
              </a:ext>
            </a:extLst>
          </p:cNvPr>
          <p:cNvSpPr/>
          <p:nvPr/>
        </p:nvSpPr>
        <p:spPr>
          <a:xfrm>
            <a:off x="8041739" y="532590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D3</a:t>
            </a: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CF009EF1-A1CF-4D33-92C3-AC37D849DF6D}"/>
              </a:ext>
            </a:extLst>
          </p:cNvPr>
          <p:cNvSpPr/>
          <p:nvPr/>
        </p:nvSpPr>
        <p:spPr>
          <a:xfrm>
            <a:off x="8041739" y="513152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D4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4180C119-C63D-4885-9DD3-4328303A223A}"/>
              </a:ext>
            </a:extLst>
          </p:cNvPr>
          <p:cNvSpPr/>
          <p:nvPr/>
        </p:nvSpPr>
        <p:spPr>
          <a:xfrm>
            <a:off x="9298589" y="513152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PB_13</a:t>
            </a:r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D426F36A-AB15-426C-8FBD-9F57B7AF8FB6}"/>
              </a:ext>
            </a:extLst>
          </p:cNvPr>
          <p:cNvSpPr/>
          <p:nvPr/>
        </p:nvSpPr>
        <p:spPr>
          <a:xfrm>
            <a:off x="9298591" y="493613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PB_14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D1BFAFFB-385A-4596-BE03-06C20C5A5C9C}"/>
              </a:ext>
            </a:extLst>
          </p:cNvPr>
          <p:cNvSpPr/>
          <p:nvPr/>
        </p:nvSpPr>
        <p:spPr>
          <a:xfrm>
            <a:off x="9298592" y="434993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PB_2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19E140DF-0288-4DBE-9969-451D9DF0937E}"/>
              </a:ext>
            </a:extLst>
          </p:cNvPr>
          <p:cNvSpPr/>
          <p:nvPr/>
        </p:nvSpPr>
        <p:spPr>
          <a:xfrm>
            <a:off x="9298591" y="454854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3AB7CCE-D65E-480F-AF87-89020693E7DB}"/>
              </a:ext>
            </a:extLst>
          </p:cNvPr>
          <p:cNvSpPr/>
          <p:nvPr/>
        </p:nvSpPr>
        <p:spPr>
          <a:xfrm>
            <a:off x="8041737" y="552028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D2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C9C01788-0FE8-40EE-B1BD-9C604D7B225F}"/>
              </a:ext>
            </a:extLst>
          </p:cNvPr>
          <p:cNvSpPr/>
          <p:nvPr/>
        </p:nvSpPr>
        <p:spPr>
          <a:xfrm>
            <a:off x="8041736" y="5714663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7A4895C-1A2C-4D46-81E2-5E1145742324}"/>
              </a:ext>
            </a:extLst>
          </p:cNvPr>
          <p:cNvSpPr/>
          <p:nvPr/>
        </p:nvSpPr>
        <p:spPr>
          <a:xfrm>
            <a:off x="8041736" y="5909041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D0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B99417E-851F-4AD3-853E-D485121C82C9}"/>
              </a:ext>
            </a:extLst>
          </p:cNvPr>
          <p:cNvSpPr/>
          <p:nvPr/>
        </p:nvSpPr>
        <p:spPr>
          <a:xfrm>
            <a:off x="8041735" y="4936131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D5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34814D2-5345-4204-BE53-1DBFD4FFA67B}"/>
              </a:ext>
            </a:extLst>
          </p:cNvPr>
          <p:cNvSpPr/>
          <p:nvPr/>
        </p:nvSpPr>
        <p:spPr>
          <a:xfrm>
            <a:off x="8041735" y="4740733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D6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8D01AF4-870E-42DA-AD57-4F9180C593C2}"/>
              </a:ext>
            </a:extLst>
          </p:cNvPr>
          <p:cNvSpPr/>
          <p:nvPr/>
        </p:nvSpPr>
        <p:spPr>
          <a:xfrm>
            <a:off x="8041734" y="454533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D7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CF22F4C-6CBE-4203-A567-EA166E2BA01A}"/>
              </a:ext>
            </a:extLst>
          </p:cNvPr>
          <p:cNvSpPr/>
          <p:nvPr/>
        </p:nvSpPr>
        <p:spPr>
          <a:xfrm>
            <a:off x="8041733" y="4349937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D8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80E9C421-0370-4123-9FFC-C6C8E5EADA10}"/>
              </a:ext>
            </a:extLst>
          </p:cNvPr>
          <p:cNvSpPr/>
          <p:nvPr/>
        </p:nvSpPr>
        <p:spPr>
          <a:xfrm>
            <a:off x="8041733" y="4154539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D9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78ED4BF-DD4E-4ACD-9C12-49072F4F242A}"/>
              </a:ext>
            </a:extLst>
          </p:cNvPr>
          <p:cNvSpPr/>
          <p:nvPr/>
        </p:nvSpPr>
        <p:spPr>
          <a:xfrm>
            <a:off x="8041731" y="3392661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D13 / SCK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FA9520ED-6CE6-43C6-BA35-ECD6449BBF0B}"/>
              </a:ext>
            </a:extLst>
          </p:cNvPr>
          <p:cNvSpPr/>
          <p:nvPr/>
        </p:nvSpPr>
        <p:spPr>
          <a:xfrm>
            <a:off x="8041731" y="3194716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5BD8A72-FDA4-4D0B-A082-7E28318B1A89}"/>
              </a:ext>
            </a:extLst>
          </p:cNvPr>
          <p:cNvSpPr/>
          <p:nvPr/>
        </p:nvSpPr>
        <p:spPr>
          <a:xfrm>
            <a:off x="9298591" y="4744350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PB_15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671BF23-29FC-4DEB-BD98-A1D7946A2F16}"/>
              </a:ext>
            </a:extLst>
          </p:cNvPr>
          <p:cNvSpPr/>
          <p:nvPr/>
        </p:nvSpPr>
        <p:spPr>
          <a:xfrm>
            <a:off x="9298589" y="5323360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AGND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BE9CF73D-B186-454C-8035-54EF05FC839D}"/>
              </a:ext>
            </a:extLst>
          </p:cNvPr>
          <p:cNvSpPr/>
          <p:nvPr/>
        </p:nvSpPr>
        <p:spPr>
          <a:xfrm>
            <a:off x="9298589" y="552028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PC_4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C997A0A-B928-48C5-8B7B-A53DC3C5AAEA}"/>
              </a:ext>
            </a:extLst>
          </p:cNvPr>
          <p:cNvSpPr/>
          <p:nvPr/>
        </p:nvSpPr>
        <p:spPr>
          <a:xfrm>
            <a:off x="9298588" y="414877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64F8650-7B5B-48CD-AE0A-20C13985EA74}"/>
              </a:ext>
            </a:extLst>
          </p:cNvPr>
          <p:cNvSpPr/>
          <p:nvPr/>
        </p:nvSpPr>
        <p:spPr>
          <a:xfrm>
            <a:off x="9298588" y="3962602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PB_11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1B4F91B5-21D8-499F-8293-0F5846B8D2F2}"/>
              </a:ext>
            </a:extLst>
          </p:cNvPr>
          <p:cNvSpPr/>
          <p:nvPr/>
        </p:nvSpPr>
        <p:spPr>
          <a:xfrm>
            <a:off x="9298588" y="3577609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PA_11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B7EFFD2-7BB0-43A9-94B1-BB1B9308E00D}"/>
              </a:ext>
            </a:extLst>
          </p:cNvPr>
          <p:cNvSpPr/>
          <p:nvPr/>
        </p:nvSpPr>
        <p:spPr>
          <a:xfrm>
            <a:off x="9298588" y="3771987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PB_12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85F8C589-56C4-4619-AA7D-DA9E1A72A9F7}"/>
              </a:ext>
            </a:extLst>
          </p:cNvPr>
          <p:cNvSpPr/>
          <p:nvPr/>
        </p:nvSpPr>
        <p:spPr>
          <a:xfrm>
            <a:off x="9298587" y="3396424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PA_12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665639DB-22D6-4534-BE6B-0425C84C9F4B}"/>
              </a:ext>
            </a:extLst>
          </p:cNvPr>
          <p:cNvSpPr/>
          <p:nvPr/>
        </p:nvSpPr>
        <p:spPr>
          <a:xfrm>
            <a:off x="8041731" y="3000071"/>
            <a:ext cx="854593" cy="15120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AVDD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8125F79B-4281-42D1-AE16-48CB5D0C08D5}"/>
              </a:ext>
            </a:extLst>
          </p:cNvPr>
          <p:cNvSpPr/>
          <p:nvPr/>
        </p:nvSpPr>
        <p:spPr>
          <a:xfrm>
            <a:off x="9298587" y="3003068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U5V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7127BEFD-81C6-40F1-AE6B-90119620831A}"/>
              </a:ext>
            </a:extLst>
          </p:cNvPr>
          <p:cNvSpPr/>
          <p:nvPr/>
        </p:nvSpPr>
        <p:spPr>
          <a:xfrm>
            <a:off x="9298587" y="2426548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PC_8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AF59023A-516E-41DB-BEFE-ADF882AE988A}"/>
              </a:ext>
            </a:extLst>
          </p:cNvPr>
          <p:cNvSpPr/>
          <p:nvPr/>
        </p:nvSpPr>
        <p:spPr>
          <a:xfrm>
            <a:off x="9298587" y="2620926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PC_6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FA6B518E-2DE6-4E48-B37A-D9843A156285}"/>
              </a:ext>
            </a:extLst>
          </p:cNvPr>
          <p:cNvSpPr/>
          <p:nvPr/>
        </p:nvSpPr>
        <p:spPr>
          <a:xfrm>
            <a:off x="9298587" y="2815304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PC_5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FF199287-D78F-48E5-B380-C1771457EB9A}"/>
              </a:ext>
            </a:extLst>
          </p:cNvPr>
          <p:cNvSpPr/>
          <p:nvPr/>
        </p:nvSpPr>
        <p:spPr>
          <a:xfrm>
            <a:off x="3782030" y="2350135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Gauche / Nucléo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168A101-66F8-46C2-B93F-6F0F4E750B16}"/>
              </a:ext>
            </a:extLst>
          </p:cNvPr>
          <p:cNvSpPr/>
          <p:nvPr/>
        </p:nvSpPr>
        <p:spPr>
          <a:xfrm>
            <a:off x="3208411" y="244622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PC_10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CD946719-22AB-4EBF-A6E1-27BC162DDB48}"/>
              </a:ext>
            </a:extLst>
          </p:cNvPr>
          <p:cNvSpPr/>
          <p:nvPr/>
        </p:nvSpPr>
        <p:spPr>
          <a:xfrm>
            <a:off x="3208411" y="264060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PC_12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C5E1675E-B440-4B00-A0EA-7900721A8E13}"/>
              </a:ext>
            </a:extLst>
          </p:cNvPr>
          <p:cNvSpPr/>
          <p:nvPr/>
        </p:nvSpPr>
        <p:spPr>
          <a:xfrm>
            <a:off x="3208412" y="359352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PA_13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DA1F906-8FE6-4292-85AA-DB451FF3AA79}"/>
              </a:ext>
            </a:extLst>
          </p:cNvPr>
          <p:cNvSpPr/>
          <p:nvPr/>
        </p:nvSpPr>
        <p:spPr>
          <a:xfrm>
            <a:off x="3208412" y="3787903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PA_14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FC28061C-6B09-403C-9FB5-77DB80313213}"/>
              </a:ext>
            </a:extLst>
          </p:cNvPr>
          <p:cNvSpPr/>
          <p:nvPr/>
        </p:nvSpPr>
        <p:spPr>
          <a:xfrm>
            <a:off x="3208412" y="398228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PA_15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00A7C789-514C-444C-A88B-FEF8DB73A8E5}"/>
              </a:ext>
            </a:extLst>
          </p:cNvPr>
          <p:cNvSpPr/>
          <p:nvPr/>
        </p:nvSpPr>
        <p:spPr>
          <a:xfrm>
            <a:off x="3208419" y="5345586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PH_1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162F627C-962A-4F03-B19E-7CACEB652EA6}"/>
              </a:ext>
            </a:extLst>
          </p:cNvPr>
          <p:cNvSpPr/>
          <p:nvPr/>
        </p:nvSpPr>
        <p:spPr>
          <a:xfrm>
            <a:off x="3208419" y="5151208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PH_0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FFB4EA4-D02B-4560-BA25-27F3A9F2D8AE}"/>
              </a:ext>
            </a:extLst>
          </p:cNvPr>
          <p:cNvSpPr/>
          <p:nvPr/>
        </p:nvSpPr>
        <p:spPr>
          <a:xfrm>
            <a:off x="4465269" y="515120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A1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5DBFF0FD-8C70-467C-B4B5-A937AE44BB86}"/>
              </a:ext>
            </a:extLst>
          </p:cNvPr>
          <p:cNvSpPr/>
          <p:nvPr/>
        </p:nvSpPr>
        <p:spPr>
          <a:xfrm>
            <a:off x="4465271" y="495581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A0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5D035873-39E8-412B-AB8B-59965ADBC89F}"/>
              </a:ext>
            </a:extLst>
          </p:cNvPr>
          <p:cNvSpPr/>
          <p:nvPr/>
        </p:nvSpPr>
        <p:spPr>
          <a:xfrm>
            <a:off x="3208416" y="5734342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PC_2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C180FE6A-AB57-4464-8F7D-A7235E395A35}"/>
              </a:ext>
            </a:extLst>
          </p:cNvPr>
          <p:cNvSpPr/>
          <p:nvPr/>
        </p:nvSpPr>
        <p:spPr>
          <a:xfrm>
            <a:off x="3208416" y="592872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PC_3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FA1C23F7-CD41-4DBF-900C-3A29C4DA33CA}"/>
              </a:ext>
            </a:extLst>
          </p:cNvPr>
          <p:cNvSpPr/>
          <p:nvPr/>
        </p:nvSpPr>
        <p:spPr>
          <a:xfrm>
            <a:off x="3208415" y="4955810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PC_15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5CEAE52F-6167-4F5D-BC94-77F5B35158F7}"/>
              </a:ext>
            </a:extLst>
          </p:cNvPr>
          <p:cNvSpPr/>
          <p:nvPr/>
        </p:nvSpPr>
        <p:spPr>
          <a:xfrm>
            <a:off x="3208415" y="4760412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PC_14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83B82207-2484-40F4-A7FC-79474DC890D7}"/>
              </a:ext>
            </a:extLst>
          </p:cNvPr>
          <p:cNvSpPr/>
          <p:nvPr/>
        </p:nvSpPr>
        <p:spPr>
          <a:xfrm>
            <a:off x="3208414" y="4565014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PC_13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873815F0-CCBA-496B-8B54-1C2B4EB80A83}"/>
              </a:ext>
            </a:extLst>
          </p:cNvPr>
          <p:cNvSpPr/>
          <p:nvPr/>
        </p:nvSpPr>
        <p:spPr>
          <a:xfrm>
            <a:off x="3208413" y="4369616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PB_7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8E3FD4A7-4299-4F72-8D44-1727065B9F95}"/>
              </a:ext>
            </a:extLst>
          </p:cNvPr>
          <p:cNvSpPr/>
          <p:nvPr/>
        </p:nvSpPr>
        <p:spPr>
          <a:xfrm>
            <a:off x="4465269" y="553996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A3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2C3F58F3-F217-4224-9856-77CC3D399206}"/>
              </a:ext>
            </a:extLst>
          </p:cNvPr>
          <p:cNvSpPr/>
          <p:nvPr/>
        </p:nvSpPr>
        <p:spPr>
          <a:xfrm>
            <a:off x="4465268" y="4168457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912F5D35-68FD-4F73-9A85-D1DB407195F1}"/>
              </a:ext>
            </a:extLst>
          </p:cNvPr>
          <p:cNvSpPr/>
          <p:nvPr/>
        </p:nvSpPr>
        <p:spPr>
          <a:xfrm>
            <a:off x="4465267" y="244622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PC_11</a:t>
            </a:r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A08F7A9A-6019-4EDE-A83F-757252D5692B}"/>
              </a:ext>
            </a:extLst>
          </p:cNvPr>
          <p:cNvSpPr/>
          <p:nvPr/>
        </p:nvSpPr>
        <p:spPr>
          <a:xfrm>
            <a:off x="4465267" y="2640605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PD_2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20EB586D-A533-42F0-8241-F9ED07ED63A7}"/>
              </a:ext>
            </a:extLst>
          </p:cNvPr>
          <p:cNvSpPr/>
          <p:nvPr/>
        </p:nvSpPr>
        <p:spPr>
          <a:xfrm>
            <a:off x="4472968" y="2833622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E5V</a:t>
            </a:r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8379B602-312B-4611-8011-3C05B0687696}"/>
              </a:ext>
            </a:extLst>
          </p:cNvPr>
          <p:cNvSpPr/>
          <p:nvPr/>
        </p:nvSpPr>
        <p:spPr>
          <a:xfrm>
            <a:off x="4465266" y="3019749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5A94162D-3FFC-4A2A-A2FD-B4E43EF19B55}"/>
              </a:ext>
            </a:extLst>
          </p:cNvPr>
          <p:cNvSpPr/>
          <p:nvPr/>
        </p:nvSpPr>
        <p:spPr>
          <a:xfrm>
            <a:off x="4465265" y="3789000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94F037F6-1E8D-407C-A837-BAEFDAE4C5EC}"/>
              </a:ext>
            </a:extLst>
          </p:cNvPr>
          <p:cNvSpPr/>
          <p:nvPr/>
        </p:nvSpPr>
        <p:spPr>
          <a:xfrm>
            <a:off x="4465264" y="3977547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5V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46283BB1-4FBC-44A0-9ABD-2AD691DA8277}"/>
              </a:ext>
            </a:extLst>
          </p:cNvPr>
          <p:cNvSpPr/>
          <p:nvPr/>
        </p:nvSpPr>
        <p:spPr>
          <a:xfrm>
            <a:off x="4465263" y="436640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A33A3A5A-A803-47E6-9154-3018DF3F3A74}"/>
              </a:ext>
            </a:extLst>
          </p:cNvPr>
          <p:cNvSpPr/>
          <p:nvPr/>
        </p:nvSpPr>
        <p:spPr>
          <a:xfrm>
            <a:off x="4465262" y="4567896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Vin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65C984F7-41FD-4267-8227-1E47321B797C}"/>
              </a:ext>
            </a:extLst>
          </p:cNvPr>
          <p:cNvSpPr/>
          <p:nvPr/>
        </p:nvSpPr>
        <p:spPr>
          <a:xfrm>
            <a:off x="4465262" y="534199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A2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8C8894D2-2ACC-4530-98FB-0BD364952EBE}"/>
              </a:ext>
            </a:extLst>
          </p:cNvPr>
          <p:cNvSpPr/>
          <p:nvPr/>
        </p:nvSpPr>
        <p:spPr>
          <a:xfrm>
            <a:off x="4465261" y="573736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A4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DA22D7BC-EBE8-4E2B-8753-44D85E1B5FA7}"/>
              </a:ext>
            </a:extLst>
          </p:cNvPr>
          <p:cNvSpPr/>
          <p:nvPr/>
        </p:nvSpPr>
        <p:spPr>
          <a:xfrm>
            <a:off x="4458561" y="592872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A5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A4D6AFFC-E890-43C3-8045-B127552C0430}"/>
              </a:ext>
            </a:extLst>
          </p:cNvPr>
          <p:cNvSpPr/>
          <p:nvPr/>
        </p:nvSpPr>
        <p:spPr>
          <a:xfrm>
            <a:off x="3414685" y="5539964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50498205-B598-4233-9B70-B479A15C4FED}"/>
              </a:ext>
            </a:extLst>
          </p:cNvPr>
          <p:cNvSpPr/>
          <p:nvPr/>
        </p:nvSpPr>
        <p:spPr>
          <a:xfrm>
            <a:off x="4458559" y="4764025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A871319C-8653-4EE4-B130-51A62E006C56}"/>
              </a:ext>
            </a:extLst>
          </p:cNvPr>
          <p:cNvSpPr/>
          <p:nvPr/>
        </p:nvSpPr>
        <p:spPr>
          <a:xfrm>
            <a:off x="4465260" y="35954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C302FAD1-FEF8-42C2-9E88-E54AFDBEDA4F}"/>
              </a:ext>
            </a:extLst>
          </p:cNvPr>
          <p:cNvSpPr/>
          <p:nvPr/>
        </p:nvSpPr>
        <p:spPr>
          <a:xfrm>
            <a:off x="4465261" y="3408281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3526828E-03B3-4A9B-9A6E-6D9715C5CD97}"/>
              </a:ext>
            </a:extLst>
          </p:cNvPr>
          <p:cNvSpPr/>
          <p:nvPr/>
        </p:nvSpPr>
        <p:spPr>
          <a:xfrm>
            <a:off x="4465261" y="32132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6" name="Rectangle : coins arrondis 115">
            <a:extLst>
              <a:ext uri="{FF2B5EF4-FFF2-40B4-BE49-F238E27FC236}">
                <a16:creationId xmlns:a16="http://schemas.microsoft.com/office/drawing/2014/main" id="{85CB22FC-53B3-493A-89EB-96CC15BB5A93}"/>
              </a:ext>
            </a:extLst>
          </p:cNvPr>
          <p:cNvSpPr/>
          <p:nvPr/>
        </p:nvSpPr>
        <p:spPr>
          <a:xfrm>
            <a:off x="9298587" y="319905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9175B7AD-A803-4E92-BDA0-36F69CB1792D}"/>
              </a:ext>
            </a:extLst>
          </p:cNvPr>
          <p:cNvSpPr/>
          <p:nvPr/>
        </p:nvSpPr>
        <p:spPr>
          <a:xfrm>
            <a:off x="9298587" y="5714663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8" name="Rectangle : coins arrondis 117">
            <a:extLst>
              <a:ext uri="{FF2B5EF4-FFF2-40B4-BE49-F238E27FC236}">
                <a16:creationId xmlns:a16="http://schemas.microsoft.com/office/drawing/2014/main" id="{1A3FA00E-49E4-4AEE-98B9-028B7C59C9AD}"/>
              </a:ext>
            </a:extLst>
          </p:cNvPr>
          <p:cNvSpPr/>
          <p:nvPr/>
        </p:nvSpPr>
        <p:spPr>
          <a:xfrm>
            <a:off x="9298586" y="590338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08D0AF13-6C4E-462B-A0B9-C20DF5410898}"/>
              </a:ext>
            </a:extLst>
          </p:cNvPr>
          <p:cNvSpPr/>
          <p:nvPr/>
        </p:nvSpPr>
        <p:spPr>
          <a:xfrm>
            <a:off x="3208410" y="4172945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20" name="Rectangle : coins arrondis 119">
            <a:extLst>
              <a:ext uri="{FF2B5EF4-FFF2-40B4-BE49-F238E27FC236}">
                <a16:creationId xmlns:a16="http://schemas.microsoft.com/office/drawing/2014/main" id="{CE1CC7C0-6FB9-47E1-85DD-F54507AB0F73}"/>
              </a:ext>
            </a:extLst>
          </p:cNvPr>
          <p:cNvSpPr/>
          <p:nvPr/>
        </p:nvSpPr>
        <p:spPr>
          <a:xfrm>
            <a:off x="3414677" y="3216837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8D2AFF52-6D82-45CC-B719-72927B694F26}"/>
              </a:ext>
            </a:extLst>
          </p:cNvPr>
          <p:cNvSpPr/>
          <p:nvPr/>
        </p:nvSpPr>
        <p:spPr>
          <a:xfrm>
            <a:off x="3414678" y="34066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86E5334C-E7AF-430E-9852-E11AE7457429}"/>
              </a:ext>
            </a:extLst>
          </p:cNvPr>
          <p:cNvSpPr/>
          <p:nvPr/>
        </p:nvSpPr>
        <p:spPr>
          <a:xfrm>
            <a:off x="3414677" y="302519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98411E45-DA55-4E25-8261-9D9F2A3461F6}"/>
              </a:ext>
            </a:extLst>
          </p:cNvPr>
          <p:cNvSpPr/>
          <p:nvPr/>
        </p:nvSpPr>
        <p:spPr>
          <a:xfrm>
            <a:off x="3414677" y="28338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4" name="Rectangle : coins arrondis 123">
            <a:extLst>
              <a:ext uri="{FF2B5EF4-FFF2-40B4-BE49-F238E27FC236}">
                <a16:creationId xmlns:a16="http://schemas.microsoft.com/office/drawing/2014/main" id="{D1EDA978-F314-47F1-BFE0-0CD99E8DC7BC}"/>
              </a:ext>
            </a:extLst>
          </p:cNvPr>
          <p:cNvSpPr/>
          <p:nvPr/>
        </p:nvSpPr>
        <p:spPr>
          <a:xfrm>
            <a:off x="2248544" y="244928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TX</a:t>
            </a:r>
          </a:p>
        </p:txBody>
      </p: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224A91E9-8F9F-467E-A20B-386BF9B86DC0}"/>
              </a:ext>
            </a:extLst>
          </p:cNvPr>
          <p:cNvSpPr/>
          <p:nvPr/>
        </p:nvSpPr>
        <p:spPr>
          <a:xfrm>
            <a:off x="5429786" y="2446227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RX</a:t>
            </a:r>
          </a:p>
        </p:txBody>
      </p:sp>
      <p:sp>
        <p:nvSpPr>
          <p:cNvPr id="126" name="Rectangle : coins arrondis 125">
            <a:extLst>
              <a:ext uri="{FF2B5EF4-FFF2-40B4-BE49-F238E27FC236}">
                <a16:creationId xmlns:a16="http://schemas.microsoft.com/office/drawing/2014/main" id="{712DE7AC-B234-4DAB-B0C3-1B42162DC403}"/>
              </a:ext>
            </a:extLst>
          </p:cNvPr>
          <p:cNvSpPr/>
          <p:nvPr/>
        </p:nvSpPr>
        <p:spPr>
          <a:xfrm>
            <a:off x="5429786" y="2637632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RESET_N</a:t>
            </a:r>
          </a:p>
        </p:txBody>
      </p:sp>
      <p:sp>
        <p:nvSpPr>
          <p:cNvPr id="127" name="Rectangle : coins arrondis 126">
            <a:extLst>
              <a:ext uri="{FF2B5EF4-FFF2-40B4-BE49-F238E27FC236}">
                <a16:creationId xmlns:a16="http://schemas.microsoft.com/office/drawing/2014/main" id="{6F184A6C-0979-47DE-92B9-D353CF3A528F}"/>
              </a:ext>
            </a:extLst>
          </p:cNvPr>
          <p:cNvSpPr/>
          <p:nvPr/>
        </p:nvSpPr>
        <p:spPr>
          <a:xfrm>
            <a:off x="2248544" y="5931818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VCapt2</a:t>
            </a:r>
          </a:p>
        </p:txBody>
      </p:sp>
      <p:sp>
        <p:nvSpPr>
          <p:cNvPr id="128" name="Rectangle : coins arrondis 127">
            <a:extLst>
              <a:ext uri="{FF2B5EF4-FFF2-40B4-BE49-F238E27FC236}">
                <a16:creationId xmlns:a16="http://schemas.microsoft.com/office/drawing/2014/main" id="{6B77B69F-571C-489D-998B-98B8BBB6FA61}"/>
              </a:ext>
            </a:extLst>
          </p:cNvPr>
          <p:cNvSpPr/>
          <p:nvPr/>
        </p:nvSpPr>
        <p:spPr>
          <a:xfrm>
            <a:off x="2248544" y="573555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VCapt1</a:t>
            </a:r>
          </a:p>
        </p:txBody>
      </p:sp>
      <p:sp>
        <p:nvSpPr>
          <p:cNvPr id="129" name="Rectangle : coins arrondis 128">
            <a:extLst>
              <a:ext uri="{FF2B5EF4-FFF2-40B4-BE49-F238E27FC236}">
                <a16:creationId xmlns:a16="http://schemas.microsoft.com/office/drawing/2014/main" id="{4197A5E5-3D0B-4CEF-B572-E7EFC9BC12BA}"/>
              </a:ext>
            </a:extLst>
          </p:cNvPr>
          <p:cNvSpPr/>
          <p:nvPr/>
        </p:nvSpPr>
        <p:spPr>
          <a:xfrm>
            <a:off x="5429785" y="5928575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VCapt2</a:t>
            </a:r>
          </a:p>
        </p:txBody>
      </p:sp>
      <p:sp>
        <p:nvSpPr>
          <p:cNvPr id="130" name="Rectangle : coins arrondis 129">
            <a:extLst>
              <a:ext uri="{FF2B5EF4-FFF2-40B4-BE49-F238E27FC236}">
                <a16:creationId xmlns:a16="http://schemas.microsoft.com/office/drawing/2014/main" id="{4E9F1C9C-5173-41BF-B70C-22840E8DCC99}"/>
              </a:ext>
            </a:extLst>
          </p:cNvPr>
          <p:cNvSpPr/>
          <p:nvPr/>
        </p:nvSpPr>
        <p:spPr>
          <a:xfrm>
            <a:off x="5428586" y="5737364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M1_A</a:t>
            </a:r>
          </a:p>
        </p:txBody>
      </p:sp>
      <p:sp>
        <p:nvSpPr>
          <p:cNvPr id="131" name="Rectangle : coins arrondis 130">
            <a:extLst>
              <a:ext uri="{FF2B5EF4-FFF2-40B4-BE49-F238E27FC236}">
                <a16:creationId xmlns:a16="http://schemas.microsoft.com/office/drawing/2014/main" id="{F4576E7E-9C10-4791-A564-A5820A36EBEA}"/>
              </a:ext>
            </a:extLst>
          </p:cNvPr>
          <p:cNvSpPr/>
          <p:nvPr/>
        </p:nvSpPr>
        <p:spPr>
          <a:xfrm>
            <a:off x="5428586" y="5539964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M1_B</a:t>
            </a:r>
          </a:p>
        </p:txBody>
      </p:sp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75B3BCEA-E49B-4C2B-97ED-50550B8257E5}"/>
              </a:ext>
            </a:extLst>
          </p:cNvPr>
          <p:cNvSpPr/>
          <p:nvPr/>
        </p:nvSpPr>
        <p:spPr>
          <a:xfrm>
            <a:off x="5428586" y="4955810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TX_LIDAR</a:t>
            </a:r>
          </a:p>
        </p:txBody>
      </p:sp>
      <p:sp>
        <p:nvSpPr>
          <p:cNvPr id="133" name="Rectangle : coins arrondis 132">
            <a:extLst>
              <a:ext uri="{FF2B5EF4-FFF2-40B4-BE49-F238E27FC236}">
                <a16:creationId xmlns:a16="http://schemas.microsoft.com/office/drawing/2014/main" id="{335BF640-4D30-48D4-9170-CF7CBB0396BE}"/>
              </a:ext>
            </a:extLst>
          </p:cNvPr>
          <p:cNvSpPr/>
          <p:nvPr/>
        </p:nvSpPr>
        <p:spPr>
          <a:xfrm>
            <a:off x="5428586" y="5147021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RX_LIDAR</a:t>
            </a:r>
          </a:p>
        </p:txBody>
      </p:sp>
      <p:sp>
        <p:nvSpPr>
          <p:cNvPr id="134" name="Rectangle : coins arrondis 133">
            <a:extLst>
              <a:ext uri="{FF2B5EF4-FFF2-40B4-BE49-F238E27FC236}">
                <a16:creationId xmlns:a16="http://schemas.microsoft.com/office/drawing/2014/main" id="{F0DFBE46-BBB7-49C7-88A4-DF5A1AEEB2B2}"/>
              </a:ext>
            </a:extLst>
          </p:cNvPr>
          <p:cNvSpPr/>
          <p:nvPr/>
        </p:nvSpPr>
        <p:spPr>
          <a:xfrm>
            <a:off x="7086711" y="261746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MOT3_D1</a:t>
            </a:r>
          </a:p>
        </p:txBody>
      </p:sp>
      <p:sp>
        <p:nvSpPr>
          <p:cNvPr id="135" name="Rectangle : coins arrondis 134">
            <a:extLst>
              <a:ext uri="{FF2B5EF4-FFF2-40B4-BE49-F238E27FC236}">
                <a16:creationId xmlns:a16="http://schemas.microsoft.com/office/drawing/2014/main" id="{772B1369-E549-4872-997D-2456F906A810}"/>
              </a:ext>
            </a:extLst>
          </p:cNvPr>
          <p:cNvSpPr/>
          <p:nvPr/>
        </p:nvSpPr>
        <p:spPr>
          <a:xfrm>
            <a:off x="7079945" y="2422490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MOT3_D2</a:t>
            </a:r>
          </a:p>
        </p:txBody>
      </p:sp>
      <p:sp>
        <p:nvSpPr>
          <p:cNvPr id="136" name="Rectangle : coins arrondis 135">
            <a:extLst>
              <a:ext uri="{FF2B5EF4-FFF2-40B4-BE49-F238E27FC236}">
                <a16:creationId xmlns:a16="http://schemas.microsoft.com/office/drawing/2014/main" id="{4A644197-4253-4BDE-8FFE-B81C883120BD}"/>
              </a:ext>
            </a:extLst>
          </p:cNvPr>
          <p:cNvSpPr/>
          <p:nvPr/>
        </p:nvSpPr>
        <p:spPr>
          <a:xfrm>
            <a:off x="7084294" y="2814210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LIDAR_PWM</a:t>
            </a:r>
          </a:p>
        </p:txBody>
      </p: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7B793F79-2850-44FD-B9C9-1597EE5EFFB2}"/>
              </a:ext>
            </a:extLst>
          </p:cNvPr>
          <p:cNvSpPr/>
          <p:nvPr/>
        </p:nvSpPr>
        <p:spPr>
          <a:xfrm>
            <a:off x="7084293" y="5322316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MOT1_D1</a:t>
            </a:r>
          </a:p>
        </p:txBody>
      </p:sp>
      <p:sp>
        <p:nvSpPr>
          <p:cNvPr id="138" name="Rectangle : coins arrondis 137">
            <a:extLst>
              <a:ext uri="{FF2B5EF4-FFF2-40B4-BE49-F238E27FC236}">
                <a16:creationId xmlns:a16="http://schemas.microsoft.com/office/drawing/2014/main" id="{A4FC6BC6-97ED-466F-AF56-7C8DF2008501}"/>
              </a:ext>
            </a:extLst>
          </p:cNvPr>
          <p:cNvSpPr/>
          <p:nvPr/>
        </p:nvSpPr>
        <p:spPr>
          <a:xfrm>
            <a:off x="7078422" y="5127342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EnablePower</a:t>
            </a:r>
          </a:p>
        </p:txBody>
      </p:sp>
      <p:sp>
        <p:nvSpPr>
          <p:cNvPr id="139" name="Rectangle : coins arrondis 138">
            <a:extLst>
              <a:ext uri="{FF2B5EF4-FFF2-40B4-BE49-F238E27FC236}">
                <a16:creationId xmlns:a16="http://schemas.microsoft.com/office/drawing/2014/main" id="{811FADE4-9ACA-4C6C-BF02-A9DBE63E6AC7}"/>
              </a:ext>
            </a:extLst>
          </p:cNvPr>
          <p:cNvSpPr/>
          <p:nvPr/>
        </p:nvSpPr>
        <p:spPr>
          <a:xfrm>
            <a:off x="7086711" y="358351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M3_B</a:t>
            </a:r>
          </a:p>
        </p:txBody>
      </p:sp>
      <p:sp>
        <p:nvSpPr>
          <p:cNvPr id="140" name="Rectangle : coins arrondis 139">
            <a:extLst>
              <a:ext uri="{FF2B5EF4-FFF2-40B4-BE49-F238E27FC236}">
                <a16:creationId xmlns:a16="http://schemas.microsoft.com/office/drawing/2014/main" id="{9CDD8DE8-9303-4224-A03E-9AB773652A1D}"/>
              </a:ext>
            </a:extLst>
          </p:cNvPr>
          <p:cNvSpPr/>
          <p:nvPr/>
        </p:nvSpPr>
        <p:spPr>
          <a:xfrm>
            <a:off x="7078578" y="377491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M3_A</a:t>
            </a:r>
          </a:p>
        </p:txBody>
      </p:sp>
      <p:sp>
        <p:nvSpPr>
          <p:cNvPr id="141" name="Rectangle : coins arrondis 140">
            <a:extLst>
              <a:ext uri="{FF2B5EF4-FFF2-40B4-BE49-F238E27FC236}">
                <a16:creationId xmlns:a16="http://schemas.microsoft.com/office/drawing/2014/main" id="{EDC3F640-6737-47CF-B8BE-37804A9EA28A}"/>
              </a:ext>
            </a:extLst>
          </p:cNvPr>
          <p:cNvSpPr/>
          <p:nvPr/>
        </p:nvSpPr>
        <p:spPr>
          <a:xfrm>
            <a:off x="7079720" y="396339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GPIO2_STATUS</a:t>
            </a:r>
          </a:p>
        </p:txBody>
      </p:sp>
      <p:sp>
        <p:nvSpPr>
          <p:cNvPr id="142" name="Rectangle : coins arrondis 141">
            <a:extLst>
              <a:ext uri="{FF2B5EF4-FFF2-40B4-BE49-F238E27FC236}">
                <a16:creationId xmlns:a16="http://schemas.microsoft.com/office/drawing/2014/main" id="{F4852798-C33E-4B4E-BD65-30570AE0B938}"/>
              </a:ext>
            </a:extLst>
          </p:cNvPr>
          <p:cNvSpPr/>
          <p:nvPr/>
        </p:nvSpPr>
        <p:spPr>
          <a:xfrm>
            <a:off x="2242624" y="398009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MOT1_D2</a:t>
            </a:r>
          </a:p>
        </p:txBody>
      </p: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EA999D7F-DD7B-4653-8957-224A2BDFF98F}"/>
              </a:ext>
            </a:extLst>
          </p:cNvPr>
          <p:cNvSpPr/>
          <p:nvPr/>
        </p:nvSpPr>
        <p:spPr>
          <a:xfrm>
            <a:off x="10260677" y="5127342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MOT2_D2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CF68DB9A-E8A7-451A-9872-5DFD13C6D3E9}"/>
              </a:ext>
            </a:extLst>
          </p:cNvPr>
          <p:cNvSpPr/>
          <p:nvPr/>
        </p:nvSpPr>
        <p:spPr>
          <a:xfrm>
            <a:off x="10260676" y="4936131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MOT2_D1</a:t>
            </a:r>
          </a:p>
        </p:txBody>
      </p:sp>
      <p:sp>
        <p:nvSpPr>
          <p:cNvPr id="145" name="Rectangle : coins arrondis 144">
            <a:extLst>
              <a:ext uri="{FF2B5EF4-FFF2-40B4-BE49-F238E27FC236}">
                <a16:creationId xmlns:a16="http://schemas.microsoft.com/office/drawing/2014/main" id="{52C7755D-0443-4A8D-90F9-1F58EB57C944}"/>
              </a:ext>
            </a:extLst>
          </p:cNvPr>
          <p:cNvSpPr/>
          <p:nvPr/>
        </p:nvSpPr>
        <p:spPr>
          <a:xfrm>
            <a:off x="10260674" y="454709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M2_B</a:t>
            </a:r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724B87C6-6D52-4A09-B837-027BA0326F5A}"/>
              </a:ext>
            </a:extLst>
          </p:cNvPr>
          <p:cNvSpPr/>
          <p:nvPr/>
        </p:nvSpPr>
        <p:spPr>
          <a:xfrm>
            <a:off x="10260674" y="434927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M2_A</a:t>
            </a:r>
          </a:p>
        </p:txBody>
      </p:sp>
      <p:sp>
        <p:nvSpPr>
          <p:cNvPr id="148" name="Rectangle : coins arrondis 147">
            <a:extLst>
              <a:ext uri="{FF2B5EF4-FFF2-40B4-BE49-F238E27FC236}">
                <a16:creationId xmlns:a16="http://schemas.microsoft.com/office/drawing/2014/main" id="{9BBD4786-5F05-4AA5-A6C3-3EE7381746E6}"/>
              </a:ext>
            </a:extLst>
          </p:cNvPr>
          <p:cNvSpPr/>
          <p:nvPr/>
        </p:nvSpPr>
        <p:spPr>
          <a:xfrm>
            <a:off x="267119" y="5619286"/>
            <a:ext cx="1579160" cy="21098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Non utilisée</a:t>
            </a:r>
          </a:p>
        </p:txBody>
      </p:sp>
    </p:spTree>
    <p:extLst>
      <p:ext uri="{BB962C8B-B14F-4D97-AF65-F5344CB8AC3E}">
        <p14:creationId xmlns:p14="http://schemas.microsoft.com/office/powerpoint/2010/main" val="253875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3748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Robot Holonome _ New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1E755D2-D7AB-4390-9BC7-D97DA2DE626D}"/>
              </a:ext>
            </a:extLst>
          </p:cNvPr>
          <p:cNvSpPr txBox="1"/>
          <p:nvPr/>
        </p:nvSpPr>
        <p:spPr>
          <a:xfrm>
            <a:off x="262934" y="754727"/>
            <a:ext cx="709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Robot Holonome avec KAPPA / RN42 / nRF24 / Lidar / 3 capteurs 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2167393C-FFC6-45CF-BF10-CCAFC3C5C845}"/>
              </a:ext>
            </a:extLst>
          </p:cNvPr>
          <p:cNvSpPr txBox="1"/>
          <p:nvPr/>
        </p:nvSpPr>
        <p:spPr>
          <a:xfrm>
            <a:off x="779319" y="1059242"/>
            <a:ext cx="316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RobotHolo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4260B16-A286-4458-A2EA-3A1FD7F3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853" y="1641060"/>
            <a:ext cx="5774268" cy="5020322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57CE092-7F12-400D-90A4-B98D79972011}"/>
              </a:ext>
            </a:extLst>
          </p:cNvPr>
          <p:cNvSpPr/>
          <p:nvPr/>
        </p:nvSpPr>
        <p:spPr>
          <a:xfrm>
            <a:off x="8922740" y="4366365"/>
            <a:ext cx="742396" cy="1591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BATTERIE IN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E50B3C6-0876-49C9-AC0B-1B019797DD05}"/>
              </a:ext>
            </a:extLst>
          </p:cNvPr>
          <p:cNvSpPr/>
          <p:nvPr/>
        </p:nvSpPr>
        <p:spPr>
          <a:xfrm>
            <a:off x="8922740" y="4596240"/>
            <a:ext cx="742396" cy="159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D7B0575-ECC2-469D-BC88-801943EF9A16}"/>
              </a:ext>
            </a:extLst>
          </p:cNvPr>
          <p:cNvSpPr/>
          <p:nvPr/>
        </p:nvSpPr>
        <p:spPr>
          <a:xfrm>
            <a:off x="293376" y="1633003"/>
            <a:ext cx="1979043" cy="2946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ATTENTION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B4A1F4A-EFB4-4D1F-989E-ADB10027F970}"/>
              </a:ext>
            </a:extLst>
          </p:cNvPr>
          <p:cNvSpPr txBox="1"/>
          <p:nvPr/>
        </p:nvSpPr>
        <p:spPr>
          <a:xfrm>
            <a:off x="293376" y="1935660"/>
            <a:ext cx="197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dirty="0"/>
              <a:t>Ne pas utiliser</a:t>
            </a:r>
            <a:r>
              <a:rPr lang="fr-FR" sz="1200" dirty="0"/>
              <a:t> le connecteur </a:t>
            </a:r>
            <a:r>
              <a:rPr lang="fr-FR" sz="1200" b="1" dirty="0"/>
              <a:t>J23</a:t>
            </a:r>
            <a:r>
              <a:rPr lang="fr-FR" sz="1200" dirty="0"/>
              <a:t> ! (erreur de conception)</a:t>
            </a:r>
            <a:endParaRPr lang="fr-FR" sz="1200" i="1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83F1EF3-C780-4BEE-9DC8-A2B2C9D66BB2}"/>
              </a:ext>
            </a:extLst>
          </p:cNvPr>
          <p:cNvSpPr/>
          <p:nvPr/>
        </p:nvSpPr>
        <p:spPr>
          <a:xfrm rot="5400000">
            <a:off x="8928988" y="3695682"/>
            <a:ext cx="218938" cy="6028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Alim 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2BCF66-C550-457D-B2A0-EA091BE20B95}"/>
              </a:ext>
            </a:extLst>
          </p:cNvPr>
          <p:cNvSpPr/>
          <p:nvPr/>
        </p:nvSpPr>
        <p:spPr>
          <a:xfrm>
            <a:off x="8349718" y="3845510"/>
            <a:ext cx="308508" cy="13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EXT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887C1BA3-6A00-4423-BA05-B6BE2CF86F03}"/>
              </a:ext>
            </a:extLst>
          </p:cNvPr>
          <p:cNvSpPr/>
          <p:nvPr/>
        </p:nvSpPr>
        <p:spPr>
          <a:xfrm>
            <a:off x="293376" y="2454044"/>
            <a:ext cx="1979043" cy="2946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ATTENTION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83AEF5F-7067-4EFF-94A5-43D2EA3E853A}"/>
              </a:ext>
            </a:extLst>
          </p:cNvPr>
          <p:cNvSpPr txBox="1"/>
          <p:nvPr/>
        </p:nvSpPr>
        <p:spPr>
          <a:xfrm>
            <a:off x="293376" y="2766226"/>
            <a:ext cx="19790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/>
              <a:t>Le </a:t>
            </a:r>
            <a:r>
              <a:rPr lang="fr-FR" sz="1200" b="1" dirty="0"/>
              <a:t>cavalier ALIM EXT </a:t>
            </a:r>
            <a:r>
              <a:rPr lang="fr-FR" sz="1200" dirty="0"/>
              <a:t>doit être positionné si l’alimentation de la carte Nucléo se fait par la batterie. </a:t>
            </a:r>
            <a:r>
              <a:rPr lang="fr-FR" sz="1200" i="1" dirty="0"/>
              <a:t>Il n’est alors pas possible de reprogrammer la carte Nucléo.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EC0159F9-F079-4033-8BCA-94063734A536}"/>
              </a:ext>
            </a:extLst>
          </p:cNvPr>
          <p:cNvSpPr/>
          <p:nvPr/>
        </p:nvSpPr>
        <p:spPr>
          <a:xfrm rot="5400000">
            <a:off x="7108929" y="3765164"/>
            <a:ext cx="270167" cy="6527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100" b="1" dirty="0">
                <a:solidFill>
                  <a:schemeClr val="bg1">
                    <a:lumMod val="50000"/>
                  </a:schemeClr>
                </a:solidFill>
              </a:rPr>
              <a:t>5V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2A7311-66B9-40A2-82AD-4E9A081FEC64}"/>
              </a:ext>
            </a:extLst>
          </p:cNvPr>
          <p:cNvSpPr/>
          <p:nvPr/>
        </p:nvSpPr>
        <p:spPr>
          <a:xfrm rot="16200000">
            <a:off x="7556938" y="4327410"/>
            <a:ext cx="309458" cy="13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NUC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A23197-DBEC-46FC-836F-737665BF9BB7}"/>
              </a:ext>
            </a:extLst>
          </p:cNvPr>
          <p:cNvSpPr/>
          <p:nvPr/>
        </p:nvSpPr>
        <p:spPr>
          <a:xfrm rot="16200000">
            <a:off x="7845536" y="4547479"/>
            <a:ext cx="309455" cy="138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EXT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E1E93574-68AF-422A-9F34-DFD28A4C3E99}"/>
              </a:ext>
            </a:extLst>
          </p:cNvPr>
          <p:cNvSpPr/>
          <p:nvPr/>
        </p:nvSpPr>
        <p:spPr>
          <a:xfrm>
            <a:off x="5323523" y="4893360"/>
            <a:ext cx="547733" cy="18566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CAPT_1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4DE24C1E-6339-4B93-B6CF-FBA6FD672330}"/>
              </a:ext>
            </a:extLst>
          </p:cNvPr>
          <p:cNvSpPr/>
          <p:nvPr/>
        </p:nvSpPr>
        <p:spPr>
          <a:xfrm>
            <a:off x="5323523" y="5216940"/>
            <a:ext cx="547733" cy="18566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CAPT_2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26D9D7FD-8766-48A8-A1F2-CDB176D89942}"/>
              </a:ext>
            </a:extLst>
          </p:cNvPr>
          <p:cNvSpPr/>
          <p:nvPr/>
        </p:nvSpPr>
        <p:spPr>
          <a:xfrm>
            <a:off x="5323523" y="5540520"/>
            <a:ext cx="547733" cy="18566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CAPT_3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6CC40C19-4865-44EE-90E4-A3EA3AA2C8FC}"/>
              </a:ext>
            </a:extLst>
          </p:cNvPr>
          <p:cNvSpPr/>
          <p:nvPr/>
        </p:nvSpPr>
        <p:spPr>
          <a:xfrm>
            <a:off x="4672513" y="5945283"/>
            <a:ext cx="531948" cy="185662"/>
          </a:xfrm>
          <a:prstGeom prst="roundRect">
            <a:avLst/>
          </a:prstGeom>
          <a:solidFill>
            <a:schemeClr val="accent2">
              <a:alpha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NC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2728872-6BBE-4672-8B6E-928ECFB06F1B}"/>
              </a:ext>
            </a:extLst>
          </p:cNvPr>
          <p:cNvSpPr/>
          <p:nvPr/>
        </p:nvSpPr>
        <p:spPr>
          <a:xfrm>
            <a:off x="3513200" y="5705927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M1 +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EE7E4420-B829-4AF9-B55F-7168C3218A56}"/>
              </a:ext>
            </a:extLst>
          </p:cNvPr>
          <p:cNvSpPr/>
          <p:nvPr/>
        </p:nvSpPr>
        <p:spPr>
          <a:xfrm>
            <a:off x="3513199" y="5917611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M1 -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16F98B7D-EE2D-4B7A-B22B-C51796BB88C9}"/>
              </a:ext>
            </a:extLst>
          </p:cNvPr>
          <p:cNvSpPr/>
          <p:nvPr/>
        </p:nvSpPr>
        <p:spPr>
          <a:xfrm>
            <a:off x="2686050" y="5705927"/>
            <a:ext cx="747707" cy="39734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Moteur 1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9E7849D3-120B-4221-9691-86C73A41AA8E}"/>
              </a:ext>
            </a:extLst>
          </p:cNvPr>
          <p:cNvSpPr/>
          <p:nvPr/>
        </p:nvSpPr>
        <p:spPr>
          <a:xfrm>
            <a:off x="9152116" y="5891589"/>
            <a:ext cx="747707" cy="39734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Moteur 2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B15D19EC-C52E-441F-8C0E-2096CCD879CD}"/>
              </a:ext>
            </a:extLst>
          </p:cNvPr>
          <p:cNvSpPr/>
          <p:nvPr/>
        </p:nvSpPr>
        <p:spPr>
          <a:xfrm rot="16200000">
            <a:off x="8463041" y="6010441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M2 +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A29BA28B-AB42-4D8F-B0C3-1BCCB963FA98}"/>
              </a:ext>
            </a:extLst>
          </p:cNvPr>
          <p:cNvSpPr/>
          <p:nvPr/>
        </p:nvSpPr>
        <p:spPr>
          <a:xfrm rot="16200000">
            <a:off x="8694053" y="6010440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M2 -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0F095908-BCB7-45F5-964D-B6F19F3C3734}"/>
              </a:ext>
            </a:extLst>
          </p:cNvPr>
          <p:cNvSpPr/>
          <p:nvPr/>
        </p:nvSpPr>
        <p:spPr>
          <a:xfrm>
            <a:off x="4986400" y="2001662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M3 +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FCB7362-8C57-48A2-A82B-13601C837171}"/>
              </a:ext>
            </a:extLst>
          </p:cNvPr>
          <p:cNvSpPr/>
          <p:nvPr/>
        </p:nvSpPr>
        <p:spPr>
          <a:xfrm>
            <a:off x="4986399" y="2213346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M3 -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D9651164-A93E-4D61-A0E1-C4BAAFA874D2}"/>
              </a:ext>
            </a:extLst>
          </p:cNvPr>
          <p:cNvSpPr/>
          <p:nvPr/>
        </p:nvSpPr>
        <p:spPr>
          <a:xfrm>
            <a:off x="4159250" y="2001662"/>
            <a:ext cx="747707" cy="39734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Moteur 3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69729DCD-E85A-4F9C-9390-A8FCA87BB57D}"/>
              </a:ext>
            </a:extLst>
          </p:cNvPr>
          <p:cNvSpPr/>
          <p:nvPr/>
        </p:nvSpPr>
        <p:spPr>
          <a:xfrm rot="5400000">
            <a:off x="5511657" y="2652786"/>
            <a:ext cx="610030" cy="6669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RN42 Module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C320AC38-8C36-479F-BBD1-71DEBD1099EB}"/>
              </a:ext>
            </a:extLst>
          </p:cNvPr>
          <p:cNvSpPr/>
          <p:nvPr/>
        </p:nvSpPr>
        <p:spPr>
          <a:xfrm rot="16200000">
            <a:off x="6303064" y="1458619"/>
            <a:ext cx="361845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M3_B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EF923802-6EAF-4B5F-A596-C3CF6FB5AE49}"/>
              </a:ext>
            </a:extLst>
          </p:cNvPr>
          <p:cNvSpPr/>
          <p:nvPr/>
        </p:nvSpPr>
        <p:spPr>
          <a:xfrm rot="16200000">
            <a:off x="6208514" y="1458619"/>
            <a:ext cx="361844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M3_A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50084D2B-EBF7-4688-83AD-A81170B8DC44}"/>
              </a:ext>
            </a:extLst>
          </p:cNvPr>
          <p:cNvSpPr/>
          <p:nvPr/>
        </p:nvSpPr>
        <p:spPr>
          <a:xfrm rot="16200000">
            <a:off x="6110765" y="1458619"/>
            <a:ext cx="361844" cy="875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3.3V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D525C7EE-3125-4113-BB08-47FFE53B98B8}"/>
              </a:ext>
            </a:extLst>
          </p:cNvPr>
          <p:cNvSpPr/>
          <p:nvPr/>
        </p:nvSpPr>
        <p:spPr>
          <a:xfrm rot="16200000">
            <a:off x="6013016" y="1458619"/>
            <a:ext cx="361844" cy="875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GND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38143C46-13AB-496D-AD44-629AFA7BFE16}"/>
              </a:ext>
            </a:extLst>
          </p:cNvPr>
          <p:cNvSpPr/>
          <p:nvPr/>
        </p:nvSpPr>
        <p:spPr>
          <a:xfrm rot="16200000">
            <a:off x="5914499" y="1458619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M3 -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6B4A0C1A-B954-4DC2-9822-7FE3DBFCE2D3}"/>
              </a:ext>
            </a:extLst>
          </p:cNvPr>
          <p:cNvSpPr/>
          <p:nvPr/>
        </p:nvSpPr>
        <p:spPr>
          <a:xfrm rot="16200000">
            <a:off x="5815982" y="1458618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M3 +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2E39A237-4BF0-4D43-AA1F-64F18C299C6A}"/>
              </a:ext>
            </a:extLst>
          </p:cNvPr>
          <p:cNvSpPr/>
          <p:nvPr/>
        </p:nvSpPr>
        <p:spPr>
          <a:xfrm>
            <a:off x="4720038" y="3429000"/>
            <a:ext cx="339461" cy="12361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Module KAPPA M868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356A13CD-72EB-409E-9632-6690F6A4BE6C}"/>
              </a:ext>
            </a:extLst>
          </p:cNvPr>
          <p:cNvSpPr/>
          <p:nvPr/>
        </p:nvSpPr>
        <p:spPr>
          <a:xfrm>
            <a:off x="6233799" y="2698927"/>
            <a:ext cx="303375" cy="5746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nRF24 Module</a:t>
            </a:r>
            <a:endParaRPr lang="fr-F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945204A1-6EF7-4A9F-B9DE-03150F1565A3}"/>
              </a:ext>
            </a:extLst>
          </p:cNvPr>
          <p:cNvSpPr/>
          <p:nvPr/>
        </p:nvSpPr>
        <p:spPr>
          <a:xfrm rot="5400000">
            <a:off x="6339419" y="5759119"/>
            <a:ext cx="333374" cy="6243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LIDAR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F346537B-98D5-4DE8-B23E-FD230C5C631C}"/>
              </a:ext>
            </a:extLst>
          </p:cNvPr>
          <p:cNvSpPr/>
          <p:nvPr/>
        </p:nvSpPr>
        <p:spPr>
          <a:xfrm rot="16200000">
            <a:off x="4875461" y="6449680"/>
            <a:ext cx="361845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M1_B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FC6B27BB-1980-4E51-B656-A875E2B2EEBB}"/>
              </a:ext>
            </a:extLst>
          </p:cNvPr>
          <p:cNvSpPr/>
          <p:nvPr/>
        </p:nvSpPr>
        <p:spPr>
          <a:xfrm rot="16200000">
            <a:off x="4780911" y="6449680"/>
            <a:ext cx="361844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M1_A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9A661645-4310-4623-9ACC-6B90E8270A54}"/>
              </a:ext>
            </a:extLst>
          </p:cNvPr>
          <p:cNvSpPr/>
          <p:nvPr/>
        </p:nvSpPr>
        <p:spPr>
          <a:xfrm rot="16200000">
            <a:off x="4683162" y="6449680"/>
            <a:ext cx="361844" cy="875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3.3V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6E2ED393-345D-4BF8-A310-133E1A7A5D6C}"/>
              </a:ext>
            </a:extLst>
          </p:cNvPr>
          <p:cNvSpPr/>
          <p:nvPr/>
        </p:nvSpPr>
        <p:spPr>
          <a:xfrm rot="16200000">
            <a:off x="4585413" y="6449680"/>
            <a:ext cx="361844" cy="875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GND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AB73A218-170E-4388-908B-D4D327FC0339}"/>
              </a:ext>
            </a:extLst>
          </p:cNvPr>
          <p:cNvSpPr/>
          <p:nvPr/>
        </p:nvSpPr>
        <p:spPr>
          <a:xfrm rot="16200000">
            <a:off x="4486896" y="6449680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M1 -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E7AB175F-CD41-468D-8F55-1D0EE127DBA8}"/>
              </a:ext>
            </a:extLst>
          </p:cNvPr>
          <p:cNvSpPr/>
          <p:nvPr/>
        </p:nvSpPr>
        <p:spPr>
          <a:xfrm rot="16200000">
            <a:off x="4388379" y="6449679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M1 +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176480DC-9F78-4FF4-8640-A7906944BFAC}"/>
              </a:ext>
            </a:extLst>
          </p:cNvPr>
          <p:cNvSpPr/>
          <p:nvPr/>
        </p:nvSpPr>
        <p:spPr>
          <a:xfrm>
            <a:off x="8416977" y="5406660"/>
            <a:ext cx="361845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M2_B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2C924138-3E5F-48AE-9F7B-81AC3327C48D}"/>
              </a:ext>
            </a:extLst>
          </p:cNvPr>
          <p:cNvSpPr/>
          <p:nvPr/>
        </p:nvSpPr>
        <p:spPr>
          <a:xfrm>
            <a:off x="8416978" y="5308588"/>
            <a:ext cx="361844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M2_A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14F7425-1AE4-4115-9EE9-7968B80D5186}"/>
              </a:ext>
            </a:extLst>
          </p:cNvPr>
          <p:cNvSpPr/>
          <p:nvPr/>
        </p:nvSpPr>
        <p:spPr>
          <a:xfrm>
            <a:off x="8416978" y="5214705"/>
            <a:ext cx="361844" cy="875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3.3V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9FD6E17D-A6D7-4E5D-8C42-0A814156D3D5}"/>
              </a:ext>
            </a:extLst>
          </p:cNvPr>
          <p:cNvSpPr/>
          <p:nvPr/>
        </p:nvSpPr>
        <p:spPr>
          <a:xfrm>
            <a:off x="8416978" y="5120762"/>
            <a:ext cx="361844" cy="875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GND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07928C1E-7378-430C-9C31-0BA0D6573AE0}"/>
              </a:ext>
            </a:extLst>
          </p:cNvPr>
          <p:cNvSpPr/>
          <p:nvPr/>
        </p:nvSpPr>
        <p:spPr>
          <a:xfrm>
            <a:off x="8416978" y="5022432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M2 -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7AD31B74-3C02-4FA6-B963-E16972DA9E6E}"/>
              </a:ext>
            </a:extLst>
          </p:cNvPr>
          <p:cNvSpPr/>
          <p:nvPr/>
        </p:nvSpPr>
        <p:spPr>
          <a:xfrm>
            <a:off x="8416978" y="4924102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M2 +</a:t>
            </a:r>
          </a:p>
        </p:txBody>
      </p:sp>
    </p:spTree>
    <p:extLst>
      <p:ext uri="{BB962C8B-B14F-4D97-AF65-F5344CB8AC3E}">
        <p14:creationId xmlns:p14="http://schemas.microsoft.com/office/powerpoint/2010/main" val="425099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3A69671-D9C7-40A9-A587-A1C73324589E}"/>
              </a:ext>
            </a:extLst>
          </p:cNvPr>
          <p:cNvSpPr/>
          <p:nvPr/>
        </p:nvSpPr>
        <p:spPr>
          <a:xfrm>
            <a:off x="8615350" y="2330456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Droit / Nucléo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3748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Robot Holonome _ New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646C965-2F66-4886-93EB-D0BAE250C1C0}"/>
              </a:ext>
            </a:extLst>
          </p:cNvPr>
          <p:cNvSpPr/>
          <p:nvPr/>
        </p:nvSpPr>
        <p:spPr>
          <a:xfrm>
            <a:off x="8041731" y="242654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PC_9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56B1A1CA-2642-425A-BE9D-7E234C67F1C4}"/>
              </a:ext>
            </a:extLst>
          </p:cNvPr>
          <p:cNvSpPr/>
          <p:nvPr/>
        </p:nvSpPr>
        <p:spPr>
          <a:xfrm>
            <a:off x="8041731" y="262092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PB_8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492CCCDF-25C7-4701-8A05-B7BAA50942AE}"/>
              </a:ext>
            </a:extLst>
          </p:cNvPr>
          <p:cNvSpPr/>
          <p:nvPr/>
        </p:nvSpPr>
        <p:spPr>
          <a:xfrm>
            <a:off x="8041731" y="281530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PB_9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EEFFF3D8-3297-4FA1-8975-B3F8A6A511A8}"/>
              </a:ext>
            </a:extLst>
          </p:cNvPr>
          <p:cNvSpPr/>
          <p:nvPr/>
        </p:nvSpPr>
        <p:spPr>
          <a:xfrm>
            <a:off x="8041732" y="3573846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PA_6 / MISO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13C19672-0782-4DB3-988C-F3643A09FD76}"/>
              </a:ext>
            </a:extLst>
          </p:cNvPr>
          <p:cNvSpPr/>
          <p:nvPr/>
        </p:nvSpPr>
        <p:spPr>
          <a:xfrm>
            <a:off x="8041732" y="3768224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PA_7 / MOSI</a:t>
            </a:r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DCD8F576-28A8-4797-BD49-DDF765484375}"/>
              </a:ext>
            </a:extLst>
          </p:cNvPr>
          <p:cNvSpPr/>
          <p:nvPr/>
        </p:nvSpPr>
        <p:spPr>
          <a:xfrm>
            <a:off x="8041732" y="3962602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D10 / CS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7B12AC70-ACDC-41E7-86AC-2E016E26C822}"/>
              </a:ext>
            </a:extLst>
          </p:cNvPr>
          <p:cNvSpPr/>
          <p:nvPr/>
        </p:nvSpPr>
        <p:spPr>
          <a:xfrm>
            <a:off x="8041739" y="532590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PB_3</a:t>
            </a: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CF009EF1-A1CF-4D33-92C3-AC37D849DF6D}"/>
              </a:ext>
            </a:extLst>
          </p:cNvPr>
          <p:cNvSpPr/>
          <p:nvPr/>
        </p:nvSpPr>
        <p:spPr>
          <a:xfrm>
            <a:off x="8041739" y="513152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PB_5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4180C119-C63D-4885-9DD3-4328303A223A}"/>
              </a:ext>
            </a:extLst>
          </p:cNvPr>
          <p:cNvSpPr/>
          <p:nvPr/>
        </p:nvSpPr>
        <p:spPr>
          <a:xfrm>
            <a:off x="9298589" y="513152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PB_13</a:t>
            </a:r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D426F36A-AB15-426C-8FBD-9F57B7AF8FB6}"/>
              </a:ext>
            </a:extLst>
          </p:cNvPr>
          <p:cNvSpPr/>
          <p:nvPr/>
        </p:nvSpPr>
        <p:spPr>
          <a:xfrm>
            <a:off x="9298591" y="493613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PB_14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D1BFAFFB-385A-4596-BE03-06C20C5A5C9C}"/>
              </a:ext>
            </a:extLst>
          </p:cNvPr>
          <p:cNvSpPr/>
          <p:nvPr/>
        </p:nvSpPr>
        <p:spPr>
          <a:xfrm>
            <a:off x="9298592" y="434993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PB_2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19E140DF-0288-4DBE-9969-451D9DF0937E}"/>
              </a:ext>
            </a:extLst>
          </p:cNvPr>
          <p:cNvSpPr/>
          <p:nvPr/>
        </p:nvSpPr>
        <p:spPr>
          <a:xfrm>
            <a:off x="9298591" y="454854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3AB7CCE-D65E-480F-AF87-89020693E7DB}"/>
              </a:ext>
            </a:extLst>
          </p:cNvPr>
          <p:cNvSpPr/>
          <p:nvPr/>
        </p:nvSpPr>
        <p:spPr>
          <a:xfrm>
            <a:off x="8041737" y="5520285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PA_10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C9C01788-0FE8-40EE-B1BD-9C604D7B225F}"/>
              </a:ext>
            </a:extLst>
          </p:cNvPr>
          <p:cNvSpPr/>
          <p:nvPr/>
        </p:nvSpPr>
        <p:spPr>
          <a:xfrm>
            <a:off x="8041736" y="5714663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7A4895C-1A2C-4D46-81E2-5E1145742324}"/>
              </a:ext>
            </a:extLst>
          </p:cNvPr>
          <p:cNvSpPr/>
          <p:nvPr/>
        </p:nvSpPr>
        <p:spPr>
          <a:xfrm>
            <a:off x="8041736" y="5909041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D0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B99417E-851F-4AD3-853E-D485121C82C9}"/>
              </a:ext>
            </a:extLst>
          </p:cNvPr>
          <p:cNvSpPr/>
          <p:nvPr/>
        </p:nvSpPr>
        <p:spPr>
          <a:xfrm>
            <a:off x="8041735" y="493613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PB_4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34814D2-5345-4204-BE53-1DBFD4FFA67B}"/>
              </a:ext>
            </a:extLst>
          </p:cNvPr>
          <p:cNvSpPr/>
          <p:nvPr/>
        </p:nvSpPr>
        <p:spPr>
          <a:xfrm>
            <a:off x="8041735" y="4740733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PB_10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8D01AF4-870E-42DA-AD57-4F9180C593C2}"/>
              </a:ext>
            </a:extLst>
          </p:cNvPr>
          <p:cNvSpPr/>
          <p:nvPr/>
        </p:nvSpPr>
        <p:spPr>
          <a:xfrm>
            <a:off x="8041734" y="4545335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D7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CF22F4C-6CBE-4203-A567-EA166E2BA01A}"/>
              </a:ext>
            </a:extLst>
          </p:cNvPr>
          <p:cNvSpPr/>
          <p:nvPr/>
        </p:nvSpPr>
        <p:spPr>
          <a:xfrm>
            <a:off x="8041733" y="4349937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D8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80E9C421-0370-4123-9FFC-C6C8E5EADA10}"/>
              </a:ext>
            </a:extLst>
          </p:cNvPr>
          <p:cNvSpPr/>
          <p:nvPr/>
        </p:nvSpPr>
        <p:spPr>
          <a:xfrm>
            <a:off x="8041733" y="4154539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D9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78ED4BF-DD4E-4ACD-9C12-49072F4F242A}"/>
              </a:ext>
            </a:extLst>
          </p:cNvPr>
          <p:cNvSpPr/>
          <p:nvPr/>
        </p:nvSpPr>
        <p:spPr>
          <a:xfrm>
            <a:off x="8041731" y="339266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PA_5 / SCK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FA9520ED-6CE6-43C6-BA35-ECD6449BBF0B}"/>
              </a:ext>
            </a:extLst>
          </p:cNvPr>
          <p:cNvSpPr/>
          <p:nvPr/>
        </p:nvSpPr>
        <p:spPr>
          <a:xfrm>
            <a:off x="8041731" y="3194716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5BD8A72-FDA4-4D0B-A082-7E28318B1A89}"/>
              </a:ext>
            </a:extLst>
          </p:cNvPr>
          <p:cNvSpPr/>
          <p:nvPr/>
        </p:nvSpPr>
        <p:spPr>
          <a:xfrm>
            <a:off x="9298591" y="4744350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PB_15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671BF23-29FC-4DEB-BD98-A1D7946A2F16}"/>
              </a:ext>
            </a:extLst>
          </p:cNvPr>
          <p:cNvSpPr/>
          <p:nvPr/>
        </p:nvSpPr>
        <p:spPr>
          <a:xfrm>
            <a:off x="9298589" y="5323360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AGND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BE9CF73D-B186-454C-8035-54EF05FC839D}"/>
              </a:ext>
            </a:extLst>
          </p:cNvPr>
          <p:cNvSpPr/>
          <p:nvPr/>
        </p:nvSpPr>
        <p:spPr>
          <a:xfrm>
            <a:off x="9298589" y="5520285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PC_4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C997A0A-B928-48C5-8B7B-A53DC3C5AAEA}"/>
              </a:ext>
            </a:extLst>
          </p:cNvPr>
          <p:cNvSpPr/>
          <p:nvPr/>
        </p:nvSpPr>
        <p:spPr>
          <a:xfrm>
            <a:off x="9298588" y="414877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64F8650-7B5B-48CD-AE0A-20C13985EA74}"/>
              </a:ext>
            </a:extLst>
          </p:cNvPr>
          <p:cNvSpPr/>
          <p:nvPr/>
        </p:nvSpPr>
        <p:spPr>
          <a:xfrm>
            <a:off x="9298588" y="3962602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PB_11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1B4F91B5-21D8-499F-8293-0F5846B8D2F2}"/>
              </a:ext>
            </a:extLst>
          </p:cNvPr>
          <p:cNvSpPr/>
          <p:nvPr/>
        </p:nvSpPr>
        <p:spPr>
          <a:xfrm>
            <a:off x="9298588" y="357760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PA_11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B7EFFD2-7BB0-43A9-94B1-BB1B9308E00D}"/>
              </a:ext>
            </a:extLst>
          </p:cNvPr>
          <p:cNvSpPr/>
          <p:nvPr/>
        </p:nvSpPr>
        <p:spPr>
          <a:xfrm>
            <a:off x="9298588" y="377198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PB_12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85F8C589-56C4-4619-AA7D-DA9E1A72A9F7}"/>
              </a:ext>
            </a:extLst>
          </p:cNvPr>
          <p:cNvSpPr/>
          <p:nvPr/>
        </p:nvSpPr>
        <p:spPr>
          <a:xfrm>
            <a:off x="9298587" y="339642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PA_12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665639DB-22D6-4534-BE6B-0425C84C9F4B}"/>
              </a:ext>
            </a:extLst>
          </p:cNvPr>
          <p:cNvSpPr/>
          <p:nvPr/>
        </p:nvSpPr>
        <p:spPr>
          <a:xfrm>
            <a:off x="8041731" y="3000071"/>
            <a:ext cx="854593" cy="15120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AVDD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8125F79B-4281-42D1-AE16-48CB5D0C08D5}"/>
              </a:ext>
            </a:extLst>
          </p:cNvPr>
          <p:cNvSpPr/>
          <p:nvPr/>
        </p:nvSpPr>
        <p:spPr>
          <a:xfrm>
            <a:off x="9298587" y="3003068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U5V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7127BEFD-81C6-40F1-AE6B-90119620831A}"/>
              </a:ext>
            </a:extLst>
          </p:cNvPr>
          <p:cNvSpPr/>
          <p:nvPr/>
        </p:nvSpPr>
        <p:spPr>
          <a:xfrm>
            <a:off x="9298587" y="2426548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PC_8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AF59023A-516E-41DB-BEFE-ADF882AE988A}"/>
              </a:ext>
            </a:extLst>
          </p:cNvPr>
          <p:cNvSpPr/>
          <p:nvPr/>
        </p:nvSpPr>
        <p:spPr>
          <a:xfrm>
            <a:off x="9298587" y="2620926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PC_6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FA6B518E-2DE6-4E48-B37A-D9843A156285}"/>
              </a:ext>
            </a:extLst>
          </p:cNvPr>
          <p:cNvSpPr/>
          <p:nvPr/>
        </p:nvSpPr>
        <p:spPr>
          <a:xfrm>
            <a:off x="9298587" y="2815304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PC_5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FF199287-D78F-48E5-B380-C1771457EB9A}"/>
              </a:ext>
            </a:extLst>
          </p:cNvPr>
          <p:cNvSpPr/>
          <p:nvPr/>
        </p:nvSpPr>
        <p:spPr>
          <a:xfrm>
            <a:off x="3782030" y="2350135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Gauche / Nucléo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168A101-66F8-46C2-B93F-6F0F4E750B16}"/>
              </a:ext>
            </a:extLst>
          </p:cNvPr>
          <p:cNvSpPr/>
          <p:nvPr/>
        </p:nvSpPr>
        <p:spPr>
          <a:xfrm>
            <a:off x="3208411" y="244622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PC_10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CD946719-22AB-4EBF-A6E1-27BC162DDB48}"/>
              </a:ext>
            </a:extLst>
          </p:cNvPr>
          <p:cNvSpPr/>
          <p:nvPr/>
        </p:nvSpPr>
        <p:spPr>
          <a:xfrm>
            <a:off x="3208411" y="2640605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PC_12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C5E1675E-B440-4B00-A0EA-7900721A8E13}"/>
              </a:ext>
            </a:extLst>
          </p:cNvPr>
          <p:cNvSpPr/>
          <p:nvPr/>
        </p:nvSpPr>
        <p:spPr>
          <a:xfrm>
            <a:off x="3208412" y="3593525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PA_13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DA1F906-8FE6-4292-85AA-DB451FF3AA79}"/>
              </a:ext>
            </a:extLst>
          </p:cNvPr>
          <p:cNvSpPr/>
          <p:nvPr/>
        </p:nvSpPr>
        <p:spPr>
          <a:xfrm>
            <a:off x="3208412" y="3787903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PA_14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FC28061C-6B09-403C-9FB5-77DB80313213}"/>
              </a:ext>
            </a:extLst>
          </p:cNvPr>
          <p:cNvSpPr/>
          <p:nvPr/>
        </p:nvSpPr>
        <p:spPr>
          <a:xfrm>
            <a:off x="3208412" y="398228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PA_15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00A7C789-514C-444C-A88B-FEF8DB73A8E5}"/>
              </a:ext>
            </a:extLst>
          </p:cNvPr>
          <p:cNvSpPr/>
          <p:nvPr/>
        </p:nvSpPr>
        <p:spPr>
          <a:xfrm>
            <a:off x="3208419" y="5345586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PH_1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162F627C-962A-4F03-B19E-7CACEB652EA6}"/>
              </a:ext>
            </a:extLst>
          </p:cNvPr>
          <p:cNvSpPr/>
          <p:nvPr/>
        </p:nvSpPr>
        <p:spPr>
          <a:xfrm>
            <a:off x="3208419" y="5151208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PH_0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FFB4EA4-D02B-4560-BA25-27F3A9F2D8AE}"/>
              </a:ext>
            </a:extLst>
          </p:cNvPr>
          <p:cNvSpPr/>
          <p:nvPr/>
        </p:nvSpPr>
        <p:spPr>
          <a:xfrm>
            <a:off x="4465269" y="515120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5DBFF0FD-8C70-467C-B4B5-A937AE44BB86}"/>
              </a:ext>
            </a:extLst>
          </p:cNvPr>
          <p:cNvSpPr/>
          <p:nvPr/>
        </p:nvSpPr>
        <p:spPr>
          <a:xfrm>
            <a:off x="4465271" y="495581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PA_0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5D035873-39E8-412B-AB8B-59965ADBC89F}"/>
              </a:ext>
            </a:extLst>
          </p:cNvPr>
          <p:cNvSpPr/>
          <p:nvPr/>
        </p:nvSpPr>
        <p:spPr>
          <a:xfrm>
            <a:off x="3208416" y="5734342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PC_2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C180FE6A-AB57-4464-8F7D-A7235E395A35}"/>
              </a:ext>
            </a:extLst>
          </p:cNvPr>
          <p:cNvSpPr/>
          <p:nvPr/>
        </p:nvSpPr>
        <p:spPr>
          <a:xfrm>
            <a:off x="3208416" y="592872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PC_3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FA1C23F7-CD41-4DBF-900C-3A29C4DA33CA}"/>
              </a:ext>
            </a:extLst>
          </p:cNvPr>
          <p:cNvSpPr/>
          <p:nvPr/>
        </p:nvSpPr>
        <p:spPr>
          <a:xfrm>
            <a:off x="3208415" y="4955810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PC_15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5CEAE52F-6167-4F5D-BC94-77F5B35158F7}"/>
              </a:ext>
            </a:extLst>
          </p:cNvPr>
          <p:cNvSpPr/>
          <p:nvPr/>
        </p:nvSpPr>
        <p:spPr>
          <a:xfrm>
            <a:off x="3208415" y="4760412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PC_14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83B82207-2484-40F4-A7FC-79474DC890D7}"/>
              </a:ext>
            </a:extLst>
          </p:cNvPr>
          <p:cNvSpPr/>
          <p:nvPr/>
        </p:nvSpPr>
        <p:spPr>
          <a:xfrm>
            <a:off x="3208414" y="4565014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PC_13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873815F0-CCBA-496B-8B54-1C2B4EB80A83}"/>
              </a:ext>
            </a:extLst>
          </p:cNvPr>
          <p:cNvSpPr/>
          <p:nvPr/>
        </p:nvSpPr>
        <p:spPr>
          <a:xfrm>
            <a:off x="3208413" y="4369616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PB_7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8E3FD4A7-4299-4F72-8D44-1727065B9F95}"/>
              </a:ext>
            </a:extLst>
          </p:cNvPr>
          <p:cNvSpPr/>
          <p:nvPr/>
        </p:nvSpPr>
        <p:spPr>
          <a:xfrm>
            <a:off x="4465269" y="553996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PB_0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2C3F58F3-F217-4224-9856-77CC3D399206}"/>
              </a:ext>
            </a:extLst>
          </p:cNvPr>
          <p:cNvSpPr/>
          <p:nvPr/>
        </p:nvSpPr>
        <p:spPr>
          <a:xfrm>
            <a:off x="4465268" y="4168457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912F5D35-68FD-4F73-9A85-D1DB407195F1}"/>
              </a:ext>
            </a:extLst>
          </p:cNvPr>
          <p:cNvSpPr/>
          <p:nvPr/>
        </p:nvSpPr>
        <p:spPr>
          <a:xfrm>
            <a:off x="4465267" y="244622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PC_11</a:t>
            </a:r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A08F7A9A-6019-4EDE-A83F-757252D5692B}"/>
              </a:ext>
            </a:extLst>
          </p:cNvPr>
          <p:cNvSpPr/>
          <p:nvPr/>
        </p:nvSpPr>
        <p:spPr>
          <a:xfrm>
            <a:off x="4465267" y="2640605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PD_2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20EB586D-A533-42F0-8241-F9ED07ED63A7}"/>
              </a:ext>
            </a:extLst>
          </p:cNvPr>
          <p:cNvSpPr/>
          <p:nvPr/>
        </p:nvSpPr>
        <p:spPr>
          <a:xfrm>
            <a:off x="4472968" y="2833622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E5V</a:t>
            </a:r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8379B602-312B-4611-8011-3C05B0687696}"/>
              </a:ext>
            </a:extLst>
          </p:cNvPr>
          <p:cNvSpPr/>
          <p:nvPr/>
        </p:nvSpPr>
        <p:spPr>
          <a:xfrm>
            <a:off x="4465266" y="3019749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5A94162D-3FFC-4A2A-A2FD-B4E43EF19B55}"/>
              </a:ext>
            </a:extLst>
          </p:cNvPr>
          <p:cNvSpPr/>
          <p:nvPr/>
        </p:nvSpPr>
        <p:spPr>
          <a:xfrm>
            <a:off x="4465265" y="3789000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94F037F6-1E8D-407C-A837-BAEFDAE4C5EC}"/>
              </a:ext>
            </a:extLst>
          </p:cNvPr>
          <p:cNvSpPr/>
          <p:nvPr/>
        </p:nvSpPr>
        <p:spPr>
          <a:xfrm>
            <a:off x="4465264" y="3977547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5V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46283BB1-4FBC-44A0-9ABD-2AD691DA8277}"/>
              </a:ext>
            </a:extLst>
          </p:cNvPr>
          <p:cNvSpPr/>
          <p:nvPr/>
        </p:nvSpPr>
        <p:spPr>
          <a:xfrm>
            <a:off x="4465263" y="436640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A33A3A5A-A803-47E6-9154-3018DF3F3A74}"/>
              </a:ext>
            </a:extLst>
          </p:cNvPr>
          <p:cNvSpPr/>
          <p:nvPr/>
        </p:nvSpPr>
        <p:spPr>
          <a:xfrm>
            <a:off x="4465262" y="4567896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Vin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65C984F7-41FD-4267-8227-1E47321B797C}"/>
              </a:ext>
            </a:extLst>
          </p:cNvPr>
          <p:cNvSpPr/>
          <p:nvPr/>
        </p:nvSpPr>
        <p:spPr>
          <a:xfrm>
            <a:off x="4465262" y="5341995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A2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8C8894D2-2ACC-4530-98FB-0BD364952EBE}"/>
              </a:ext>
            </a:extLst>
          </p:cNvPr>
          <p:cNvSpPr/>
          <p:nvPr/>
        </p:nvSpPr>
        <p:spPr>
          <a:xfrm>
            <a:off x="4465261" y="573736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DA22D7BC-EBE8-4E2B-8753-44D85E1B5FA7}"/>
              </a:ext>
            </a:extLst>
          </p:cNvPr>
          <p:cNvSpPr/>
          <p:nvPr/>
        </p:nvSpPr>
        <p:spPr>
          <a:xfrm>
            <a:off x="4458561" y="592872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PC_0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A4D6AFFC-E890-43C3-8045-B127552C0430}"/>
              </a:ext>
            </a:extLst>
          </p:cNvPr>
          <p:cNvSpPr/>
          <p:nvPr/>
        </p:nvSpPr>
        <p:spPr>
          <a:xfrm>
            <a:off x="3414685" y="5539964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50498205-B598-4233-9B70-B479A15C4FED}"/>
              </a:ext>
            </a:extLst>
          </p:cNvPr>
          <p:cNvSpPr/>
          <p:nvPr/>
        </p:nvSpPr>
        <p:spPr>
          <a:xfrm>
            <a:off x="4458559" y="4764025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A871319C-8653-4EE4-B130-51A62E006C56}"/>
              </a:ext>
            </a:extLst>
          </p:cNvPr>
          <p:cNvSpPr/>
          <p:nvPr/>
        </p:nvSpPr>
        <p:spPr>
          <a:xfrm>
            <a:off x="4465260" y="35954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C302FAD1-FEF8-42C2-9E88-E54AFDBEDA4F}"/>
              </a:ext>
            </a:extLst>
          </p:cNvPr>
          <p:cNvSpPr/>
          <p:nvPr/>
        </p:nvSpPr>
        <p:spPr>
          <a:xfrm>
            <a:off x="4465261" y="3408281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3526828E-03B3-4A9B-9A6E-6D9715C5CD97}"/>
              </a:ext>
            </a:extLst>
          </p:cNvPr>
          <p:cNvSpPr/>
          <p:nvPr/>
        </p:nvSpPr>
        <p:spPr>
          <a:xfrm>
            <a:off x="4465261" y="32132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6" name="Rectangle : coins arrondis 115">
            <a:extLst>
              <a:ext uri="{FF2B5EF4-FFF2-40B4-BE49-F238E27FC236}">
                <a16:creationId xmlns:a16="http://schemas.microsoft.com/office/drawing/2014/main" id="{85CB22FC-53B3-493A-89EB-96CC15BB5A93}"/>
              </a:ext>
            </a:extLst>
          </p:cNvPr>
          <p:cNvSpPr/>
          <p:nvPr/>
        </p:nvSpPr>
        <p:spPr>
          <a:xfrm>
            <a:off x="9298587" y="319905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9175B7AD-A803-4E92-BDA0-36F69CB1792D}"/>
              </a:ext>
            </a:extLst>
          </p:cNvPr>
          <p:cNvSpPr/>
          <p:nvPr/>
        </p:nvSpPr>
        <p:spPr>
          <a:xfrm>
            <a:off x="9298587" y="5714663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8" name="Rectangle : coins arrondis 117">
            <a:extLst>
              <a:ext uri="{FF2B5EF4-FFF2-40B4-BE49-F238E27FC236}">
                <a16:creationId xmlns:a16="http://schemas.microsoft.com/office/drawing/2014/main" id="{1A3FA00E-49E4-4AEE-98B9-028B7C59C9AD}"/>
              </a:ext>
            </a:extLst>
          </p:cNvPr>
          <p:cNvSpPr/>
          <p:nvPr/>
        </p:nvSpPr>
        <p:spPr>
          <a:xfrm>
            <a:off x="9298586" y="590338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08D0AF13-6C4E-462B-A0B9-C20DF5410898}"/>
              </a:ext>
            </a:extLst>
          </p:cNvPr>
          <p:cNvSpPr/>
          <p:nvPr/>
        </p:nvSpPr>
        <p:spPr>
          <a:xfrm>
            <a:off x="3208410" y="4172945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20" name="Rectangle : coins arrondis 119">
            <a:extLst>
              <a:ext uri="{FF2B5EF4-FFF2-40B4-BE49-F238E27FC236}">
                <a16:creationId xmlns:a16="http://schemas.microsoft.com/office/drawing/2014/main" id="{CE1CC7C0-6FB9-47E1-85DD-F54507AB0F73}"/>
              </a:ext>
            </a:extLst>
          </p:cNvPr>
          <p:cNvSpPr/>
          <p:nvPr/>
        </p:nvSpPr>
        <p:spPr>
          <a:xfrm>
            <a:off x="3414677" y="3216837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8D2AFF52-6D82-45CC-B719-72927B694F26}"/>
              </a:ext>
            </a:extLst>
          </p:cNvPr>
          <p:cNvSpPr/>
          <p:nvPr/>
        </p:nvSpPr>
        <p:spPr>
          <a:xfrm>
            <a:off x="3414678" y="34066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86E5334C-E7AF-430E-9852-E11AE7457429}"/>
              </a:ext>
            </a:extLst>
          </p:cNvPr>
          <p:cNvSpPr/>
          <p:nvPr/>
        </p:nvSpPr>
        <p:spPr>
          <a:xfrm>
            <a:off x="3414677" y="302519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98411E45-DA55-4E25-8261-9D9F2A3461F6}"/>
              </a:ext>
            </a:extLst>
          </p:cNvPr>
          <p:cNvSpPr/>
          <p:nvPr/>
        </p:nvSpPr>
        <p:spPr>
          <a:xfrm>
            <a:off x="3414677" y="28338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4" name="Rectangle : coins arrondis 123">
            <a:extLst>
              <a:ext uri="{FF2B5EF4-FFF2-40B4-BE49-F238E27FC236}">
                <a16:creationId xmlns:a16="http://schemas.microsoft.com/office/drawing/2014/main" id="{D1EDA978-F314-47F1-BFE0-0CD99E8DC7BC}"/>
              </a:ext>
            </a:extLst>
          </p:cNvPr>
          <p:cNvSpPr/>
          <p:nvPr/>
        </p:nvSpPr>
        <p:spPr>
          <a:xfrm>
            <a:off x="2248544" y="244928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TX</a:t>
            </a:r>
          </a:p>
        </p:txBody>
      </p: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224A91E9-8F9F-467E-A20B-386BF9B86DC0}"/>
              </a:ext>
            </a:extLst>
          </p:cNvPr>
          <p:cNvSpPr/>
          <p:nvPr/>
        </p:nvSpPr>
        <p:spPr>
          <a:xfrm>
            <a:off x="5429786" y="2446227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RX</a:t>
            </a:r>
          </a:p>
        </p:txBody>
      </p:sp>
      <p:sp>
        <p:nvSpPr>
          <p:cNvPr id="126" name="Rectangle : coins arrondis 125">
            <a:extLst>
              <a:ext uri="{FF2B5EF4-FFF2-40B4-BE49-F238E27FC236}">
                <a16:creationId xmlns:a16="http://schemas.microsoft.com/office/drawing/2014/main" id="{712DE7AC-B234-4DAB-B0C3-1B42162DC403}"/>
              </a:ext>
            </a:extLst>
          </p:cNvPr>
          <p:cNvSpPr/>
          <p:nvPr/>
        </p:nvSpPr>
        <p:spPr>
          <a:xfrm>
            <a:off x="5429786" y="2637632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RESET_N</a:t>
            </a:r>
          </a:p>
        </p:txBody>
      </p:sp>
      <p:sp>
        <p:nvSpPr>
          <p:cNvPr id="127" name="Rectangle : coins arrondis 126">
            <a:extLst>
              <a:ext uri="{FF2B5EF4-FFF2-40B4-BE49-F238E27FC236}">
                <a16:creationId xmlns:a16="http://schemas.microsoft.com/office/drawing/2014/main" id="{6F184A6C-0979-47DE-92B9-D353CF3A528F}"/>
              </a:ext>
            </a:extLst>
          </p:cNvPr>
          <p:cNvSpPr/>
          <p:nvPr/>
        </p:nvSpPr>
        <p:spPr>
          <a:xfrm>
            <a:off x="2248544" y="5931818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VCapt2</a:t>
            </a:r>
          </a:p>
        </p:txBody>
      </p:sp>
      <p:sp>
        <p:nvSpPr>
          <p:cNvPr id="128" name="Rectangle : coins arrondis 127">
            <a:extLst>
              <a:ext uri="{FF2B5EF4-FFF2-40B4-BE49-F238E27FC236}">
                <a16:creationId xmlns:a16="http://schemas.microsoft.com/office/drawing/2014/main" id="{6B77B69F-571C-489D-998B-98B8BBB6FA61}"/>
              </a:ext>
            </a:extLst>
          </p:cNvPr>
          <p:cNvSpPr/>
          <p:nvPr/>
        </p:nvSpPr>
        <p:spPr>
          <a:xfrm>
            <a:off x="2248544" y="573555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VCapt1</a:t>
            </a:r>
          </a:p>
        </p:txBody>
      </p:sp>
      <p:sp>
        <p:nvSpPr>
          <p:cNvPr id="129" name="Rectangle : coins arrondis 128">
            <a:extLst>
              <a:ext uri="{FF2B5EF4-FFF2-40B4-BE49-F238E27FC236}">
                <a16:creationId xmlns:a16="http://schemas.microsoft.com/office/drawing/2014/main" id="{4197A5E5-3D0B-4CEF-B572-E7EFC9BC12BA}"/>
              </a:ext>
            </a:extLst>
          </p:cNvPr>
          <p:cNvSpPr/>
          <p:nvPr/>
        </p:nvSpPr>
        <p:spPr>
          <a:xfrm>
            <a:off x="5429785" y="5928575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VCapt3</a:t>
            </a:r>
          </a:p>
        </p:txBody>
      </p:sp>
      <p:sp>
        <p:nvSpPr>
          <p:cNvPr id="130" name="Rectangle : coins arrondis 129">
            <a:extLst>
              <a:ext uri="{FF2B5EF4-FFF2-40B4-BE49-F238E27FC236}">
                <a16:creationId xmlns:a16="http://schemas.microsoft.com/office/drawing/2014/main" id="{4E9F1C9C-5173-41BF-B70C-22840E8DCC99}"/>
              </a:ext>
            </a:extLst>
          </p:cNvPr>
          <p:cNvSpPr/>
          <p:nvPr/>
        </p:nvSpPr>
        <p:spPr>
          <a:xfrm>
            <a:off x="5436258" y="5539964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M1_A</a:t>
            </a:r>
          </a:p>
        </p:txBody>
      </p:sp>
      <p:sp>
        <p:nvSpPr>
          <p:cNvPr id="131" name="Rectangle : coins arrondis 130">
            <a:extLst>
              <a:ext uri="{FF2B5EF4-FFF2-40B4-BE49-F238E27FC236}">
                <a16:creationId xmlns:a16="http://schemas.microsoft.com/office/drawing/2014/main" id="{F4576E7E-9C10-4791-A564-A5820A36EBEA}"/>
              </a:ext>
            </a:extLst>
          </p:cNvPr>
          <p:cNvSpPr/>
          <p:nvPr/>
        </p:nvSpPr>
        <p:spPr>
          <a:xfrm>
            <a:off x="5434108" y="5734342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M1_B</a:t>
            </a:r>
          </a:p>
        </p:txBody>
      </p:sp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75B3BCEA-E49B-4C2B-97ED-50550B8257E5}"/>
              </a:ext>
            </a:extLst>
          </p:cNvPr>
          <p:cNvSpPr/>
          <p:nvPr/>
        </p:nvSpPr>
        <p:spPr>
          <a:xfrm>
            <a:off x="5428586" y="4955810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TX_LIDAR</a:t>
            </a:r>
          </a:p>
        </p:txBody>
      </p:sp>
      <p:sp>
        <p:nvSpPr>
          <p:cNvPr id="133" name="Rectangle : coins arrondis 132">
            <a:extLst>
              <a:ext uri="{FF2B5EF4-FFF2-40B4-BE49-F238E27FC236}">
                <a16:creationId xmlns:a16="http://schemas.microsoft.com/office/drawing/2014/main" id="{335BF640-4D30-48D4-9170-CF7CBB0396BE}"/>
              </a:ext>
            </a:extLst>
          </p:cNvPr>
          <p:cNvSpPr/>
          <p:nvPr/>
        </p:nvSpPr>
        <p:spPr>
          <a:xfrm>
            <a:off x="5428586" y="5147021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RX_LIDAR</a:t>
            </a:r>
          </a:p>
        </p:txBody>
      </p:sp>
      <p:sp>
        <p:nvSpPr>
          <p:cNvPr id="134" name="Rectangle : coins arrondis 133">
            <a:extLst>
              <a:ext uri="{FF2B5EF4-FFF2-40B4-BE49-F238E27FC236}">
                <a16:creationId xmlns:a16="http://schemas.microsoft.com/office/drawing/2014/main" id="{F0DFBE46-BBB7-49C7-88A4-DF5A1AEEB2B2}"/>
              </a:ext>
            </a:extLst>
          </p:cNvPr>
          <p:cNvSpPr/>
          <p:nvPr/>
        </p:nvSpPr>
        <p:spPr>
          <a:xfrm>
            <a:off x="7081979" y="261767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MOT3_D1</a:t>
            </a:r>
          </a:p>
        </p:txBody>
      </p:sp>
      <p:sp>
        <p:nvSpPr>
          <p:cNvPr id="135" name="Rectangle : coins arrondis 134">
            <a:extLst>
              <a:ext uri="{FF2B5EF4-FFF2-40B4-BE49-F238E27FC236}">
                <a16:creationId xmlns:a16="http://schemas.microsoft.com/office/drawing/2014/main" id="{772B1369-E549-4872-997D-2456F906A810}"/>
              </a:ext>
            </a:extLst>
          </p:cNvPr>
          <p:cNvSpPr/>
          <p:nvPr/>
        </p:nvSpPr>
        <p:spPr>
          <a:xfrm>
            <a:off x="7081979" y="242778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MOT3_D2</a:t>
            </a:r>
          </a:p>
        </p:txBody>
      </p:sp>
      <p:sp>
        <p:nvSpPr>
          <p:cNvPr id="136" name="Rectangle : coins arrondis 135">
            <a:extLst>
              <a:ext uri="{FF2B5EF4-FFF2-40B4-BE49-F238E27FC236}">
                <a16:creationId xmlns:a16="http://schemas.microsoft.com/office/drawing/2014/main" id="{4A644197-4253-4BDE-8FFE-B81C883120BD}"/>
              </a:ext>
            </a:extLst>
          </p:cNvPr>
          <p:cNvSpPr/>
          <p:nvPr/>
        </p:nvSpPr>
        <p:spPr>
          <a:xfrm>
            <a:off x="7084294" y="2814210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LIDAR_PWM</a:t>
            </a:r>
          </a:p>
        </p:txBody>
      </p: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7B793F79-2850-44FD-B9C9-1597EE5EFFB2}"/>
              </a:ext>
            </a:extLst>
          </p:cNvPr>
          <p:cNvSpPr/>
          <p:nvPr/>
        </p:nvSpPr>
        <p:spPr>
          <a:xfrm>
            <a:off x="7078578" y="551833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MOT1_D1</a:t>
            </a:r>
          </a:p>
        </p:txBody>
      </p:sp>
      <p:sp>
        <p:nvSpPr>
          <p:cNvPr id="138" name="Rectangle : coins arrondis 137">
            <a:extLst>
              <a:ext uri="{FF2B5EF4-FFF2-40B4-BE49-F238E27FC236}">
                <a16:creationId xmlns:a16="http://schemas.microsoft.com/office/drawing/2014/main" id="{A4FC6BC6-97ED-466F-AF56-7C8DF2008501}"/>
              </a:ext>
            </a:extLst>
          </p:cNvPr>
          <p:cNvSpPr/>
          <p:nvPr/>
        </p:nvSpPr>
        <p:spPr>
          <a:xfrm>
            <a:off x="7073847" y="532590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EnablePower</a:t>
            </a:r>
          </a:p>
        </p:txBody>
      </p:sp>
      <p:sp>
        <p:nvSpPr>
          <p:cNvPr id="139" name="Rectangle : coins arrondis 138">
            <a:extLst>
              <a:ext uri="{FF2B5EF4-FFF2-40B4-BE49-F238E27FC236}">
                <a16:creationId xmlns:a16="http://schemas.microsoft.com/office/drawing/2014/main" id="{811FADE4-9ACA-4C6C-BF02-A9DBE63E6AC7}"/>
              </a:ext>
            </a:extLst>
          </p:cNvPr>
          <p:cNvSpPr/>
          <p:nvPr/>
        </p:nvSpPr>
        <p:spPr>
          <a:xfrm>
            <a:off x="7073846" y="4755285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M3_B</a:t>
            </a:r>
          </a:p>
        </p:txBody>
      </p:sp>
      <p:sp>
        <p:nvSpPr>
          <p:cNvPr id="140" name="Rectangle : coins arrondis 139">
            <a:extLst>
              <a:ext uri="{FF2B5EF4-FFF2-40B4-BE49-F238E27FC236}">
                <a16:creationId xmlns:a16="http://schemas.microsoft.com/office/drawing/2014/main" id="{9CDD8DE8-9303-4224-A03E-9AB773652A1D}"/>
              </a:ext>
            </a:extLst>
          </p:cNvPr>
          <p:cNvSpPr/>
          <p:nvPr/>
        </p:nvSpPr>
        <p:spPr>
          <a:xfrm>
            <a:off x="7073847" y="495181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M3_A</a:t>
            </a:r>
          </a:p>
        </p:txBody>
      </p:sp>
      <p:sp>
        <p:nvSpPr>
          <p:cNvPr id="141" name="Rectangle : coins arrondis 140">
            <a:extLst>
              <a:ext uri="{FF2B5EF4-FFF2-40B4-BE49-F238E27FC236}">
                <a16:creationId xmlns:a16="http://schemas.microsoft.com/office/drawing/2014/main" id="{EDC3F640-6737-47CF-B8BE-37804A9EA28A}"/>
              </a:ext>
            </a:extLst>
          </p:cNvPr>
          <p:cNvSpPr/>
          <p:nvPr/>
        </p:nvSpPr>
        <p:spPr>
          <a:xfrm>
            <a:off x="7074989" y="514030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GPIO2_STATUS</a:t>
            </a:r>
          </a:p>
        </p:txBody>
      </p:sp>
      <p:sp>
        <p:nvSpPr>
          <p:cNvPr id="142" name="Rectangle : coins arrondis 141">
            <a:extLst>
              <a:ext uri="{FF2B5EF4-FFF2-40B4-BE49-F238E27FC236}">
                <a16:creationId xmlns:a16="http://schemas.microsoft.com/office/drawing/2014/main" id="{F4852798-C33E-4B4E-BD65-30570AE0B938}"/>
              </a:ext>
            </a:extLst>
          </p:cNvPr>
          <p:cNvSpPr/>
          <p:nvPr/>
        </p:nvSpPr>
        <p:spPr>
          <a:xfrm>
            <a:off x="2242624" y="398009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MOT1_D2</a:t>
            </a:r>
          </a:p>
        </p:txBody>
      </p: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EA999D7F-DD7B-4653-8957-224A2BDFF98F}"/>
              </a:ext>
            </a:extLst>
          </p:cNvPr>
          <p:cNvSpPr/>
          <p:nvPr/>
        </p:nvSpPr>
        <p:spPr>
          <a:xfrm>
            <a:off x="10260677" y="5127342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MOT2_D2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CF68DB9A-E8A7-451A-9872-5DFD13C6D3E9}"/>
              </a:ext>
            </a:extLst>
          </p:cNvPr>
          <p:cNvSpPr/>
          <p:nvPr/>
        </p:nvSpPr>
        <p:spPr>
          <a:xfrm>
            <a:off x="10260676" y="4936131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MOT2_D1</a:t>
            </a:r>
          </a:p>
        </p:txBody>
      </p:sp>
      <p:sp>
        <p:nvSpPr>
          <p:cNvPr id="145" name="Rectangle : coins arrondis 144">
            <a:extLst>
              <a:ext uri="{FF2B5EF4-FFF2-40B4-BE49-F238E27FC236}">
                <a16:creationId xmlns:a16="http://schemas.microsoft.com/office/drawing/2014/main" id="{52C7755D-0443-4A8D-90F9-1F58EB57C944}"/>
              </a:ext>
            </a:extLst>
          </p:cNvPr>
          <p:cNvSpPr/>
          <p:nvPr/>
        </p:nvSpPr>
        <p:spPr>
          <a:xfrm>
            <a:off x="10260674" y="454709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M2_B</a:t>
            </a:r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724B87C6-6D52-4A09-B837-027BA0326F5A}"/>
              </a:ext>
            </a:extLst>
          </p:cNvPr>
          <p:cNvSpPr/>
          <p:nvPr/>
        </p:nvSpPr>
        <p:spPr>
          <a:xfrm>
            <a:off x="10260674" y="434927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M2_A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1E755D2-D7AB-4390-9BC7-D97DA2DE626D}"/>
              </a:ext>
            </a:extLst>
          </p:cNvPr>
          <p:cNvSpPr txBox="1"/>
          <p:nvPr/>
        </p:nvSpPr>
        <p:spPr>
          <a:xfrm>
            <a:off x="262934" y="754727"/>
            <a:ext cx="709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Robot Holonome avec KAPPA / RN42 / nRF24 / Lidar / 3 capteurs 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2167393C-FFC6-45CF-BF10-CCAFC3C5C845}"/>
              </a:ext>
            </a:extLst>
          </p:cNvPr>
          <p:cNvSpPr txBox="1"/>
          <p:nvPr/>
        </p:nvSpPr>
        <p:spPr>
          <a:xfrm>
            <a:off x="779319" y="1059242"/>
            <a:ext cx="316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RobotHolo :</a:t>
            </a:r>
          </a:p>
        </p:txBody>
      </p:sp>
      <p:sp>
        <p:nvSpPr>
          <p:cNvPr id="149" name="Rectangle : coins arrondis 148">
            <a:extLst>
              <a:ext uri="{FF2B5EF4-FFF2-40B4-BE49-F238E27FC236}">
                <a16:creationId xmlns:a16="http://schemas.microsoft.com/office/drawing/2014/main" id="{75708618-6B80-4AAC-8D96-11594F19D3C4}"/>
              </a:ext>
            </a:extLst>
          </p:cNvPr>
          <p:cNvSpPr/>
          <p:nvPr/>
        </p:nvSpPr>
        <p:spPr>
          <a:xfrm>
            <a:off x="7081980" y="3392661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SCK</a:t>
            </a:r>
          </a:p>
        </p:txBody>
      </p:sp>
      <p:sp>
        <p:nvSpPr>
          <p:cNvPr id="150" name="Rectangle : coins arrondis 149">
            <a:extLst>
              <a:ext uri="{FF2B5EF4-FFF2-40B4-BE49-F238E27FC236}">
                <a16:creationId xmlns:a16="http://schemas.microsoft.com/office/drawing/2014/main" id="{A24B76AC-C884-41E8-BA66-4FB9F506BDA7}"/>
              </a:ext>
            </a:extLst>
          </p:cNvPr>
          <p:cNvSpPr/>
          <p:nvPr/>
        </p:nvSpPr>
        <p:spPr>
          <a:xfrm>
            <a:off x="7083028" y="357826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MISO</a:t>
            </a:r>
          </a:p>
        </p:txBody>
      </p:sp>
      <p:sp>
        <p:nvSpPr>
          <p:cNvPr id="151" name="Rectangle : coins arrondis 150">
            <a:extLst>
              <a:ext uri="{FF2B5EF4-FFF2-40B4-BE49-F238E27FC236}">
                <a16:creationId xmlns:a16="http://schemas.microsoft.com/office/drawing/2014/main" id="{F27A2C40-02A1-4D55-827E-03F240E69F76}"/>
              </a:ext>
            </a:extLst>
          </p:cNvPr>
          <p:cNvSpPr/>
          <p:nvPr/>
        </p:nvSpPr>
        <p:spPr>
          <a:xfrm>
            <a:off x="7081980" y="377079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MOSI</a:t>
            </a:r>
          </a:p>
        </p:txBody>
      </p:sp>
      <p:sp>
        <p:nvSpPr>
          <p:cNvPr id="152" name="Rectangle : coins arrondis 151">
            <a:extLst>
              <a:ext uri="{FF2B5EF4-FFF2-40B4-BE49-F238E27FC236}">
                <a16:creationId xmlns:a16="http://schemas.microsoft.com/office/drawing/2014/main" id="{BFC68343-767E-4449-94BE-FB8E233AB142}"/>
              </a:ext>
            </a:extLst>
          </p:cNvPr>
          <p:cNvSpPr/>
          <p:nvPr/>
        </p:nvSpPr>
        <p:spPr>
          <a:xfrm>
            <a:off x="10263020" y="376258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IRQ</a:t>
            </a:r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B6377CBE-65BC-4FCA-B8AB-DAC7A93C8513}"/>
              </a:ext>
            </a:extLst>
          </p:cNvPr>
          <p:cNvSpPr/>
          <p:nvPr/>
        </p:nvSpPr>
        <p:spPr>
          <a:xfrm>
            <a:off x="10260673" y="3392661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CSN</a:t>
            </a:r>
          </a:p>
        </p:txBody>
      </p:sp>
      <p:sp>
        <p:nvSpPr>
          <p:cNvPr id="154" name="Rectangle : coins arrondis 153">
            <a:extLst>
              <a:ext uri="{FF2B5EF4-FFF2-40B4-BE49-F238E27FC236}">
                <a16:creationId xmlns:a16="http://schemas.microsoft.com/office/drawing/2014/main" id="{78258AB0-790F-41A7-8C19-4C215296FBCD}"/>
              </a:ext>
            </a:extLst>
          </p:cNvPr>
          <p:cNvSpPr/>
          <p:nvPr/>
        </p:nvSpPr>
        <p:spPr>
          <a:xfrm>
            <a:off x="10260672" y="3580761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CE</a:t>
            </a:r>
          </a:p>
        </p:txBody>
      </p:sp>
      <p:sp>
        <p:nvSpPr>
          <p:cNvPr id="155" name="Rectangle : coins arrondis 154">
            <a:extLst>
              <a:ext uri="{FF2B5EF4-FFF2-40B4-BE49-F238E27FC236}">
                <a16:creationId xmlns:a16="http://schemas.microsoft.com/office/drawing/2014/main" id="{0BCB0B12-E6BD-4AB6-8061-80D9DA736ACA}"/>
              </a:ext>
            </a:extLst>
          </p:cNvPr>
          <p:cNvSpPr/>
          <p:nvPr/>
        </p:nvSpPr>
        <p:spPr>
          <a:xfrm>
            <a:off x="267119" y="5619286"/>
            <a:ext cx="1579160" cy="21098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Non utilisée</a:t>
            </a:r>
          </a:p>
        </p:txBody>
      </p:sp>
    </p:spTree>
    <p:extLst>
      <p:ext uri="{BB962C8B-B14F-4D97-AF65-F5344CB8AC3E}">
        <p14:creationId xmlns:p14="http://schemas.microsoft.com/office/powerpoint/2010/main" val="95781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nRF24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474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Module RF nRF24 + carte communication sans fil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DBE71EB7-5919-44AF-9E3D-D19DCC7E43FA}"/>
              </a:ext>
            </a:extLst>
          </p:cNvPr>
          <p:cNvSpPr txBox="1"/>
          <p:nvPr/>
        </p:nvSpPr>
        <p:spPr>
          <a:xfrm>
            <a:off x="779319" y="1059242"/>
            <a:ext cx="780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: https://os.mbed.com/teams/IOGS_France/code/IeTI_nRF24/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57A93C04-01D9-47C4-91CA-AFA7AED9953C}"/>
              </a:ext>
            </a:extLst>
          </p:cNvPr>
          <p:cNvSpPr/>
          <p:nvPr/>
        </p:nvSpPr>
        <p:spPr>
          <a:xfrm>
            <a:off x="1240907" y="5107139"/>
            <a:ext cx="854593" cy="149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PC_10 / SCK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D4A843D-8297-4576-89AA-61FC550ACB2B}"/>
              </a:ext>
            </a:extLst>
          </p:cNvPr>
          <p:cNvSpPr/>
          <p:nvPr/>
        </p:nvSpPr>
        <p:spPr>
          <a:xfrm>
            <a:off x="3220569" y="3429000"/>
            <a:ext cx="772357" cy="1999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nRF24L01 / RF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00EB79C-2348-490E-84E0-B7386096C5A4}"/>
              </a:ext>
            </a:extLst>
          </p:cNvPr>
          <p:cNvSpPr/>
          <p:nvPr/>
        </p:nvSpPr>
        <p:spPr>
          <a:xfrm>
            <a:off x="2570008" y="510813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CLK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3F1731C-5BA0-457A-A4CB-4F86E8D9B5AB}"/>
              </a:ext>
            </a:extLst>
          </p:cNvPr>
          <p:cNvSpPr/>
          <p:nvPr/>
        </p:nvSpPr>
        <p:spPr>
          <a:xfrm>
            <a:off x="1240907" y="490176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PC_12 / MOSI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B63043D-7862-46E4-97D5-1DAE9E58F74F}"/>
              </a:ext>
            </a:extLst>
          </p:cNvPr>
          <p:cNvSpPr/>
          <p:nvPr/>
        </p:nvSpPr>
        <p:spPr>
          <a:xfrm>
            <a:off x="2570007" y="4906748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MOSI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3F54CFF-52A9-4486-B8D0-FAE2429E2335}"/>
              </a:ext>
            </a:extLst>
          </p:cNvPr>
          <p:cNvSpPr/>
          <p:nvPr/>
        </p:nvSpPr>
        <p:spPr>
          <a:xfrm>
            <a:off x="2570007" y="4693277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MISO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08BF3C6-4A40-4324-8AA9-56CF9E0E945D}"/>
              </a:ext>
            </a:extLst>
          </p:cNvPr>
          <p:cNvSpPr/>
          <p:nvPr/>
        </p:nvSpPr>
        <p:spPr>
          <a:xfrm>
            <a:off x="1240907" y="469697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PC_11 / MISO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95F13365-2552-40ED-BB27-BFA7BBB220B5}"/>
              </a:ext>
            </a:extLst>
          </p:cNvPr>
          <p:cNvSpPr/>
          <p:nvPr/>
        </p:nvSpPr>
        <p:spPr>
          <a:xfrm>
            <a:off x="2240444" y="4693277"/>
            <a:ext cx="184619" cy="5692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87F54A7E-2114-4BA8-9219-09FC6011E21A}"/>
              </a:ext>
            </a:extLst>
          </p:cNvPr>
          <p:cNvSpPr/>
          <p:nvPr/>
        </p:nvSpPr>
        <p:spPr>
          <a:xfrm>
            <a:off x="1240907" y="449520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PH_1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F095FE00-4B71-4D7F-8C91-F610577745EE}"/>
              </a:ext>
            </a:extLst>
          </p:cNvPr>
          <p:cNvSpPr/>
          <p:nvPr/>
        </p:nvSpPr>
        <p:spPr>
          <a:xfrm>
            <a:off x="2570007" y="4491891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CSN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F796F1C-A788-42B5-B8EF-CA6FD1A87536}"/>
              </a:ext>
            </a:extLst>
          </p:cNvPr>
          <p:cNvSpPr/>
          <p:nvPr/>
        </p:nvSpPr>
        <p:spPr>
          <a:xfrm>
            <a:off x="2570007" y="428204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CE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29255274-C69B-4659-9327-332E2E61E093}"/>
              </a:ext>
            </a:extLst>
          </p:cNvPr>
          <p:cNvSpPr/>
          <p:nvPr/>
        </p:nvSpPr>
        <p:spPr>
          <a:xfrm>
            <a:off x="1240907" y="4280292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PH_0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C226F58E-3A7E-4F41-AF32-9D800F527484}"/>
              </a:ext>
            </a:extLst>
          </p:cNvPr>
          <p:cNvSpPr/>
          <p:nvPr/>
        </p:nvSpPr>
        <p:spPr>
          <a:xfrm>
            <a:off x="1240906" y="406538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PD_2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E70E144E-F0F4-4A82-9EB0-73E99AF700E6}"/>
              </a:ext>
            </a:extLst>
          </p:cNvPr>
          <p:cNvSpPr/>
          <p:nvPr/>
        </p:nvSpPr>
        <p:spPr>
          <a:xfrm>
            <a:off x="2570006" y="4065092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IRQ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4669771-63F0-4ECF-ADA0-F626A6523D08}"/>
              </a:ext>
            </a:extLst>
          </p:cNvPr>
          <p:cNvSpPr/>
          <p:nvPr/>
        </p:nvSpPr>
        <p:spPr>
          <a:xfrm>
            <a:off x="2570006" y="3547978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F407DFD6-70D6-4B02-94CF-E54582524E31}"/>
              </a:ext>
            </a:extLst>
          </p:cNvPr>
          <p:cNvSpPr/>
          <p:nvPr/>
        </p:nvSpPr>
        <p:spPr>
          <a:xfrm>
            <a:off x="2570005" y="3732837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5C9A1A-40E9-4D74-A244-5A0371B2C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92" y="1660395"/>
            <a:ext cx="6019094" cy="300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014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814</Words>
  <Application>Microsoft Office PowerPoint</Application>
  <PresentationFormat>Grand écran</PresentationFormat>
  <Paragraphs>294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268</cp:revision>
  <dcterms:created xsi:type="dcterms:W3CDTF">2021-06-08T13:49:35Z</dcterms:created>
  <dcterms:modified xsi:type="dcterms:W3CDTF">2023-02-05T16:55:11Z</dcterms:modified>
</cp:coreProperties>
</file>