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3ED86-E924-4056-9666-F56F3AE1E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747050-EE38-4107-9B0B-E2AB8A637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5CCC6F-D5A4-4F94-B49C-E9A8A7EB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25478-4BF9-4229-A1FD-99067D5E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CFFE16-FA10-4D4F-B66E-C8EAEF9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08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B2F3F-309E-4271-9949-B4A5CF28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4DBE9A-87A6-4BFF-B660-EC4FADEE9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F90BFB-E91F-47F0-8343-DE83B848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6B096A-63B8-4543-9991-A44E1523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925FDD-6FB8-4217-AF7D-D754A1DE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55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5C92F2-74B6-45B1-B4EC-F0267C5BD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E2615D-8A1D-4938-BDAA-BD1D7FC92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F944D-738E-49EC-84F8-9640B757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BA6E5B-2FA1-46C0-BBD7-2A532AFD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69C49D-6823-40E0-B3C1-7637DD01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82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2F161-994D-405C-B79D-BC0EC991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A01127-DBB2-45E7-B42F-12FA47D7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242462-2A2C-479A-9AB6-500E6D64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1BCBFC-94E4-4BB6-97C4-AAA85DC7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D0A505-FBCE-4CBB-8533-141DA137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42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18F91-D537-4F1C-8FD1-301C10DA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ED4705-1648-42A0-A0E5-3933D9064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446489-EABE-48E9-BEBB-DF0D3F0D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05824D-3807-4277-8863-3679A9C8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41F1E8-EFD8-4A77-9E1E-7032D864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2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43091-BE75-45A3-B70A-CD6E2E3C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23699-E6D2-45CA-8462-766659744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DA15AE-9BE5-49C0-BB52-1537DB048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012CD2-1620-4B42-8174-E0A949CF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5FD8A2-B729-4597-825C-F63D2BA4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1EDACC-454A-41FB-9085-07F9B8C9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72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0DC2A-1676-4F78-87B5-152E1C0C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83983E-BCFC-415C-9783-A7E0E8B10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512CE2-8E42-49F1-9172-8BD8E3220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3C2CCA-3714-474C-A215-FCBD946B1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98D293-E0BB-4271-A760-207D6354C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493939-2D13-4D04-AB1E-76975BD6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D115E9B-42E2-4B2D-83DA-530CF7DE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724969-4CD5-4C7A-8BBC-D5392115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41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22141-6158-46A9-AED0-FA47507E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C154A6-DA52-4B52-B82E-01163D38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828E6C-7362-4929-A568-390B997A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EFC051-AEAD-445B-854D-AF4DDA3F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1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804D4A-7B64-4F38-B761-BFA21B2B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5AFF58-893C-486A-A16A-A59A48D6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83DBC8-F811-42CF-B2C7-21255F04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84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C6EA2-07B7-4C29-B03E-6243A1A5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B43308-5541-401C-AAD5-68F822F1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6B6154-3BD9-4BFD-9A8F-B8932A922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1A77C8-CCE6-4AB3-A275-20172359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6DF503-E79B-48D2-8721-F32FEB53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376C55-CF33-48A8-AB85-D0214120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8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2BD83-7A78-44DC-9F74-8716D01F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C9D4A7-CAB7-4AD2-A85D-20995F590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43B8E8-C0CC-4C13-984C-590C39391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F4A914-5917-4B7A-B091-1E8D3D4D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459571-1D45-4E6D-9771-92D4CB99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17ECB4-BE79-422D-8A63-3F24D8D0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73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4B5685-C3BC-4476-801E-804572CE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F9F5DD-C01C-48C6-B335-B42FB13FC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82830C-3F78-44AD-B9DE-DD4FD6679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7BD0-09ED-4241-9B50-84DC221E5746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78C1D6-8403-42CB-8821-46667F67A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DE87D-2D0B-45A5-9E09-C420B94A7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60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4AC860EA-9E20-49C0-A046-D53E2EC91FB9}"/>
              </a:ext>
            </a:extLst>
          </p:cNvPr>
          <p:cNvCxnSpPr>
            <a:cxnSpLocks/>
          </p:cNvCxnSpPr>
          <p:nvPr/>
        </p:nvCxnSpPr>
        <p:spPr>
          <a:xfrm>
            <a:off x="7840442" y="1122486"/>
            <a:ext cx="0" cy="173908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6D88A5B-C454-460F-96F9-5E5E67A168B1}"/>
              </a:ext>
            </a:extLst>
          </p:cNvPr>
          <p:cNvCxnSpPr>
            <a:cxnSpLocks/>
          </p:cNvCxnSpPr>
          <p:nvPr/>
        </p:nvCxnSpPr>
        <p:spPr>
          <a:xfrm>
            <a:off x="6915662" y="831171"/>
            <a:ext cx="0" cy="18457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BBA4A7A4-4742-47EC-AE6A-6B02839E25C3}"/>
              </a:ext>
            </a:extLst>
          </p:cNvPr>
          <p:cNvCxnSpPr>
            <a:cxnSpLocks/>
          </p:cNvCxnSpPr>
          <p:nvPr/>
        </p:nvCxnSpPr>
        <p:spPr>
          <a:xfrm>
            <a:off x="1904105" y="1015837"/>
            <a:ext cx="0" cy="4060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5E41BEA-A5E0-40A9-9F63-DBA5A8F5D7B3}"/>
              </a:ext>
            </a:extLst>
          </p:cNvPr>
          <p:cNvCxnSpPr>
            <a:cxnSpLocks/>
          </p:cNvCxnSpPr>
          <p:nvPr/>
        </p:nvCxnSpPr>
        <p:spPr>
          <a:xfrm>
            <a:off x="7150361" y="1108683"/>
            <a:ext cx="0" cy="19375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30447" y="6139715"/>
            <a:ext cx="272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Robot Holonome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4D0ABF-2DD7-455E-B31D-E62CAC4F642A}"/>
              </a:ext>
            </a:extLst>
          </p:cNvPr>
          <p:cNvSpPr/>
          <p:nvPr/>
        </p:nvSpPr>
        <p:spPr>
          <a:xfrm>
            <a:off x="4644501" y="718284"/>
            <a:ext cx="1269508" cy="4721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408464-ADB8-42E6-A225-7EAF732353AD}"/>
              </a:ext>
            </a:extLst>
          </p:cNvPr>
          <p:cNvSpPr/>
          <p:nvPr/>
        </p:nvSpPr>
        <p:spPr>
          <a:xfrm>
            <a:off x="8595064" y="1505621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Moteur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C55F9F-C752-453C-A1C1-C2A8CDFA3CE6}"/>
              </a:ext>
            </a:extLst>
          </p:cNvPr>
          <p:cNvSpPr/>
          <p:nvPr/>
        </p:nvSpPr>
        <p:spPr>
          <a:xfrm>
            <a:off x="8595064" y="2091262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Moteur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94AC02-85C2-48EF-9F6E-AE0657D94276}"/>
              </a:ext>
            </a:extLst>
          </p:cNvPr>
          <p:cNvSpPr/>
          <p:nvPr/>
        </p:nvSpPr>
        <p:spPr>
          <a:xfrm>
            <a:off x="8595064" y="2676903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Moteur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E35F70-4F8A-43F6-91A9-D4C6E8AA4DA5}"/>
              </a:ext>
            </a:extLst>
          </p:cNvPr>
          <p:cNvSpPr/>
          <p:nvPr/>
        </p:nvSpPr>
        <p:spPr>
          <a:xfrm>
            <a:off x="6758865" y="2676903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Pont 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F52435-7CC6-423A-B2C1-A30C22BD47D9}"/>
              </a:ext>
            </a:extLst>
          </p:cNvPr>
          <p:cNvSpPr/>
          <p:nvPr/>
        </p:nvSpPr>
        <p:spPr>
          <a:xfrm>
            <a:off x="6758865" y="2091262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Pont 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30A99A-1230-46FB-8C96-6F14DD29371F}"/>
              </a:ext>
            </a:extLst>
          </p:cNvPr>
          <p:cNvSpPr/>
          <p:nvPr/>
        </p:nvSpPr>
        <p:spPr>
          <a:xfrm>
            <a:off x="6758865" y="1503856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Pont 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778F68-B142-4DEE-8751-663B01360DA2}"/>
              </a:ext>
            </a:extLst>
          </p:cNvPr>
          <p:cNvSpPr/>
          <p:nvPr/>
        </p:nvSpPr>
        <p:spPr>
          <a:xfrm>
            <a:off x="6758865" y="4959031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Comm</a:t>
            </a:r>
            <a:r>
              <a:rPr lang="fr-FR" sz="1400" dirty="0">
                <a:solidFill>
                  <a:schemeClr val="tx1"/>
                </a:solidFill>
              </a:rPr>
              <a:t> BT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73B9B07C-86F6-492A-956D-934AE9CD3929}"/>
              </a:ext>
            </a:extLst>
          </p:cNvPr>
          <p:cNvCxnSpPr/>
          <p:nvPr/>
        </p:nvCxnSpPr>
        <p:spPr>
          <a:xfrm>
            <a:off x="2503503" y="1688522"/>
            <a:ext cx="205074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3569A11-F15A-4B36-9B7D-264D404ED4C4}"/>
              </a:ext>
            </a:extLst>
          </p:cNvPr>
          <p:cNvCxnSpPr>
            <a:cxnSpLocks/>
          </p:cNvCxnSpPr>
          <p:nvPr/>
        </p:nvCxnSpPr>
        <p:spPr>
          <a:xfrm>
            <a:off x="2139634" y="1108684"/>
            <a:ext cx="0" cy="40607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9B21141-70DC-4155-A621-89434EF0DC45}"/>
              </a:ext>
            </a:extLst>
          </p:cNvPr>
          <p:cNvSpPr/>
          <p:nvPr/>
        </p:nvSpPr>
        <p:spPr>
          <a:xfrm>
            <a:off x="1136342" y="3625335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Capteur M1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4221BE-8C6B-40FE-AA44-DEFC3D2B13D2}"/>
              </a:ext>
            </a:extLst>
          </p:cNvPr>
          <p:cNvSpPr/>
          <p:nvPr/>
        </p:nvSpPr>
        <p:spPr>
          <a:xfrm>
            <a:off x="1136342" y="4212741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Capteur M2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1EFC51-FB61-4D5F-91A4-E924A1E3A520}"/>
              </a:ext>
            </a:extLst>
          </p:cNvPr>
          <p:cNvSpPr/>
          <p:nvPr/>
        </p:nvSpPr>
        <p:spPr>
          <a:xfrm>
            <a:off x="1136342" y="4800147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Capteur M3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FE463-06CD-4C92-9B34-6798CE159951}"/>
              </a:ext>
            </a:extLst>
          </p:cNvPr>
          <p:cNvSpPr/>
          <p:nvPr/>
        </p:nvSpPr>
        <p:spPr>
          <a:xfrm>
            <a:off x="1136342" y="1503856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Capteur IR - 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E5C8E2-2320-4D5E-A980-B30EF9D2CFEA}"/>
              </a:ext>
            </a:extLst>
          </p:cNvPr>
          <p:cNvSpPr/>
          <p:nvPr/>
        </p:nvSpPr>
        <p:spPr>
          <a:xfrm>
            <a:off x="1136342" y="2091262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Capteur IR - 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D319AC-2965-40F5-BC6F-B849319F475B}"/>
              </a:ext>
            </a:extLst>
          </p:cNvPr>
          <p:cNvSpPr/>
          <p:nvPr/>
        </p:nvSpPr>
        <p:spPr>
          <a:xfrm>
            <a:off x="1136342" y="2678668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Capteur IR - G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D5C3F6F-2650-4223-8188-0380AFCEB9BE}"/>
              </a:ext>
            </a:extLst>
          </p:cNvPr>
          <p:cNvSpPr txBox="1"/>
          <p:nvPr/>
        </p:nvSpPr>
        <p:spPr>
          <a:xfrm>
            <a:off x="1950319" y="71828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5V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FFCA97E-0B14-4CDB-B899-33A721D62A31}"/>
              </a:ext>
            </a:extLst>
          </p:cNvPr>
          <p:cNvSpPr txBox="1"/>
          <p:nvPr/>
        </p:nvSpPr>
        <p:spPr>
          <a:xfrm>
            <a:off x="1661677" y="527784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GND</a:t>
            </a:r>
            <a:endParaRPr lang="fr-FR" b="1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7AF316F-5E1B-42A5-8D10-2831549DE7FA}"/>
              </a:ext>
            </a:extLst>
          </p:cNvPr>
          <p:cNvSpPr txBox="1"/>
          <p:nvPr/>
        </p:nvSpPr>
        <p:spPr>
          <a:xfrm>
            <a:off x="4632252" y="71828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5V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5D6918E-0757-4042-9E78-4140520751C4}"/>
              </a:ext>
            </a:extLst>
          </p:cNvPr>
          <p:cNvSpPr txBox="1"/>
          <p:nvPr/>
        </p:nvSpPr>
        <p:spPr>
          <a:xfrm>
            <a:off x="4632252" y="1026062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GND</a:t>
            </a:r>
            <a:endParaRPr lang="fr-FR" b="1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B10AEFE-6B1E-4A9F-91A7-A2A4B5BA9A7D}"/>
              </a:ext>
            </a:extLst>
          </p:cNvPr>
          <p:cNvSpPr txBox="1"/>
          <p:nvPr/>
        </p:nvSpPr>
        <p:spPr>
          <a:xfrm>
            <a:off x="6939950" y="775664"/>
            <a:ext cx="378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5V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5286676-5949-42EC-BB67-9EC6F88D9D25}"/>
              </a:ext>
            </a:extLst>
          </p:cNvPr>
          <p:cNvSpPr txBox="1"/>
          <p:nvPr/>
        </p:nvSpPr>
        <p:spPr>
          <a:xfrm>
            <a:off x="6650205" y="537981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GND</a:t>
            </a:r>
            <a:endParaRPr lang="fr-FR" b="1" dirty="0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98E587C7-D326-4FB5-A059-600DC0DC24FA}"/>
              </a:ext>
            </a:extLst>
          </p:cNvPr>
          <p:cNvCxnSpPr/>
          <p:nvPr/>
        </p:nvCxnSpPr>
        <p:spPr>
          <a:xfrm>
            <a:off x="2503503" y="2275928"/>
            <a:ext cx="205074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9EB4DB2-DF2B-42F5-90F6-E6A6CD8ECA42}"/>
              </a:ext>
            </a:extLst>
          </p:cNvPr>
          <p:cNvCxnSpPr/>
          <p:nvPr/>
        </p:nvCxnSpPr>
        <p:spPr>
          <a:xfrm>
            <a:off x="2503503" y="2861569"/>
            <a:ext cx="205074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30B1D73-013B-47BC-A496-56B42921AD01}"/>
              </a:ext>
            </a:extLst>
          </p:cNvPr>
          <p:cNvCxnSpPr/>
          <p:nvPr/>
        </p:nvCxnSpPr>
        <p:spPr>
          <a:xfrm>
            <a:off x="2503503" y="3762114"/>
            <a:ext cx="205074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131ACED2-722E-49E6-BD4C-86127589BF60}"/>
              </a:ext>
            </a:extLst>
          </p:cNvPr>
          <p:cNvCxnSpPr/>
          <p:nvPr/>
        </p:nvCxnSpPr>
        <p:spPr>
          <a:xfrm>
            <a:off x="2503503" y="3896042"/>
            <a:ext cx="205074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1DFC6AA-FD88-4DD3-BA64-A012ACDAC4A7}"/>
              </a:ext>
            </a:extLst>
          </p:cNvPr>
          <p:cNvCxnSpPr/>
          <p:nvPr/>
        </p:nvCxnSpPr>
        <p:spPr>
          <a:xfrm>
            <a:off x="2503503" y="4320914"/>
            <a:ext cx="205074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4F43D82A-EC3F-4C2E-89C9-4643675138B7}"/>
              </a:ext>
            </a:extLst>
          </p:cNvPr>
          <p:cNvCxnSpPr/>
          <p:nvPr/>
        </p:nvCxnSpPr>
        <p:spPr>
          <a:xfrm>
            <a:off x="2503503" y="4454842"/>
            <a:ext cx="205074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54E71F21-290B-4178-9779-FC6727D7D1FF}"/>
              </a:ext>
            </a:extLst>
          </p:cNvPr>
          <p:cNvCxnSpPr/>
          <p:nvPr/>
        </p:nvCxnSpPr>
        <p:spPr>
          <a:xfrm>
            <a:off x="2503503" y="4916660"/>
            <a:ext cx="205074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DD0E2374-5BA7-4AAA-A13F-98E038C34DDE}"/>
              </a:ext>
            </a:extLst>
          </p:cNvPr>
          <p:cNvCxnSpPr/>
          <p:nvPr/>
        </p:nvCxnSpPr>
        <p:spPr>
          <a:xfrm>
            <a:off x="2503503" y="5050588"/>
            <a:ext cx="205074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3C9DE3B4-AAED-4D3B-9F46-EAC44F7BF2BE}"/>
              </a:ext>
            </a:extLst>
          </p:cNvPr>
          <p:cNvSpPr txBox="1"/>
          <p:nvPr/>
        </p:nvSpPr>
        <p:spPr>
          <a:xfrm>
            <a:off x="3010312" y="5160348"/>
            <a:ext cx="1210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  <a:highlight>
                  <a:srgbClr val="FF0000"/>
                </a:highlight>
              </a:rPr>
              <a:t>Verif collecteur ?</a:t>
            </a: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B38D73C5-D15B-4821-B4DB-4488B1BF8B72}"/>
              </a:ext>
            </a:extLst>
          </p:cNvPr>
          <p:cNvCxnSpPr>
            <a:cxnSpLocks/>
          </p:cNvCxnSpPr>
          <p:nvPr/>
        </p:nvCxnSpPr>
        <p:spPr>
          <a:xfrm>
            <a:off x="5977631" y="1586950"/>
            <a:ext cx="6725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5BF6C83A-B84C-48CB-BDAE-FEB8B85BE4F6}"/>
              </a:ext>
            </a:extLst>
          </p:cNvPr>
          <p:cNvCxnSpPr>
            <a:cxnSpLocks/>
          </p:cNvCxnSpPr>
          <p:nvPr/>
        </p:nvCxnSpPr>
        <p:spPr>
          <a:xfrm>
            <a:off x="5977631" y="1688522"/>
            <a:ext cx="6725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F70A3FE-49BD-42EB-81DC-BC26C7EF84ED}"/>
              </a:ext>
            </a:extLst>
          </p:cNvPr>
          <p:cNvCxnSpPr>
            <a:cxnSpLocks/>
          </p:cNvCxnSpPr>
          <p:nvPr/>
        </p:nvCxnSpPr>
        <p:spPr>
          <a:xfrm>
            <a:off x="5975457" y="1792948"/>
            <a:ext cx="6725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938237E6-144D-4C78-A89C-254082FCDF1A}"/>
              </a:ext>
            </a:extLst>
          </p:cNvPr>
          <p:cNvCxnSpPr>
            <a:cxnSpLocks/>
          </p:cNvCxnSpPr>
          <p:nvPr/>
        </p:nvCxnSpPr>
        <p:spPr>
          <a:xfrm>
            <a:off x="6013266" y="2173459"/>
            <a:ext cx="6725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D430062F-086D-4337-94E6-FBB988B58B0A}"/>
              </a:ext>
            </a:extLst>
          </p:cNvPr>
          <p:cNvCxnSpPr>
            <a:cxnSpLocks/>
          </p:cNvCxnSpPr>
          <p:nvPr/>
        </p:nvCxnSpPr>
        <p:spPr>
          <a:xfrm>
            <a:off x="6013266" y="2275031"/>
            <a:ext cx="6725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71FDE3C7-F8E5-419F-BA6B-AD1FF08EE947}"/>
              </a:ext>
            </a:extLst>
          </p:cNvPr>
          <p:cNvCxnSpPr>
            <a:cxnSpLocks/>
          </p:cNvCxnSpPr>
          <p:nvPr/>
        </p:nvCxnSpPr>
        <p:spPr>
          <a:xfrm>
            <a:off x="6011092" y="2379457"/>
            <a:ext cx="6725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1F848C38-B844-4604-9B00-79DF831D370C}"/>
              </a:ext>
            </a:extLst>
          </p:cNvPr>
          <p:cNvCxnSpPr>
            <a:cxnSpLocks/>
          </p:cNvCxnSpPr>
          <p:nvPr/>
        </p:nvCxnSpPr>
        <p:spPr>
          <a:xfrm>
            <a:off x="5993483" y="2741495"/>
            <a:ext cx="6725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3962438B-79A9-45A3-83F5-6142283A06D8}"/>
              </a:ext>
            </a:extLst>
          </p:cNvPr>
          <p:cNvCxnSpPr>
            <a:cxnSpLocks/>
          </p:cNvCxnSpPr>
          <p:nvPr/>
        </p:nvCxnSpPr>
        <p:spPr>
          <a:xfrm>
            <a:off x="5993483" y="2843067"/>
            <a:ext cx="6725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6A1C059C-F95B-45F7-83F1-87294F8B3960}"/>
              </a:ext>
            </a:extLst>
          </p:cNvPr>
          <p:cNvCxnSpPr>
            <a:cxnSpLocks/>
          </p:cNvCxnSpPr>
          <p:nvPr/>
        </p:nvCxnSpPr>
        <p:spPr>
          <a:xfrm>
            <a:off x="5991309" y="2947493"/>
            <a:ext cx="6725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E16E45E8-A46F-43BE-9AC4-32CE164862E5}"/>
              </a:ext>
            </a:extLst>
          </p:cNvPr>
          <p:cNvCxnSpPr>
            <a:cxnSpLocks/>
          </p:cNvCxnSpPr>
          <p:nvPr/>
        </p:nvCxnSpPr>
        <p:spPr>
          <a:xfrm>
            <a:off x="8133067" y="2173459"/>
            <a:ext cx="36438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4EA5DD2F-56BD-4EB8-BB1A-A7C4F7CD0A3A}"/>
              </a:ext>
            </a:extLst>
          </p:cNvPr>
          <p:cNvCxnSpPr>
            <a:cxnSpLocks/>
          </p:cNvCxnSpPr>
          <p:nvPr/>
        </p:nvCxnSpPr>
        <p:spPr>
          <a:xfrm>
            <a:off x="8149455" y="2359280"/>
            <a:ext cx="36438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7D738294-C7B7-45ED-9F8C-C01D7E4E7D8D}"/>
              </a:ext>
            </a:extLst>
          </p:cNvPr>
          <p:cNvCxnSpPr>
            <a:cxnSpLocks/>
          </p:cNvCxnSpPr>
          <p:nvPr/>
        </p:nvCxnSpPr>
        <p:spPr>
          <a:xfrm>
            <a:off x="8116679" y="2761672"/>
            <a:ext cx="36438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FC6F56D8-4496-42B1-8735-188B4380BF0F}"/>
              </a:ext>
            </a:extLst>
          </p:cNvPr>
          <p:cNvCxnSpPr>
            <a:cxnSpLocks/>
          </p:cNvCxnSpPr>
          <p:nvPr/>
        </p:nvCxnSpPr>
        <p:spPr>
          <a:xfrm>
            <a:off x="8133067" y="2947493"/>
            <a:ext cx="36438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40AA6BC-363F-4090-A392-42736F2A6EEA}"/>
              </a:ext>
            </a:extLst>
          </p:cNvPr>
          <p:cNvCxnSpPr>
            <a:cxnSpLocks/>
          </p:cNvCxnSpPr>
          <p:nvPr/>
        </p:nvCxnSpPr>
        <p:spPr>
          <a:xfrm>
            <a:off x="8133067" y="1607127"/>
            <a:ext cx="36438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24928271-0038-40F0-814D-AB94F3E462C5}"/>
              </a:ext>
            </a:extLst>
          </p:cNvPr>
          <p:cNvCxnSpPr>
            <a:cxnSpLocks/>
          </p:cNvCxnSpPr>
          <p:nvPr/>
        </p:nvCxnSpPr>
        <p:spPr>
          <a:xfrm>
            <a:off x="8149455" y="1792948"/>
            <a:ext cx="36438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929AABDD-761F-4111-825E-AC9249FDDC77}"/>
              </a:ext>
            </a:extLst>
          </p:cNvPr>
          <p:cNvSpPr txBox="1"/>
          <p:nvPr/>
        </p:nvSpPr>
        <p:spPr>
          <a:xfrm>
            <a:off x="7598780" y="771011"/>
            <a:ext cx="483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3"/>
                </a:solidFill>
              </a:rPr>
              <a:t>BAT</a:t>
            </a:r>
            <a:endParaRPr lang="fr-FR" b="1" dirty="0">
              <a:solidFill>
                <a:schemeClr val="accent3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166DB7CE-CA38-4D38-B2B6-C28AC412E9EB}"/>
              </a:ext>
            </a:extLst>
          </p:cNvPr>
          <p:cNvSpPr txBox="1"/>
          <p:nvPr/>
        </p:nvSpPr>
        <p:spPr>
          <a:xfrm>
            <a:off x="5538451" y="1305390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EN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92869F57-18B0-4C16-8786-0A8E75D1D84A}"/>
              </a:ext>
            </a:extLst>
          </p:cNvPr>
          <p:cNvSpPr txBox="1"/>
          <p:nvPr/>
        </p:nvSpPr>
        <p:spPr>
          <a:xfrm>
            <a:off x="5244326" y="1465352"/>
            <a:ext cx="851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PWM1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8E71CE87-CF88-4747-9CF5-FD28858063DD}"/>
              </a:ext>
            </a:extLst>
          </p:cNvPr>
          <p:cNvSpPr txBox="1"/>
          <p:nvPr/>
        </p:nvSpPr>
        <p:spPr>
          <a:xfrm>
            <a:off x="5246582" y="1634873"/>
            <a:ext cx="851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PWM2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651125E9-3ABD-48BA-98AF-7334C480E949}"/>
              </a:ext>
            </a:extLst>
          </p:cNvPr>
          <p:cNvSpPr txBox="1"/>
          <p:nvPr/>
        </p:nvSpPr>
        <p:spPr>
          <a:xfrm>
            <a:off x="5518806" y="1980750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EN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16BCDF46-12AD-4D28-8E56-64D1446FBEE6}"/>
              </a:ext>
            </a:extLst>
          </p:cNvPr>
          <p:cNvSpPr txBox="1"/>
          <p:nvPr/>
        </p:nvSpPr>
        <p:spPr>
          <a:xfrm>
            <a:off x="5224681" y="2140712"/>
            <a:ext cx="851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PWM1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2B7E63F-DC98-4A0C-8EFC-31B4B703828B}"/>
              </a:ext>
            </a:extLst>
          </p:cNvPr>
          <p:cNvSpPr txBox="1"/>
          <p:nvPr/>
        </p:nvSpPr>
        <p:spPr>
          <a:xfrm>
            <a:off x="5226937" y="2310233"/>
            <a:ext cx="851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PWM2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191C20A5-0883-4FB6-AD7C-C30F5DC964AD}"/>
              </a:ext>
            </a:extLst>
          </p:cNvPr>
          <p:cNvSpPr txBox="1"/>
          <p:nvPr/>
        </p:nvSpPr>
        <p:spPr>
          <a:xfrm>
            <a:off x="5538451" y="2611631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EN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1DE4077D-3E77-4031-829B-CD2076BE1DCB}"/>
              </a:ext>
            </a:extLst>
          </p:cNvPr>
          <p:cNvSpPr txBox="1"/>
          <p:nvPr/>
        </p:nvSpPr>
        <p:spPr>
          <a:xfrm>
            <a:off x="5244326" y="2771593"/>
            <a:ext cx="851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PWM1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B44D4B11-4D30-4808-AE8F-187C9383330A}"/>
              </a:ext>
            </a:extLst>
          </p:cNvPr>
          <p:cNvSpPr txBox="1"/>
          <p:nvPr/>
        </p:nvSpPr>
        <p:spPr>
          <a:xfrm>
            <a:off x="5246582" y="2941114"/>
            <a:ext cx="851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PWM2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F0FDCA6C-D0AD-4D15-9049-1E7113F3FD85}"/>
              </a:ext>
            </a:extLst>
          </p:cNvPr>
          <p:cNvSpPr txBox="1"/>
          <p:nvPr/>
        </p:nvSpPr>
        <p:spPr>
          <a:xfrm>
            <a:off x="4936512" y="5138816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Nucleo</a:t>
            </a:r>
            <a:endParaRPr lang="fr-FR" b="1" dirty="0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889CC78B-5592-472B-9698-934EE4871DCD}"/>
              </a:ext>
            </a:extLst>
          </p:cNvPr>
          <p:cNvSpPr txBox="1"/>
          <p:nvPr/>
        </p:nvSpPr>
        <p:spPr>
          <a:xfrm>
            <a:off x="4671054" y="3588265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371E7D94-5E68-4342-B200-E4D20278C865}"/>
              </a:ext>
            </a:extLst>
          </p:cNvPr>
          <p:cNvSpPr txBox="1"/>
          <p:nvPr/>
        </p:nvSpPr>
        <p:spPr>
          <a:xfrm>
            <a:off x="4671054" y="3802004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11BBA982-6D92-4CED-9C78-C60F6D5F1F7A}"/>
              </a:ext>
            </a:extLst>
          </p:cNvPr>
          <p:cNvSpPr txBox="1"/>
          <p:nvPr/>
        </p:nvSpPr>
        <p:spPr>
          <a:xfrm>
            <a:off x="4683303" y="4107175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9A1C0016-6A1C-40F5-BB43-AB7C5F7E91B6}"/>
              </a:ext>
            </a:extLst>
          </p:cNvPr>
          <p:cNvSpPr txBox="1"/>
          <p:nvPr/>
        </p:nvSpPr>
        <p:spPr>
          <a:xfrm>
            <a:off x="4683303" y="4320914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BAAF972A-466E-4271-92E6-9D4FF110AF21}"/>
              </a:ext>
            </a:extLst>
          </p:cNvPr>
          <p:cNvSpPr txBox="1"/>
          <p:nvPr/>
        </p:nvSpPr>
        <p:spPr>
          <a:xfrm>
            <a:off x="4693766" y="4682960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38AA861F-1DA5-4A9B-9998-0468B85EDE7E}"/>
              </a:ext>
            </a:extLst>
          </p:cNvPr>
          <p:cNvSpPr txBox="1"/>
          <p:nvPr/>
        </p:nvSpPr>
        <p:spPr>
          <a:xfrm>
            <a:off x="4693766" y="4896699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BD6593F4-1C8D-48C8-8278-C1B140EA044A}"/>
              </a:ext>
            </a:extLst>
          </p:cNvPr>
          <p:cNvSpPr txBox="1"/>
          <p:nvPr/>
        </p:nvSpPr>
        <p:spPr>
          <a:xfrm>
            <a:off x="4652870" y="1538369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92D050"/>
                </a:solidFill>
              </a:rPr>
              <a:t>AN</a:t>
            </a:r>
            <a:endParaRPr lang="fr-FR" b="1" dirty="0">
              <a:solidFill>
                <a:srgbClr val="92D050"/>
              </a:solidFill>
            </a:endParaRP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9F5161E-2A97-4230-A0D4-5F7F10F6E697}"/>
              </a:ext>
            </a:extLst>
          </p:cNvPr>
          <p:cNvSpPr txBox="1"/>
          <p:nvPr/>
        </p:nvSpPr>
        <p:spPr>
          <a:xfrm>
            <a:off x="4654799" y="2079936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92D050"/>
                </a:solidFill>
              </a:rPr>
              <a:t>AN</a:t>
            </a:r>
            <a:endParaRPr lang="fr-FR" b="1" dirty="0">
              <a:solidFill>
                <a:srgbClr val="92D050"/>
              </a:solidFill>
            </a:endParaRP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E587D87F-2789-407F-9014-6EFCD655C9C0}"/>
              </a:ext>
            </a:extLst>
          </p:cNvPr>
          <p:cNvSpPr txBox="1"/>
          <p:nvPr/>
        </p:nvSpPr>
        <p:spPr>
          <a:xfrm>
            <a:off x="4649227" y="2703153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92D050"/>
                </a:solidFill>
              </a:rPr>
              <a:t>AN</a:t>
            </a:r>
            <a:endParaRPr lang="fr-FR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1203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63</Words>
  <Application>Microsoft Office PowerPoint</Application>
  <PresentationFormat>Grand écran</PresentationFormat>
  <Paragraphs>41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15</cp:revision>
  <dcterms:created xsi:type="dcterms:W3CDTF">2021-06-08T13:49:35Z</dcterms:created>
  <dcterms:modified xsi:type="dcterms:W3CDTF">2021-06-08T16:24:51Z</dcterms:modified>
</cp:coreProperties>
</file>