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6" r:id="rId3"/>
    <p:sldId id="260" r:id="rId4"/>
    <p:sldId id="271" r:id="rId5"/>
    <p:sldId id="277" r:id="rId6"/>
    <p:sldId id="278" r:id="rId7"/>
    <p:sldId id="259" r:id="rId8"/>
    <p:sldId id="28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495D8-FD76-8547-C4AE-AE47707F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39" y="1811890"/>
            <a:ext cx="3498672" cy="47872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DMX 512</a:t>
            </a:r>
            <a:r>
              <a:rPr lang="fr-FR" sz="1600" dirty="0">
                <a:solidFill>
                  <a:schemeClr val="accent2"/>
                </a:solidFill>
              </a:rPr>
              <a:t> (1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MIDI</a:t>
            </a:r>
            <a:r>
              <a:rPr lang="fr-FR" sz="1600" dirty="0">
                <a:solidFill>
                  <a:schemeClr val="accent2"/>
                </a:solidFill>
              </a:rPr>
              <a:t> (1 entrée / 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Analogique (2 entrées)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Potentiomètre (3 entrées)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via nRF2401</a:t>
            </a:r>
            <a:endParaRPr lang="fr-FR" sz="1600" dirty="0">
              <a:solidFill>
                <a:schemeClr val="accent2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84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Pilotage MIDI – Analogique – nRF2401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27935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90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Génération des trames DMX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49441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4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 analogiques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100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https://os.mbed.com/teams/IOGS_France/code/Arts_DMX512_carteV3_IOGS/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2072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406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67207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86266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206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4161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67428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86072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3A37CC6-6852-4DEA-BD2F-7C11298A8D1A}"/>
              </a:ext>
            </a:extLst>
          </p:cNvPr>
          <p:cNvSpPr txBox="1"/>
          <p:nvPr/>
        </p:nvSpPr>
        <p:spPr>
          <a:xfrm>
            <a:off x="3070382" y="3625403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PeakToPeak</a:t>
            </a:r>
            <a:r>
              <a:rPr lang="fr-FR" sz="1000" dirty="0"/>
              <a:t> max 3.3V | f &gt; 3Hz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380124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D3C4E45-2452-F8BD-09B0-758F097F54A7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D56F716-10E5-AC8C-EEF4-144B05F647D4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B72E8E4-2BD2-DFA9-BEE5-E68A23588731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916559E-7679-CDC1-1D80-F957E7149923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7B5D12-0DD0-48CA-D777-6AA7C6A250AC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B1ED83-0E61-869B-AF59-8537C52764F7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E4DAD55-4960-1208-2C12-9E945FA785A8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E941E2D-2508-33D4-3466-E1D14B73DEC2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9E1EE6-5F19-699D-12AB-0E65B8445905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DA56F23-5181-1983-8558-2C0852B237F0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F48B653-C938-D5E1-D491-85B6626D6F20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0A582E2-896D-02D4-480F-310A6DB96524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DDA88F8-DCD9-F4DB-DE4D-2CC2D475CC29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37427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</p:spTree>
    <p:extLst>
      <p:ext uri="{BB962C8B-B14F-4D97-AF65-F5344CB8AC3E}">
        <p14:creationId xmlns:p14="http://schemas.microsoft.com/office/powerpoint/2010/main" val="32240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61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et connexion RF par nRF24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100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https://os.mbed.com/teams/IOGS_France/code/Arts_DMX512_carteV3_MIDI/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845346"/>
            <a:ext cx="772357" cy="1582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1E3E76-8F12-846A-07E7-0692C5F10994}"/>
              </a:ext>
            </a:extLst>
          </p:cNvPr>
          <p:cNvSpPr/>
          <p:nvPr/>
        </p:nvSpPr>
        <p:spPr>
          <a:xfrm>
            <a:off x="1235161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ACDE4E-4802-E57C-46E3-AF6AFEEB4755}"/>
              </a:ext>
            </a:extLst>
          </p:cNvPr>
          <p:cNvSpPr/>
          <p:nvPr/>
        </p:nvSpPr>
        <p:spPr>
          <a:xfrm>
            <a:off x="1235160" y="32072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07916D9-46D9-4F52-A259-88ACF4CA4F27}"/>
              </a:ext>
            </a:extLst>
          </p:cNvPr>
          <p:cNvSpPr/>
          <p:nvPr/>
        </p:nvSpPr>
        <p:spPr>
          <a:xfrm>
            <a:off x="1237817" y="3406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5A7A61-DBD6-E694-621F-28F5C5B5A694}"/>
              </a:ext>
            </a:extLst>
          </p:cNvPr>
          <p:cNvSpPr/>
          <p:nvPr/>
        </p:nvSpPr>
        <p:spPr>
          <a:xfrm>
            <a:off x="2175234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D7647D3-5D25-2DC0-C075-D72723B23CEE}"/>
              </a:ext>
            </a:extLst>
          </p:cNvPr>
          <p:cNvSpPr/>
          <p:nvPr/>
        </p:nvSpPr>
        <p:spPr>
          <a:xfrm>
            <a:off x="2175234" y="3206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B67213-0605-D3A2-218B-C411AD16402D}"/>
              </a:ext>
            </a:extLst>
          </p:cNvPr>
          <p:cNvSpPr/>
          <p:nvPr/>
        </p:nvSpPr>
        <p:spPr>
          <a:xfrm>
            <a:off x="2175233" y="34161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19AE74-418A-A5C6-C222-CEF7036DC494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481E666-C1AB-2941-F5B1-DEA08539E96C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E5468A-0840-1FEF-238C-CC3242A95109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E742CE6-2760-1C6E-EC20-0DAFA3FCEAE6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C45B102-E6E4-0A2A-77C7-A11F085B2473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2D80C07-C6DD-0A00-7E03-992C1B2B82C4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F7AC9A-3286-6762-178F-8114D621557B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2A775AE-9826-3F6A-5704-83BE540566F3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8E2954F3-F04B-E2CF-FE92-D6B93CF724A9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2A07AAE-AEA0-071D-46E2-9A44905820D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0E7CFEE-6465-A389-EBDA-ECD8F00EF584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AB2CB8CB-181F-950A-DEA0-1526C1B770D1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DD3E401-AB1F-ED93-80C2-302ADC1B7CE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CADE65-086C-5DA5-DB59-0BDA51761302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E5B3DA-308C-574D-A639-E8633CF65169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8C7C571-FA53-5798-FAAC-BEB9A80B7B9F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CBB2C6C-CB0B-8C35-F0F3-856CE53BDFEC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58D1CB9-5742-C186-3EFC-7037A6D428FC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9B7FDD3-7793-3017-F93F-9A2F6A034291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F26C280-A564-47B9-1AA5-DAA5F5F903E3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7B6BF6B-5E2B-7A27-1D8C-FCA4EA863D49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A05489-71C3-0693-C1AA-24C23B6D11B8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DADBA84-0715-9D12-5DDE-BF03B8BBA57D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ECE11D7-3A0C-0C9F-34EF-455E4E9CC44D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F3BF648-180F-8BB5-ED13-587A9062C0DD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5E67BEA-30E6-880C-EB8C-E4602D6BFBCC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7610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37427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27269D61-5C9B-48A0-8C09-97431F0A44A9}"/>
              </a:ext>
            </a:extLst>
          </p:cNvPr>
          <p:cNvSpPr/>
          <p:nvPr/>
        </p:nvSpPr>
        <p:spPr>
          <a:xfrm>
            <a:off x="7152800" y="339252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nRF_CLK</a:t>
            </a:r>
            <a:endParaRPr lang="fr-FR" sz="1100" dirty="0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E767125-2EBF-44BA-9856-801017B37341}"/>
              </a:ext>
            </a:extLst>
          </p:cNvPr>
          <p:cNvSpPr/>
          <p:nvPr/>
        </p:nvSpPr>
        <p:spPr>
          <a:xfrm>
            <a:off x="7152800" y="37802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nRF_MOSI</a:t>
            </a:r>
            <a:endParaRPr lang="fr-FR" sz="1000" dirty="0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4BC25842-D579-4F75-8747-5510FA668462}"/>
              </a:ext>
            </a:extLst>
          </p:cNvPr>
          <p:cNvSpPr/>
          <p:nvPr/>
        </p:nvSpPr>
        <p:spPr>
          <a:xfrm>
            <a:off x="7153201" y="3587038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nRF_MISO</a:t>
            </a:r>
            <a:endParaRPr lang="fr-FR" sz="1000" dirty="0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B97702B0-D484-453C-A3EA-820F8FD7FE7F}"/>
              </a:ext>
            </a:extLst>
          </p:cNvPr>
          <p:cNvSpPr/>
          <p:nvPr/>
        </p:nvSpPr>
        <p:spPr>
          <a:xfrm>
            <a:off x="7149525" y="3970753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nRF_CSN</a:t>
            </a:r>
            <a:endParaRPr lang="fr-FR" sz="1100" dirty="0"/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1C627F8E-739F-44F9-B829-0AA3C7BA9153}"/>
              </a:ext>
            </a:extLst>
          </p:cNvPr>
          <p:cNvSpPr/>
          <p:nvPr/>
        </p:nvSpPr>
        <p:spPr>
          <a:xfrm>
            <a:off x="7149524" y="4161302"/>
            <a:ext cx="772357" cy="1344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nRF_CE</a:t>
            </a:r>
            <a:endParaRPr lang="fr-FR" sz="1100" dirty="0"/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241129E6-C150-427E-94AF-CEB76B8F3043}"/>
              </a:ext>
            </a:extLst>
          </p:cNvPr>
          <p:cNvSpPr/>
          <p:nvPr/>
        </p:nvSpPr>
        <p:spPr>
          <a:xfrm>
            <a:off x="7152800" y="2625634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nRF_IRQ</a:t>
            </a:r>
            <a:endParaRPr lang="fr-FR" sz="1100" dirty="0"/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20DD5147-ACCD-4EBC-A561-ABE645FD4D0B}"/>
              </a:ext>
            </a:extLst>
          </p:cNvPr>
          <p:cNvSpPr/>
          <p:nvPr/>
        </p:nvSpPr>
        <p:spPr>
          <a:xfrm>
            <a:off x="7149524" y="5520285"/>
            <a:ext cx="78179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71EBD2AB-3E04-43D2-9DB8-F0D53E97DC14}"/>
              </a:ext>
            </a:extLst>
          </p:cNvPr>
          <p:cNvSpPr/>
          <p:nvPr/>
        </p:nvSpPr>
        <p:spPr>
          <a:xfrm>
            <a:off x="7149524" y="4344773"/>
            <a:ext cx="77563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97073A2-F307-4C34-AC74-BF4841B15F44}"/>
              </a:ext>
            </a:extLst>
          </p:cNvPr>
          <p:cNvSpPr/>
          <p:nvPr/>
        </p:nvSpPr>
        <p:spPr>
          <a:xfrm>
            <a:off x="7036226" y="267575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C400404E-A224-49AA-B79B-2ECFF948BEF4}"/>
              </a:ext>
            </a:extLst>
          </p:cNvPr>
          <p:cNvSpPr/>
          <p:nvPr/>
        </p:nvSpPr>
        <p:spPr>
          <a:xfrm>
            <a:off x="7036226" y="3448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E12CEDF9-FBC8-43CD-B9CA-B90B8C515068}"/>
              </a:ext>
            </a:extLst>
          </p:cNvPr>
          <p:cNvSpPr/>
          <p:nvPr/>
        </p:nvSpPr>
        <p:spPr>
          <a:xfrm>
            <a:off x="7036226" y="362934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5941B1B4-C9F1-4FA9-8B6B-098E4F498A78}"/>
              </a:ext>
            </a:extLst>
          </p:cNvPr>
          <p:cNvSpPr/>
          <p:nvPr/>
        </p:nvSpPr>
        <p:spPr>
          <a:xfrm>
            <a:off x="7036226" y="4013061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2529925-FADD-46B1-A81E-A502E80A1A15}"/>
              </a:ext>
            </a:extLst>
          </p:cNvPr>
          <p:cNvSpPr/>
          <p:nvPr/>
        </p:nvSpPr>
        <p:spPr>
          <a:xfrm>
            <a:off x="7036225" y="382841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26A983C2-AEF4-447E-9A5A-65F34D4BF71B}"/>
              </a:ext>
            </a:extLst>
          </p:cNvPr>
          <p:cNvSpPr/>
          <p:nvPr/>
        </p:nvSpPr>
        <p:spPr>
          <a:xfrm>
            <a:off x="7036225" y="4203387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4A7D6414-8196-4B8C-8835-C5D33C8A4FFA}"/>
              </a:ext>
            </a:extLst>
          </p:cNvPr>
          <p:cNvSpPr/>
          <p:nvPr/>
        </p:nvSpPr>
        <p:spPr>
          <a:xfrm>
            <a:off x="7041118" y="4380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3D781B3-CB27-4050-933C-183DB744D0F4}"/>
              </a:ext>
            </a:extLst>
          </p:cNvPr>
          <p:cNvSpPr/>
          <p:nvPr/>
        </p:nvSpPr>
        <p:spPr>
          <a:xfrm>
            <a:off x="7036225" y="5567155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</p:spTree>
    <p:extLst>
      <p:ext uri="{BB962C8B-B14F-4D97-AF65-F5344CB8AC3E}">
        <p14:creationId xmlns:p14="http://schemas.microsoft.com/office/powerpoint/2010/main" val="14341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100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https://os.mbed.com/teams/IOGS_France/code/Arts_DMX512_carteV3_MIDI_nRF/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8381C0-D346-98B5-8825-D0AC88A404A8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A VERIFIER !!!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100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https://os.mbed.com/teams/IOGS_France/code/Arts_DMX512_carteV3_MIDI/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845346"/>
            <a:ext cx="772357" cy="1582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5650" y="449189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1E3E76-8F12-846A-07E7-0692C5F10994}"/>
              </a:ext>
            </a:extLst>
          </p:cNvPr>
          <p:cNvSpPr/>
          <p:nvPr/>
        </p:nvSpPr>
        <p:spPr>
          <a:xfrm>
            <a:off x="1235161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ACDE4E-4802-E57C-46E3-AF6AFEEB4755}"/>
              </a:ext>
            </a:extLst>
          </p:cNvPr>
          <p:cNvSpPr/>
          <p:nvPr/>
        </p:nvSpPr>
        <p:spPr>
          <a:xfrm>
            <a:off x="1235160" y="32072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07916D9-46D9-4F52-A259-88ACF4CA4F27}"/>
              </a:ext>
            </a:extLst>
          </p:cNvPr>
          <p:cNvSpPr/>
          <p:nvPr/>
        </p:nvSpPr>
        <p:spPr>
          <a:xfrm>
            <a:off x="1237817" y="3406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5A7A61-DBD6-E694-621F-28F5C5B5A694}"/>
              </a:ext>
            </a:extLst>
          </p:cNvPr>
          <p:cNvSpPr/>
          <p:nvPr/>
        </p:nvSpPr>
        <p:spPr>
          <a:xfrm>
            <a:off x="2175234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D7647D3-5D25-2DC0-C075-D72723B23CEE}"/>
              </a:ext>
            </a:extLst>
          </p:cNvPr>
          <p:cNvSpPr/>
          <p:nvPr/>
        </p:nvSpPr>
        <p:spPr>
          <a:xfrm>
            <a:off x="2175234" y="3206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B67213-0605-D3A2-218B-C411AD16402D}"/>
              </a:ext>
            </a:extLst>
          </p:cNvPr>
          <p:cNvSpPr/>
          <p:nvPr/>
        </p:nvSpPr>
        <p:spPr>
          <a:xfrm>
            <a:off x="2175233" y="34161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19AE74-418A-A5C6-C222-CEF7036DC494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481E666-C1AB-2941-F5B1-DEA08539E96C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E5468A-0840-1FEF-238C-CC3242A95109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E742CE6-2760-1C6E-EC20-0DAFA3FCEAE6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C45B102-E6E4-0A2A-77C7-A11F085B2473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2D80C07-C6DD-0A00-7E03-992C1B2B82C4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F7AC9A-3286-6762-178F-8114D621557B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2A775AE-9826-3F6A-5704-83BE540566F3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8E2954F3-F04B-E2CF-FE92-D6B93CF724A9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2A07AAE-AEA0-071D-46E2-9A44905820D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0E7CFEE-6465-A389-EBDA-ECD8F00EF584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AB2CB8CB-181F-950A-DEA0-1526C1B770D1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DD3E401-AB1F-ED93-80C2-302ADC1B7CE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50573B-71F8-A1EA-44EF-242D6BC289F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>
                    <a:lumMod val="50000"/>
                  </a:schemeClr>
                </a:solidFill>
              </a:rPr>
              <a:t>NE PAS UTILISER !!!!</a:t>
            </a:r>
          </a:p>
        </p:txBody>
      </p:sp>
    </p:spTree>
    <p:extLst>
      <p:ext uri="{BB962C8B-B14F-4D97-AF65-F5344CB8AC3E}">
        <p14:creationId xmlns:p14="http://schemas.microsoft.com/office/powerpoint/2010/main" val="2882775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1103</Words>
  <Application>Microsoft Office PowerPoint</Application>
  <PresentationFormat>Grand écran</PresentationFormat>
  <Paragraphs>392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277</cp:revision>
  <dcterms:created xsi:type="dcterms:W3CDTF">2021-06-08T13:49:35Z</dcterms:created>
  <dcterms:modified xsi:type="dcterms:W3CDTF">2023-03-01T07:34:39Z</dcterms:modified>
</cp:coreProperties>
</file>