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6" r:id="rId3"/>
    <p:sldId id="261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7B7D27B-66E7-454F-394B-3B0302FA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5" y="1697594"/>
            <a:ext cx="5774268" cy="50203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29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/ </a:t>
            </a:r>
            <a:r>
              <a:rPr lang="fr-FR" b="1" dirty="0"/>
              <a:t>carte L476RG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MCC (x3)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Pont en H – L293D (pour 3 moteurs)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KAPPA M868 (RF)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Distance SHARP (x 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LIDAR </a:t>
            </a:r>
            <a:r>
              <a:rPr lang="fr-FR" sz="1600" dirty="0" err="1">
                <a:solidFill>
                  <a:schemeClr val="accent2"/>
                </a:solidFill>
              </a:rPr>
              <a:t>RpLidar</a:t>
            </a:r>
            <a:r>
              <a:rPr lang="fr-FR" sz="1600" dirty="0">
                <a:solidFill>
                  <a:schemeClr val="accent2"/>
                </a:solidFill>
              </a:rPr>
              <a:t> A2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293376" y="59002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293376" y="62028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3962964" y="5549074"/>
            <a:ext cx="1979043" cy="2946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3962964" y="5851731"/>
            <a:ext cx="197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Sur les moteurs </a:t>
            </a:r>
            <a:r>
              <a:rPr lang="fr-FR" sz="1200" dirty="0" err="1"/>
              <a:t>Digilent</a:t>
            </a:r>
            <a:r>
              <a:rPr lang="fr-FR" sz="1200" dirty="0"/>
              <a:t> , il faut </a:t>
            </a:r>
            <a:r>
              <a:rPr lang="fr-FR" sz="1200" b="1" dirty="0"/>
              <a:t>inverser les broches VCC et GND </a:t>
            </a:r>
            <a:r>
              <a:rPr lang="fr-FR" sz="1200" dirty="0"/>
              <a:t>du capteur de position !!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260B16-A286-4458-A2EA-3A1FD7F3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3" y="1641060"/>
            <a:ext cx="5774268" cy="502032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7CE092-7F12-400D-90A4-B98D79972011}"/>
              </a:ext>
            </a:extLst>
          </p:cNvPr>
          <p:cNvSpPr/>
          <p:nvPr/>
        </p:nvSpPr>
        <p:spPr>
          <a:xfrm>
            <a:off x="8922740" y="4366365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50B3C6-0876-49C9-AC0B-1B019797DD05}"/>
              </a:ext>
            </a:extLst>
          </p:cNvPr>
          <p:cNvSpPr/>
          <p:nvPr/>
        </p:nvSpPr>
        <p:spPr>
          <a:xfrm>
            <a:off x="8922740" y="4596240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7B0575-ECC2-469D-BC88-801943EF9A16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4A1F4A-EFB4-4D1F-989E-ADB10027F970}"/>
              </a:ext>
            </a:extLst>
          </p:cNvPr>
          <p:cNvSpPr txBox="1"/>
          <p:nvPr/>
        </p:nvSpPr>
        <p:spPr>
          <a:xfrm>
            <a:off x="293376" y="19356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83F1EF3-C780-4BEE-9DC8-A2B2C9D66BB2}"/>
              </a:ext>
            </a:extLst>
          </p:cNvPr>
          <p:cNvSpPr/>
          <p:nvPr/>
        </p:nvSpPr>
        <p:spPr>
          <a:xfrm rot="5400000">
            <a:off x="8928988" y="3695682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CF66-C550-457D-B2A0-EA091BE20B95}"/>
              </a:ext>
            </a:extLst>
          </p:cNvPr>
          <p:cNvSpPr/>
          <p:nvPr/>
        </p:nvSpPr>
        <p:spPr>
          <a:xfrm>
            <a:off x="8349718" y="3845510"/>
            <a:ext cx="30850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C1BA3-6A00-4423-BA05-B6BE2CF86F03}"/>
              </a:ext>
            </a:extLst>
          </p:cNvPr>
          <p:cNvSpPr/>
          <p:nvPr/>
        </p:nvSpPr>
        <p:spPr>
          <a:xfrm>
            <a:off x="293376" y="2454044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3AEF5F-7067-4EFF-94A5-43D2EA3E853A}"/>
              </a:ext>
            </a:extLst>
          </p:cNvPr>
          <p:cNvSpPr txBox="1"/>
          <p:nvPr/>
        </p:nvSpPr>
        <p:spPr>
          <a:xfrm>
            <a:off x="293376" y="2766226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C0159F9-F079-4033-8BCA-94063734A536}"/>
              </a:ext>
            </a:extLst>
          </p:cNvPr>
          <p:cNvSpPr/>
          <p:nvPr/>
        </p:nvSpPr>
        <p:spPr>
          <a:xfrm rot="5400000">
            <a:off x="7108929" y="3765164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A7311-66B9-40A2-82AD-4E9A081FEC64}"/>
              </a:ext>
            </a:extLst>
          </p:cNvPr>
          <p:cNvSpPr/>
          <p:nvPr/>
        </p:nvSpPr>
        <p:spPr>
          <a:xfrm rot="16200000">
            <a:off x="7556938" y="4327410"/>
            <a:ext cx="30945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NUC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3197-DBEC-46FC-836F-737665BF9BB7}"/>
              </a:ext>
            </a:extLst>
          </p:cNvPr>
          <p:cNvSpPr/>
          <p:nvPr/>
        </p:nvSpPr>
        <p:spPr>
          <a:xfrm rot="16200000">
            <a:off x="7845536" y="4547479"/>
            <a:ext cx="309455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5323523" y="489336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DE24C1E-6339-4B93-B6CF-FBA6FD672330}"/>
              </a:ext>
            </a:extLst>
          </p:cNvPr>
          <p:cNvSpPr/>
          <p:nvPr/>
        </p:nvSpPr>
        <p:spPr>
          <a:xfrm>
            <a:off x="5323523" y="521694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6D9D7FD-8766-48A8-A1F2-CDB176D89942}"/>
              </a:ext>
            </a:extLst>
          </p:cNvPr>
          <p:cNvSpPr/>
          <p:nvPr/>
        </p:nvSpPr>
        <p:spPr>
          <a:xfrm>
            <a:off x="5323523" y="554052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CC40C19-4865-44EE-90E4-A3EA3AA2C8FC}"/>
              </a:ext>
            </a:extLst>
          </p:cNvPr>
          <p:cNvSpPr/>
          <p:nvPr/>
        </p:nvSpPr>
        <p:spPr>
          <a:xfrm>
            <a:off x="4672513" y="5945283"/>
            <a:ext cx="531948" cy="18566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2728872-6BBE-4672-8B6E-928ECFB06F1B}"/>
              </a:ext>
            </a:extLst>
          </p:cNvPr>
          <p:cNvSpPr/>
          <p:nvPr/>
        </p:nvSpPr>
        <p:spPr>
          <a:xfrm>
            <a:off x="3513200" y="5705927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+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E7E4420-B829-4AF9-B55F-7168C3218A56}"/>
              </a:ext>
            </a:extLst>
          </p:cNvPr>
          <p:cNvSpPr/>
          <p:nvPr/>
        </p:nvSpPr>
        <p:spPr>
          <a:xfrm>
            <a:off x="3513199" y="591761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M1 -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6F98B7D-EE2D-4B7A-B22B-C51796BB88C9}"/>
              </a:ext>
            </a:extLst>
          </p:cNvPr>
          <p:cNvSpPr/>
          <p:nvPr/>
        </p:nvSpPr>
        <p:spPr>
          <a:xfrm>
            <a:off x="2686050" y="5705927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1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E7849D3-120B-4221-9691-86C73A41AA8E}"/>
              </a:ext>
            </a:extLst>
          </p:cNvPr>
          <p:cNvSpPr/>
          <p:nvPr/>
        </p:nvSpPr>
        <p:spPr>
          <a:xfrm>
            <a:off x="9152116" y="5891589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15D19EC-C52E-441F-8C0E-2096CCD879CD}"/>
              </a:ext>
            </a:extLst>
          </p:cNvPr>
          <p:cNvSpPr/>
          <p:nvPr/>
        </p:nvSpPr>
        <p:spPr>
          <a:xfrm rot="16200000">
            <a:off x="8463041" y="601044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+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29BA28B-AB42-4D8F-B0C3-1BCCB963FA98}"/>
              </a:ext>
            </a:extLst>
          </p:cNvPr>
          <p:cNvSpPr/>
          <p:nvPr/>
        </p:nvSpPr>
        <p:spPr>
          <a:xfrm rot="16200000">
            <a:off x="8694053" y="6010440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M2 -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F095908-BCB7-45F5-964D-B6F19F3C3734}"/>
              </a:ext>
            </a:extLst>
          </p:cNvPr>
          <p:cNvSpPr/>
          <p:nvPr/>
        </p:nvSpPr>
        <p:spPr>
          <a:xfrm>
            <a:off x="4986400" y="2001662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+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FCB7362-8C57-48A2-A82B-13601C837171}"/>
              </a:ext>
            </a:extLst>
          </p:cNvPr>
          <p:cNvSpPr/>
          <p:nvPr/>
        </p:nvSpPr>
        <p:spPr>
          <a:xfrm>
            <a:off x="4986399" y="2213346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M3 -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9651164-A93E-4D61-A0E1-C4BAAFA874D2}"/>
              </a:ext>
            </a:extLst>
          </p:cNvPr>
          <p:cNvSpPr/>
          <p:nvPr/>
        </p:nvSpPr>
        <p:spPr>
          <a:xfrm>
            <a:off x="4159250" y="2001662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3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9729DCD-E85A-4F9C-9390-A8FCA87BB57D}"/>
              </a:ext>
            </a:extLst>
          </p:cNvPr>
          <p:cNvSpPr/>
          <p:nvPr/>
        </p:nvSpPr>
        <p:spPr>
          <a:xfrm rot="5400000">
            <a:off x="5511657" y="2652786"/>
            <a:ext cx="610030" cy="666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320AC38-8C36-479F-BBD1-71DEBD1099EB}"/>
              </a:ext>
            </a:extLst>
          </p:cNvPr>
          <p:cNvSpPr/>
          <p:nvPr/>
        </p:nvSpPr>
        <p:spPr>
          <a:xfrm rot="16200000">
            <a:off x="6303064" y="1458619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M3_B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F923802-6EAF-4B5F-A596-C3CF6FB5AE49}"/>
              </a:ext>
            </a:extLst>
          </p:cNvPr>
          <p:cNvSpPr/>
          <p:nvPr/>
        </p:nvSpPr>
        <p:spPr>
          <a:xfrm rot="16200000">
            <a:off x="6208514" y="1458619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M3_A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0084D2B-EBF7-4688-83AD-A81170B8DC44}"/>
              </a:ext>
            </a:extLst>
          </p:cNvPr>
          <p:cNvSpPr/>
          <p:nvPr/>
        </p:nvSpPr>
        <p:spPr>
          <a:xfrm rot="16200000">
            <a:off x="6110765" y="1458619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525C7EE-3125-4113-BB08-47FFE53B98B8}"/>
              </a:ext>
            </a:extLst>
          </p:cNvPr>
          <p:cNvSpPr/>
          <p:nvPr/>
        </p:nvSpPr>
        <p:spPr>
          <a:xfrm rot="16200000">
            <a:off x="6013016" y="1458619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8143C46-13AB-496D-AD44-629AFA7BFE16}"/>
              </a:ext>
            </a:extLst>
          </p:cNvPr>
          <p:cNvSpPr/>
          <p:nvPr/>
        </p:nvSpPr>
        <p:spPr>
          <a:xfrm rot="16200000">
            <a:off x="5914499" y="145861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M3 -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6B4A0C1A-B954-4DC2-9822-7FE3DBFCE2D3}"/>
              </a:ext>
            </a:extLst>
          </p:cNvPr>
          <p:cNvSpPr/>
          <p:nvPr/>
        </p:nvSpPr>
        <p:spPr>
          <a:xfrm rot="16200000">
            <a:off x="5815982" y="1458618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+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>
            <a:off x="4720038" y="3429000"/>
            <a:ext cx="339461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Module KAPPA M868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56A13CD-72EB-409E-9632-6690F6A4BE6C}"/>
              </a:ext>
            </a:extLst>
          </p:cNvPr>
          <p:cNvSpPr/>
          <p:nvPr/>
        </p:nvSpPr>
        <p:spPr>
          <a:xfrm>
            <a:off x="6233799" y="2698927"/>
            <a:ext cx="303375" cy="5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nRF24 Module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45204A1-6EF7-4A9F-B9DE-03150F1565A3}"/>
              </a:ext>
            </a:extLst>
          </p:cNvPr>
          <p:cNvSpPr/>
          <p:nvPr/>
        </p:nvSpPr>
        <p:spPr>
          <a:xfrm rot="5400000">
            <a:off x="6339419" y="5759119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346537B-98D5-4DE8-B23E-FD230C5C631C}"/>
              </a:ext>
            </a:extLst>
          </p:cNvPr>
          <p:cNvSpPr/>
          <p:nvPr/>
        </p:nvSpPr>
        <p:spPr>
          <a:xfrm rot="16200000">
            <a:off x="4875461" y="644968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M1_B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C6B27BB-1980-4E51-B656-A875E2B2EEBB}"/>
              </a:ext>
            </a:extLst>
          </p:cNvPr>
          <p:cNvSpPr/>
          <p:nvPr/>
        </p:nvSpPr>
        <p:spPr>
          <a:xfrm rot="16200000">
            <a:off x="4780911" y="6449680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A661645-4310-4623-9ACC-6B90E8270A54}"/>
              </a:ext>
            </a:extLst>
          </p:cNvPr>
          <p:cNvSpPr/>
          <p:nvPr/>
        </p:nvSpPr>
        <p:spPr>
          <a:xfrm rot="16200000">
            <a:off x="4683162" y="6449680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E2ED393-345D-4BF8-A310-133E1A7A5D6C}"/>
              </a:ext>
            </a:extLst>
          </p:cNvPr>
          <p:cNvSpPr/>
          <p:nvPr/>
        </p:nvSpPr>
        <p:spPr>
          <a:xfrm rot="16200000">
            <a:off x="4585413" y="6449680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B73A218-170E-4388-908B-D4D327FC0339}"/>
              </a:ext>
            </a:extLst>
          </p:cNvPr>
          <p:cNvSpPr/>
          <p:nvPr/>
        </p:nvSpPr>
        <p:spPr>
          <a:xfrm rot="16200000">
            <a:off x="4486896" y="6449680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M1 -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7AB175F-CD41-468D-8F55-1D0EE127DBA8}"/>
              </a:ext>
            </a:extLst>
          </p:cNvPr>
          <p:cNvSpPr/>
          <p:nvPr/>
        </p:nvSpPr>
        <p:spPr>
          <a:xfrm rot="16200000">
            <a:off x="4388379" y="644967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+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76480DC-9F78-4FF4-8640-A7906944BFAC}"/>
              </a:ext>
            </a:extLst>
          </p:cNvPr>
          <p:cNvSpPr/>
          <p:nvPr/>
        </p:nvSpPr>
        <p:spPr>
          <a:xfrm>
            <a:off x="8416977" y="540666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M2_B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924138-3E5F-48AE-9F7B-81AC3327C48D}"/>
              </a:ext>
            </a:extLst>
          </p:cNvPr>
          <p:cNvSpPr/>
          <p:nvPr/>
        </p:nvSpPr>
        <p:spPr>
          <a:xfrm>
            <a:off x="8416978" y="5308588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M2_A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14F7425-1AE4-4115-9EE9-7968B80D5186}"/>
              </a:ext>
            </a:extLst>
          </p:cNvPr>
          <p:cNvSpPr/>
          <p:nvPr/>
        </p:nvSpPr>
        <p:spPr>
          <a:xfrm>
            <a:off x="8416978" y="5214705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FD6E17D-A6D7-4E5D-8C42-0A814156D3D5}"/>
              </a:ext>
            </a:extLst>
          </p:cNvPr>
          <p:cNvSpPr/>
          <p:nvPr/>
        </p:nvSpPr>
        <p:spPr>
          <a:xfrm>
            <a:off x="8416978" y="5120762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7928C1E-7378-430C-9C31-0BA0D6573AE0}"/>
              </a:ext>
            </a:extLst>
          </p:cNvPr>
          <p:cNvSpPr/>
          <p:nvPr/>
        </p:nvSpPr>
        <p:spPr>
          <a:xfrm>
            <a:off x="8416978" y="502243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M2 -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AD31B74-3C02-4FA6-B963-E16972DA9E6E}"/>
              </a:ext>
            </a:extLst>
          </p:cNvPr>
          <p:cNvSpPr/>
          <p:nvPr/>
        </p:nvSpPr>
        <p:spPr>
          <a:xfrm>
            <a:off x="8416978" y="492410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+</a:t>
            </a:r>
          </a:p>
        </p:txBody>
      </p:sp>
    </p:spTree>
    <p:extLst>
      <p:ext uri="{BB962C8B-B14F-4D97-AF65-F5344CB8AC3E}">
        <p14:creationId xmlns:p14="http://schemas.microsoft.com/office/powerpoint/2010/main" val="425099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VCapt3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36258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34108" y="573434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1979" y="26176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81979" y="24277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78578" y="55183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3847" y="532590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73846" y="4755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3847" y="495181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4989" y="51403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10263020" y="376258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10260673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10260672" y="35807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614</Words>
  <Application>Microsoft Office PowerPoint</Application>
  <PresentationFormat>Grand écran</PresentationFormat>
  <Paragraphs>200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275</cp:revision>
  <dcterms:created xsi:type="dcterms:W3CDTF">2021-06-08T13:49:35Z</dcterms:created>
  <dcterms:modified xsi:type="dcterms:W3CDTF">2023-03-07T20:41:13Z</dcterms:modified>
</cp:coreProperties>
</file>