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70AD47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>
        <p:scale>
          <a:sx n="150" d="100"/>
          <a:sy n="150" d="100"/>
        </p:scale>
        <p:origin x="-1494" y="-16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17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Vision Industrielle / </a:t>
            </a:r>
            <a:r>
              <a:rPr lang="fr-FR" b="1" dirty="0"/>
              <a:t>carte L476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Pas à Pas (x2)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Driver Pas à Pas– TMC2100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position </a:t>
            </a:r>
            <a:r>
              <a:rPr lang="fr-FR" sz="1600" i="1" dirty="0">
                <a:solidFill>
                  <a:schemeClr val="accent2"/>
                </a:solidFill>
              </a:rPr>
              <a:t>SEN0239 </a:t>
            </a:r>
            <a:r>
              <a:rPr lang="fr-FR" sz="1600" dirty="0">
                <a:solidFill>
                  <a:schemeClr val="accent2"/>
                </a:solidFill>
              </a:rPr>
              <a:t>(x3)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744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banc de vision industrielle / Convoyeur </a:t>
            </a:r>
            <a:r>
              <a:rPr lang="fr-FR" dirty="0" err="1">
                <a:solidFill>
                  <a:srgbClr val="002060"/>
                </a:solidFill>
              </a:rPr>
              <a:t>Dobot</a:t>
            </a:r>
            <a:r>
              <a:rPr lang="fr-FR" dirty="0">
                <a:solidFill>
                  <a:srgbClr val="002060"/>
                </a:solidFill>
              </a:rPr>
              <a:t> / Table Traçante 2 axes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2249731" y="436180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5428585" y="264484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7073845" y="434541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7073843" y="415552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7073844" y="454867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F659560-FE6F-8375-D655-33CD608981C2}"/>
              </a:ext>
            </a:extLst>
          </p:cNvPr>
          <p:cNvSpPr txBox="1"/>
          <p:nvPr/>
        </p:nvSpPr>
        <p:spPr>
          <a:xfrm>
            <a:off x="262934" y="173327"/>
            <a:ext cx="417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Vision Industrielle / </a:t>
            </a:r>
            <a:r>
              <a:rPr lang="fr-FR" b="1" dirty="0"/>
              <a:t>carte L476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BBEC91-DA97-192B-12E4-4C5910BFE9AA}"/>
              </a:ext>
            </a:extLst>
          </p:cNvPr>
          <p:cNvSpPr txBox="1"/>
          <p:nvPr/>
        </p:nvSpPr>
        <p:spPr>
          <a:xfrm>
            <a:off x="262934" y="754727"/>
            <a:ext cx="744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banc de vision industrielle / Convoyeur </a:t>
            </a:r>
            <a:r>
              <a:rPr lang="fr-FR" dirty="0" err="1">
                <a:solidFill>
                  <a:srgbClr val="002060"/>
                </a:solidFill>
              </a:rPr>
              <a:t>Dobot</a:t>
            </a:r>
            <a:r>
              <a:rPr lang="fr-FR" dirty="0">
                <a:solidFill>
                  <a:srgbClr val="002060"/>
                </a:solidFill>
              </a:rPr>
              <a:t> / Table Traçante 2 axes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E53F7D5-6F33-C516-157E-BE2505A96506}"/>
              </a:ext>
            </a:extLst>
          </p:cNvPr>
          <p:cNvSpPr/>
          <p:nvPr/>
        </p:nvSpPr>
        <p:spPr>
          <a:xfrm>
            <a:off x="2248543" y="476041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17B0D0-845E-2D23-3EE6-1622D2C1FB1A}"/>
              </a:ext>
            </a:extLst>
          </p:cNvPr>
          <p:cNvSpPr/>
          <p:nvPr/>
        </p:nvSpPr>
        <p:spPr>
          <a:xfrm>
            <a:off x="2248543" y="4955810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779FA99-38DC-EEB7-BB38-543683BA31E9}"/>
              </a:ext>
            </a:extLst>
          </p:cNvPr>
          <p:cNvSpPr/>
          <p:nvPr/>
        </p:nvSpPr>
        <p:spPr>
          <a:xfrm>
            <a:off x="2248543" y="5156415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AA465F4-6F9E-8A6E-6AE0-CFB59F507CA1}"/>
              </a:ext>
            </a:extLst>
          </p:cNvPr>
          <p:cNvSpPr/>
          <p:nvPr/>
        </p:nvSpPr>
        <p:spPr>
          <a:xfrm>
            <a:off x="2248543" y="534680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546E7F2-17DF-30D0-28D1-41B323197273}"/>
              </a:ext>
            </a:extLst>
          </p:cNvPr>
          <p:cNvSpPr/>
          <p:nvPr/>
        </p:nvSpPr>
        <p:spPr>
          <a:xfrm>
            <a:off x="2255245" y="573434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D8E3256-2D44-5069-FD92-7700663E3FF4}"/>
              </a:ext>
            </a:extLst>
          </p:cNvPr>
          <p:cNvSpPr/>
          <p:nvPr/>
        </p:nvSpPr>
        <p:spPr>
          <a:xfrm>
            <a:off x="2255245" y="5920269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9A2F56-7E8C-12DA-434D-0F087CD45BE8}"/>
              </a:ext>
            </a:extLst>
          </p:cNvPr>
          <p:cNvSpPr/>
          <p:nvPr/>
        </p:nvSpPr>
        <p:spPr>
          <a:xfrm>
            <a:off x="1892961" y="6419748"/>
            <a:ext cx="1579160" cy="2109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Analogique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EE750A7-161C-4D40-F723-686BF6DCB186}"/>
              </a:ext>
            </a:extLst>
          </p:cNvPr>
          <p:cNvSpPr/>
          <p:nvPr/>
        </p:nvSpPr>
        <p:spPr>
          <a:xfrm>
            <a:off x="5430471" y="5341995"/>
            <a:ext cx="854593" cy="148656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V_OUT_REF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03BC849-77B2-E17C-B172-905C923B2CF6}"/>
              </a:ext>
            </a:extLst>
          </p:cNvPr>
          <p:cNvSpPr/>
          <p:nvPr/>
        </p:nvSpPr>
        <p:spPr>
          <a:xfrm>
            <a:off x="10233179" y="242654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2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1F78F7B-12B8-EB0E-7421-C05E2E66D200}"/>
              </a:ext>
            </a:extLst>
          </p:cNvPr>
          <p:cNvSpPr/>
          <p:nvPr/>
        </p:nvSpPr>
        <p:spPr>
          <a:xfrm>
            <a:off x="7086737" y="242666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3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E58B854-8A47-2C3E-5C38-33D971939CA1}"/>
              </a:ext>
            </a:extLst>
          </p:cNvPr>
          <p:cNvSpPr/>
          <p:nvPr/>
        </p:nvSpPr>
        <p:spPr>
          <a:xfrm>
            <a:off x="10233179" y="2618190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060D8CA-601F-B273-875F-E1DA38473EED}"/>
              </a:ext>
            </a:extLst>
          </p:cNvPr>
          <p:cNvSpPr/>
          <p:nvPr/>
        </p:nvSpPr>
        <p:spPr>
          <a:xfrm>
            <a:off x="10233179" y="357191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LED 1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09492F2-8122-EB01-B3D6-44110027D3B0}"/>
              </a:ext>
            </a:extLst>
          </p:cNvPr>
          <p:cNvSpPr/>
          <p:nvPr/>
        </p:nvSpPr>
        <p:spPr>
          <a:xfrm>
            <a:off x="10233179" y="396260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LED 2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6A3B39B-8685-A0DB-6B16-AE5993086DC6}"/>
              </a:ext>
            </a:extLst>
          </p:cNvPr>
          <p:cNvSpPr/>
          <p:nvPr/>
        </p:nvSpPr>
        <p:spPr>
          <a:xfrm>
            <a:off x="7073843" y="551816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91622B6-85EA-DA8A-0962-A4D973FE975E}"/>
              </a:ext>
            </a:extLst>
          </p:cNvPr>
          <p:cNvSpPr/>
          <p:nvPr/>
        </p:nvSpPr>
        <p:spPr>
          <a:xfrm>
            <a:off x="7088424" y="532838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7CA2E73-705F-2499-6E04-CE189CD5A854}"/>
              </a:ext>
            </a:extLst>
          </p:cNvPr>
          <p:cNvSpPr/>
          <p:nvPr/>
        </p:nvSpPr>
        <p:spPr>
          <a:xfrm>
            <a:off x="10233179" y="513152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MOT1_EN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8E9ED5-D7E3-2793-A2D8-8784A0E37DF0}"/>
              </a:ext>
            </a:extLst>
          </p:cNvPr>
          <p:cNvSpPr/>
          <p:nvPr/>
        </p:nvSpPr>
        <p:spPr>
          <a:xfrm>
            <a:off x="10233179" y="4932403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MOT1_CFG1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4EDA0CF-7830-4CB3-4213-3B000C7B2F91}"/>
              </a:ext>
            </a:extLst>
          </p:cNvPr>
          <p:cNvSpPr/>
          <p:nvPr/>
        </p:nvSpPr>
        <p:spPr>
          <a:xfrm>
            <a:off x="10233179" y="473327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MOT1_CFG2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34C0DB-646B-3DEA-036F-9EB23D62B2E4}"/>
              </a:ext>
            </a:extLst>
          </p:cNvPr>
          <p:cNvSpPr/>
          <p:nvPr/>
        </p:nvSpPr>
        <p:spPr>
          <a:xfrm>
            <a:off x="10236492" y="455362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MOT1_CFG3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FAB511FA-E123-1F1D-4D00-AF1C3FB0D901}"/>
              </a:ext>
            </a:extLst>
          </p:cNvPr>
          <p:cNvSpPr/>
          <p:nvPr/>
        </p:nvSpPr>
        <p:spPr>
          <a:xfrm>
            <a:off x="10228527" y="551490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08B05E2-592E-A3C0-A068-64EF32AA1E0D}"/>
              </a:ext>
            </a:extLst>
          </p:cNvPr>
          <p:cNvSpPr/>
          <p:nvPr/>
        </p:nvSpPr>
        <p:spPr>
          <a:xfrm>
            <a:off x="7081980" y="513217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MOT2_DIR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A0DDE5E-9282-9D13-F35F-30C5AFFF7A49}"/>
              </a:ext>
            </a:extLst>
          </p:cNvPr>
          <p:cNvSpPr/>
          <p:nvPr/>
        </p:nvSpPr>
        <p:spPr>
          <a:xfrm>
            <a:off x="7088423" y="494911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MOT2_STEP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D8775532-D331-86F6-55A2-7AEB4FBCE017}"/>
              </a:ext>
            </a:extLst>
          </p:cNvPr>
          <p:cNvSpPr/>
          <p:nvPr/>
        </p:nvSpPr>
        <p:spPr>
          <a:xfrm>
            <a:off x="7070165" y="47519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MOT2_EN</a:t>
            </a: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424</Words>
  <Application>Microsoft Office PowerPoint</Application>
  <PresentationFormat>Grand écran</PresentationFormat>
  <Paragraphs>141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294</cp:revision>
  <dcterms:created xsi:type="dcterms:W3CDTF">2021-06-08T13:49:35Z</dcterms:created>
  <dcterms:modified xsi:type="dcterms:W3CDTF">2023-03-09T20:11:53Z</dcterms:modified>
</cp:coreProperties>
</file>