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7C80"/>
    <a:srgbClr val="1F1DAA"/>
    <a:srgbClr val="595BC1"/>
    <a:srgbClr val="DAE3F3"/>
    <a:srgbClr val="50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2FA3-AF76-4296-BBD8-4FE46FDC6049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481B-2125-4538-8BE1-A3B074D43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5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6481B-2125-4538-8BE1-A3B074D435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545D8C5-5B09-4276-A0E8-3D47711B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700DFA3-3567-4C80-B47B-1607AF11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C4A9DDA-1304-482A-85F2-F7F599A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51F56C6-2A46-4422-A0BB-D3E6B0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32C659A-921F-4198-B8E4-16D1C4E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B047615-2D8D-418C-83A2-E2E5BFD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6F6CEDB-4864-4BDB-8703-2CAE3C8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FC49061-EF30-4F26-B821-E7BDB36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CA67E49-5DAF-46C9-86CB-DE1374F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62D19A4-A189-4B66-8525-9BBACBE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83870ABD-1D4F-401C-B56E-D81F0500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13CA938-08D9-4D7C-AC01-076F577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2920290-F0BF-4C1B-9980-1B5F8D3C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21B5CC4-3087-4E20-9D47-7859921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2C472A0-BED2-44D6-A8DE-6E954D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455BB09-161B-4A0E-8DDC-BDD2DD2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A83EAD6-1BD0-402A-863B-62C442BC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DE9E32F-51ED-4C2E-BB09-ABC19A3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D35B353-375A-4BD0-BE24-0ED6EE0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215749F-5F99-48E1-9DAF-59CF41F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1B4B06D-71E7-42E9-8EFE-B7F6862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2284505-7CAB-4FD4-A600-F918A8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99B60EA-5155-4DFD-A4C0-54B17D3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4E37792-BC20-4D89-B4BB-4C18BC1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940F0C5-69C9-495D-913B-188398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0EC62D1-4082-4337-B81E-DF91D9C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D4A3765-A72B-46DF-8288-323290173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C2BB634-E5D6-4590-B2FF-DDB544A6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42001B77-D090-4A82-AF59-958E535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3027CE3-5A13-4EBF-858E-33E7270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7A4E6FA9-D4FA-4086-881C-88182F6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092A0B-3913-41BE-A53D-03D40BB6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062A5F56-A9F4-4BBF-8AC7-8FF44226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1893A08-69B4-4126-92AD-E951E6A2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3CCB9193-468B-4B9D-B46B-5707B9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9F8E9E1D-61F8-4330-9E2E-350281A8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59CC3C63-64D5-4F5E-87CC-5287466B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9FA2CEE6-A0EF-47B1-9114-1C15B1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B49BFA1D-304F-41DA-BCFA-D79A12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A0490A0-51AB-4647-A91F-CEB42D2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6F8F42AE-B75B-41D6-B9F4-00D5155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566D9B56-F0A0-4B92-8F69-8BC45E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13685604-A7FB-4B44-A5FB-7F29B50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A676A319-CD26-41E5-84EF-F9AE4F8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A5202B48-8B01-4E53-A8A4-AD4D2A9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E4C8D4A-9CC6-498E-93E2-03AA4A6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74FF50-5803-420A-8FC3-F5C557D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E0FBD1B-483C-46F8-8CE8-960EA33F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37B126A-9C99-46FB-AA78-9AE1F785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4B28F21C-2AF4-458E-A0D5-7BECA27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FE6EAAD-28E3-4F16-BB16-95B554E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32F5F01-AD73-4A0A-8415-56E0BAE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F8C56B-AD97-4875-95CA-B7318A3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06BBB428-5A2B-4200-A1E8-9C8B980D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54230A2-1A59-4F07-8747-0A4AF01C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8AA96926-7A0B-4F16-A38B-57FBCB5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3DEF704-0BFC-4374-BC41-B1F913B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BE85A88E-DB7D-408A-98C9-D46AEB3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68FD16CE-4AF2-4183-A110-B92CDAA6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E823B4F-8EE9-4ECD-B0F6-C801496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53CF5E9-A623-48FB-90A1-3579768B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2507-32C4-47C5-A245-63452B7A5ADE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9F8D5FC-C58E-478B-A36B-C8210516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E6C7AED-81F3-48BA-B0F3-52FE37C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35" y="5621094"/>
            <a:ext cx="3652980" cy="10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AEA259A-D842-4383-B035-4913BA214C2B}"/>
              </a:ext>
            </a:extLst>
          </p:cNvPr>
          <p:cNvSpPr/>
          <p:nvPr/>
        </p:nvSpPr>
        <p:spPr>
          <a:xfrm>
            <a:off x="1597857" y="190870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522CA0-8DEF-4B68-B66B-7C116F24ECA3}"/>
              </a:ext>
            </a:extLst>
          </p:cNvPr>
          <p:cNvSpPr/>
          <p:nvPr/>
        </p:nvSpPr>
        <p:spPr>
          <a:xfrm>
            <a:off x="17487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A07BC7-A43F-4544-9451-53320053C681}"/>
              </a:ext>
            </a:extLst>
          </p:cNvPr>
          <p:cNvSpPr/>
          <p:nvPr/>
        </p:nvSpPr>
        <p:spPr>
          <a:xfrm>
            <a:off x="17487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B7F2178-0ABB-4EA9-A4FA-5B90147DAE56}"/>
              </a:ext>
            </a:extLst>
          </p:cNvPr>
          <p:cNvSpPr/>
          <p:nvPr/>
        </p:nvSpPr>
        <p:spPr>
          <a:xfrm>
            <a:off x="17487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C98143-B9E0-41F5-AA7D-B843146B35F7}"/>
              </a:ext>
            </a:extLst>
          </p:cNvPr>
          <p:cNvSpPr/>
          <p:nvPr/>
        </p:nvSpPr>
        <p:spPr>
          <a:xfrm>
            <a:off x="17487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65981A7-5DFE-40FE-9531-B806A883B9DF}"/>
              </a:ext>
            </a:extLst>
          </p:cNvPr>
          <p:cNvSpPr/>
          <p:nvPr/>
        </p:nvSpPr>
        <p:spPr>
          <a:xfrm>
            <a:off x="192022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C53F0E6-8818-4C74-9167-51D66DC57518}"/>
              </a:ext>
            </a:extLst>
          </p:cNvPr>
          <p:cNvSpPr/>
          <p:nvPr/>
        </p:nvSpPr>
        <p:spPr>
          <a:xfrm>
            <a:off x="192022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A935824-24D6-4659-89B7-233569CC17C0}"/>
              </a:ext>
            </a:extLst>
          </p:cNvPr>
          <p:cNvSpPr/>
          <p:nvPr/>
        </p:nvSpPr>
        <p:spPr>
          <a:xfrm>
            <a:off x="192022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700194F-6089-4E01-8012-D6B0552C6B7D}"/>
              </a:ext>
            </a:extLst>
          </p:cNvPr>
          <p:cNvSpPr/>
          <p:nvPr/>
        </p:nvSpPr>
        <p:spPr>
          <a:xfrm>
            <a:off x="192022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B8B890-E1A7-46FF-AC8D-04A5ACF7D45A}"/>
              </a:ext>
            </a:extLst>
          </p:cNvPr>
          <p:cNvSpPr/>
          <p:nvPr/>
        </p:nvSpPr>
        <p:spPr>
          <a:xfrm>
            <a:off x="20916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A18F913-9AD9-4B39-8F53-439F7337D805}"/>
              </a:ext>
            </a:extLst>
          </p:cNvPr>
          <p:cNvSpPr/>
          <p:nvPr/>
        </p:nvSpPr>
        <p:spPr>
          <a:xfrm>
            <a:off x="20916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BF3DDC0-D8EF-4AFA-8989-328114036B6B}"/>
              </a:ext>
            </a:extLst>
          </p:cNvPr>
          <p:cNvSpPr/>
          <p:nvPr/>
        </p:nvSpPr>
        <p:spPr>
          <a:xfrm>
            <a:off x="20916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BED548F-460A-46AF-9073-1E7DC8FCF628}"/>
              </a:ext>
            </a:extLst>
          </p:cNvPr>
          <p:cNvSpPr/>
          <p:nvPr/>
        </p:nvSpPr>
        <p:spPr>
          <a:xfrm>
            <a:off x="20916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D0B0C7B-5FE8-4CD0-94BF-7FD48C413B1B}"/>
              </a:ext>
            </a:extLst>
          </p:cNvPr>
          <p:cNvSpPr/>
          <p:nvPr/>
        </p:nvSpPr>
        <p:spPr>
          <a:xfrm>
            <a:off x="2265343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373ADFC-AA39-47FC-B9AC-676D5A75330B}"/>
              </a:ext>
            </a:extLst>
          </p:cNvPr>
          <p:cNvSpPr/>
          <p:nvPr/>
        </p:nvSpPr>
        <p:spPr>
          <a:xfrm>
            <a:off x="2265342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434A610-0CE2-44BE-930A-EAB8E4EB32BA}"/>
              </a:ext>
            </a:extLst>
          </p:cNvPr>
          <p:cNvSpPr/>
          <p:nvPr/>
        </p:nvSpPr>
        <p:spPr>
          <a:xfrm>
            <a:off x="2265342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2FD4CA9-6B0F-4ACE-9211-1D87051A0A91}"/>
              </a:ext>
            </a:extLst>
          </p:cNvPr>
          <p:cNvSpPr/>
          <p:nvPr/>
        </p:nvSpPr>
        <p:spPr>
          <a:xfrm>
            <a:off x="2265341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203E04A9-361F-4AA5-83A9-9124B15F7F6A}"/>
              </a:ext>
            </a:extLst>
          </p:cNvPr>
          <p:cNvSpPr/>
          <p:nvPr/>
        </p:nvSpPr>
        <p:spPr>
          <a:xfrm>
            <a:off x="255666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3BE7A4D3-9C57-4753-9BCC-E38A906113C7}"/>
              </a:ext>
            </a:extLst>
          </p:cNvPr>
          <p:cNvSpPr/>
          <p:nvPr/>
        </p:nvSpPr>
        <p:spPr>
          <a:xfrm>
            <a:off x="269001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A9B02729-63AA-44CE-BFF6-FB403E3BC36E}"/>
              </a:ext>
            </a:extLst>
          </p:cNvPr>
          <p:cNvSpPr/>
          <p:nvPr/>
        </p:nvSpPr>
        <p:spPr>
          <a:xfrm>
            <a:off x="2556667" y="245472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9902C9BD-BEBA-418F-A650-45D6C8456155}"/>
              </a:ext>
            </a:extLst>
          </p:cNvPr>
          <p:cNvSpPr/>
          <p:nvPr/>
        </p:nvSpPr>
        <p:spPr>
          <a:xfrm>
            <a:off x="2690018" y="245948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6E06584F-224F-44DF-9BE6-65D9223FCF7C}"/>
              </a:ext>
            </a:extLst>
          </p:cNvPr>
          <p:cNvCxnSpPr/>
          <p:nvPr/>
        </p:nvCxnSpPr>
        <p:spPr>
          <a:xfrm>
            <a:off x="1970556" y="193408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="" xmlns:a16="http://schemas.microsoft.com/office/drawing/2014/main" id="{5CF51BD7-A605-4C7C-9049-B91AA8921564}"/>
              </a:ext>
            </a:extLst>
          </p:cNvPr>
          <p:cNvCxnSpPr/>
          <p:nvPr/>
        </p:nvCxnSpPr>
        <p:spPr>
          <a:xfrm>
            <a:off x="1827445" y="193610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D0B6DDA3-AC7D-4946-AFD5-BD2940C03F6F}"/>
              </a:ext>
            </a:extLst>
          </p:cNvPr>
          <p:cNvCxnSpPr/>
          <p:nvPr/>
        </p:nvCxnSpPr>
        <p:spPr>
          <a:xfrm>
            <a:off x="2113261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="" xmlns:a16="http://schemas.microsoft.com/office/drawing/2014/main" id="{7D519820-A36A-4167-BF4F-4FBF114B3CE4}"/>
              </a:ext>
            </a:extLst>
          </p:cNvPr>
          <p:cNvCxnSpPr/>
          <p:nvPr/>
        </p:nvCxnSpPr>
        <p:spPr>
          <a:xfrm>
            <a:off x="2254642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="" xmlns:a16="http://schemas.microsoft.com/office/drawing/2014/main" id="{E86E23B2-CDC9-443B-802C-1CBE3EE56E57}"/>
              </a:ext>
            </a:extLst>
          </p:cNvPr>
          <p:cNvSpPr/>
          <p:nvPr/>
        </p:nvSpPr>
        <p:spPr>
          <a:xfrm>
            <a:off x="1920225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="" xmlns:a16="http://schemas.microsoft.com/office/drawing/2014/main" id="{0B6C4303-2CE4-48F7-89C2-5FEB1FFFC1DB}"/>
              </a:ext>
            </a:extLst>
          </p:cNvPr>
          <p:cNvSpPr/>
          <p:nvPr/>
        </p:nvSpPr>
        <p:spPr>
          <a:xfrm>
            <a:off x="2062268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="" xmlns:a16="http://schemas.microsoft.com/office/drawing/2014/main" id="{D358938C-BEBE-427B-BB39-92A272AA7E42}"/>
              </a:ext>
            </a:extLst>
          </p:cNvPr>
          <p:cNvSpPr/>
          <p:nvPr/>
        </p:nvSpPr>
        <p:spPr>
          <a:xfrm>
            <a:off x="2204311" y="200829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="" xmlns:a16="http://schemas.microsoft.com/office/drawing/2014/main" id="{F4E89124-9A56-4A80-BECB-4B988BF987B9}"/>
              </a:ext>
            </a:extLst>
          </p:cNvPr>
          <p:cNvSpPr/>
          <p:nvPr/>
        </p:nvSpPr>
        <p:spPr>
          <a:xfrm>
            <a:off x="1777114" y="200801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="" xmlns:a16="http://schemas.microsoft.com/office/drawing/2014/main" id="{531DE050-C48B-4AC6-8A40-8D4058B61843}"/>
              </a:ext>
            </a:extLst>
          </p:cNvPr>
          <p:cNvCxnSpPr>
            <a:cxnSpLocks/>
          </p:cNvCxnSpPr>
          <p:nvPr/>
        </p:nvCxnSpPr>
        <p:spPr>
          <a:xfrm flipV="1">
            <a:off x="2599529" y="232817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="" xmlns:a16="http://schemas.microsoft.com/office/drawing/2014/main" id="{2EDD5F25-9EDC-49B5-AA1D-8F363D6CC0A2}"/>
              </a:ext>
            </a:extLst>
          </p:cNvPr>
          <p:cNvCxnSpPr>
            <a:cxnSpLocks/>
          </p:cNvCxnSpPr>
          <p:nvPr/>
        </p:nvCxnSpPr>
        <p:spPr>
          <a:xfrm flipV="1">
            <a:off x="2732880" y="23308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="" xmlns:a16="http://schemas.microsoft.com/office/drawing/2014/main" id="{C8C35DD5-0A7E-47D9-8332-43D8A93EC4A7}"/>
              </a:ext>
            </a:extLst>
          </p:cNvPr>
          <p:cNvCxnSpPr>
            <a:cxnSpLocks/>
          </p:cNvCxnSpPr>
          <p:nvPr/>
        </p:nvCxnSpPr>
        <p:spPr>
          <a:xfrm flipV="1">
            <a:off x="2732880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="" xmlns:a16="http://schemas.microsoft.com/office/drawing/2014/main" id="{423C862D-BDDC-4A78-AE6E-A880286EA085}"/>
              </a:ext>
            </a:extLst>
          </p:cNvPr>
          <p:cNvCxnSpPr>
            <a:cxnSpLocks/>
          </p:cNvCxnSpPr>
          <p:nvPr/>
        </p:nvCxnSpPr>
        <p:spPr>
          <a:xfrm flipV="1">
            <a:off x="2599529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="" xmlns:a16="http://schemas.microsoft.com/office/drawing/2014/main" id="{6B32E420-F3FF-435F-9ED2-E139D49BED66}"/>
              </a:ext>
            </a:extLst>
          </p:cNvPr>
          <p:cNvSpPr/>
          <p:nvPr/>
        </p:nvSpPr>
        <p:spPr>
          <a:xfrm>
            <a:off x="8404800" y="3709894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="" xmlns:a16="http://schemas.microsoft.com/office/drawing/2014/main" id="{37D282D6-F1C2-4DAD-BFCF-83BB5BEDA595}"/>
              </a:ext>
            </a:extLst>
          </p:cNvPr>
          <p:cNvSpPr/>
          <p:nvPr/>
        </p:nvSpPr>
        <p:spPr>
          <a:xfrm>
            <a:off x="8357174" y="35708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="" xmlns:a16="http://schemas.microsoft.com/office/drawing/2014/main" id="{37B7A8C8-70B3-4ADD-ADEE-87206B8506E3}"/>
              </a:ext>
            </a:extLst>
          </p:cNvPr>
          <p:cNvSpPr/>
          <p:nvPr/>
        </p:nvSpPr>
        <p:spPr>
          <a:xfrm rot="5400000">
            <a:off x="8653374" y="38670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="" xmlns:a16="http://schemas.microsoft.com/office/drawing/2014/main" id="{5E5331FC-F4FD-4003-A00A-BF9F47B5A9A3}"/>
              </a:ext>
            </a:extLst>
          </p:cNvPr>
          <p:cNvSpPr/>
          <p:nvPr/>
        </p:nvSpPr>
        <p:spPr>
          <a:xfrm rot="10800000">
            <a:off x="8357174" y="41632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Opération manuelle 64">
            <a:extLst>
              <a:ext uri="{FF2B5EF4-FFF2-40B4-BE49-F238E27FC236}">
                <a16:creationId xmlns="" xmlns:a16="http://schemas.microsoft.com/office/drawing/2014/main" id="{C11FFCC8-58B6-40BE-ABE1-43D529ECE41F}"/>
              </a:ext>
            </a:extLst>
          </p:cNvPr>
          <p:cNvSpPr/>
          <p:nvPr/>
        </p:nvSpPr>
        <p:spPr>
          <a:xfrm rot="16200000">
            <a:off x="8064812" y="386704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="" xmlns:a16="http://schemas.microsoft.com/office/drawing/2014/main" id="{BBC8F03B-B3B8-4644-9E21-F2B76976BAE2}"/>
              </a:ext>
            </a:extLst>
          </p:cNvPr>
          <p:cNvSpPr/>
          <p:nvPr/>
        </p:nvSpPr>
        <p:spPr>
          <a:xfrm>
            <a:off x="9315362" y="3713844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>
            <a:extLst>
              <a:ext uri="{FF2B5EF4-FFF2-40B4-BE49-F238E27FC236}">
                <a16:creationId xmlns="" xmlns:a16="http://schemas.microsoft.com/office/drawing/2014/main" id="{8F3A0C55-D750-4944-ACD4-15A0CA495669}"/>
              </a:ext>
            </a:extLst>
          </p:cNvPr>
          <p:cNvSpPr/>
          <p:nvPr/>
        </p:nvSpPr>
        <p:spPr>
          <a:xfrm>
            <a:off x="9267736" y="35747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Opération manuelle 67">
            <a:extLst>
              <a:ext uri="{FF2B5EF4-FFF2-40B4-BE49-F238E27FC236}">
                <a16:creationId xmlns="" xmlns:a16="http://schemas.microsoft.com/office/drawing/2014/main" id="{7CC86C71-D270-466D-A536-416745BF0966}"/>
              </a:ext>
            </a:extLst>
          </p:cNvPr>
          <p:cNvSpPr/>
          <p:nvPr/>
        </p:nvSpPr>
        <p:spPr>
          <a:xfrm rot="5400000">
            <a:off x="9563936" y="38709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Opération manuelle 68">
            <a:extLst>
              <a:ext uri="{FF2B5EF4-FFF2-40B4-BE49-F238E27FC236}">
                <a16:creationId xmlns="" xmlns:a16="http://schemas.microsoft.com/office/drawing/2014/main" id="{FA4B70C8-2929-43DD-9145-521EC4BF4768}"/>
              </a:ext>
            </a:extLst>
          </p:cNvPr>
          <p:cNvSpPr/>
          <p:nvPr/>
        </p:nvSpPr>
        <p:spPr>
          <a:xfrm rot="10800000">
            <a:off x="9267736" y="41671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>
            <a:extLst>
              <a:ext uri="{FF2B5EF4-FFF2-40B4-BE49-F238E27FC236}">
                <a16:creationId xmlns="" xmlns:a16="http://schemas.microsoft.com/office/drawing/2014/main" id="{B89DE4BE-AC97-4C40-883B-E5E1233535C8}"/>
              </a:ext>
            </a:extLst>
          </p:cNvPr>
          <p:cNvSpPr/>
          <p:nvPr/>
        </p:nvSpPr>
        <p:spPr>
          <a:xfrm rot="16200000">
            <a:off x="8975374" y="387099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="" xmlns:a16="http://schemas.microsoft.com/office/drawing/2014/main" id="{AB89EDC8-39F3-4FC7-A559-3337A56775FE}"/>
              </a:ext>
            </a:extLst>
          </p:cNvPr>
          <p:cNvSpPr/>
          <p:nvPr/>
        </p:nvSpPr>
        <p:spPr>
          <a:xfrm>
            <a:off x="10193739" y="3701062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Opération manuelle 71">
            <a:extLst>
              <a:ext uri="{FF2B5EF4-FFF2-40B4-BE49-F238E27FC236}">
                <a16:creationId xmlns="" xmlns:a16="http://schemas.microsoft.com/office/drawing/2014/main" id="{2AE00D2D-B0C6-4261-BE32-50FACDCD96DF}"/>
              </a:ext>
            </a:extLst>
          </p:cNvPr>
          <p:cNvSpPr/>
          <p:nvPr/>
        </p:nvSpPr>
        <p:spPr>
          <a:xfrm>
            <a:off x="10146113" y="35620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Opération manuelle 72">
            <a:extLst>
              <a:ext uri="{FF2B5EF4-FFF2-40B4-BE49-F238E27FC236}">
                <a16:creationId xmlns="" xmlns:a16="http://schemas.microsoft.com/office/drawing/2014/main" id="{92859C6B-67B0-441B-9906-A690D8695545}"/>
              </a:ext>
            </a:extLst>
          </p:cNvPr>
          <p:cNvSpPr/>
          <p:nvPr/>
        </p:nvSpPr>
        <p:spPr>
          <a:xfrm rot="5400000">
            <a:off x="10442313" y="38582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>
            <a:extLst>
              <a:ext uri="{FF2B5EF4-FFF2-40B4-BE49-F238E27FC236}">
                <a16:creationId xmlns="" xmlns:a16="http://schemas.microsoft.com/office/drawing/2014/main" id="{840F19AA-FC3F-4C25-96B3-A8B1D16DB942}"/>
              </a:ext>
            </a:extLst>
          </p:cNvPr>
          <p:cNvSpPr/>
          <p:nvPr/>
        </p:nvSpPr>
        <p:spPr>
          <a:xfrm rot="10800000">
            <a:off x="10146113" y="41544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Opération manuelle 74">
            <a:extLst>
              <a:ext uri="{FF2B5EF4-FFF2-40B4-BE49-F238E27FC236}">
                <a16:creationId xmlns="" xmlns:a16="http://schemas.microsoft.com/office/drawing/2014/main" id="{620C3965-C23E-4514-A463-1DF53060030C}"/>
              </a:ext>
            </a:extLst>
          </p:cNvPr>
          <p:cNvSpPr/>
          <p:nvPr/>
        </p:nvSpPr>
        <p:spPr>
          <a:xfrm rot="16200000">
            <a:off x="9853751" y="385821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="" xmlns:a16="http://schemas.microsoft.com/office/drawing/2014/main" id="{33C99640-F6F3-489E-B49B-AEF617168B6A}"/>
              </a:ext>
            </a:extLst>
          </p:cNvPr>
          <p:cNvSpPr/>
          <p:nvPr/>
        </p:nvSpPr>
        <p:spPr>
          <a:xfrm>
            <a:off x="11104301" y="3717133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Opération manuelle 76">
            <a:extLst>
              <a:ext uri="{FF2B5EF4-FFF2-40B4-BE49-F238E27FC236}">
                <a16:creationId xmlns="" xmlns:a16="http://schemas.microsoft.com/office/drawing/2014/main" id="{03CE85ED-3066-4068-BC1A-259D9A9D3DCC}"/>
              </a:ext>
            </a:extLst>
          </p:cNvPr>
          <p:cNvSpPr/>
          <p:nvPr/>
        </p:nvSpPr>
        <p:spPr>
          <a:xfrm>
            <a:off x="11056675" y="35780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Opération manuelle 77">
            <a:extLst>
              <a:ext uri="{FF2B5EF4-FFF2-40B4-BE49-F238E27FC236}">
                <a16:creationId xmlns="" xmlns:a16="http://schemas.microsoft.com/office/drawing/2014/main" id="{79928D55-BBC5-424E-8695-3091E8C6657E}"/>
              </a:ext>
            </a:extLst>
          </p:cNvPr>
          <p:cNvSpPr/>
          <p:nvPr/>
        </p:nvSpPr>
        <p:spPr>
          <a:xfrm rot="5400000">
            <a:off x="11352875" y="38742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Opération manuelle 78">
            <a:extLst>
              <a:ext uri="{FF2B5EF4-FFF2-40B4-BE49-F238E27FC236}">
                <a16:creationId xmlns="" xmlns:a16="http://schemas.microsoft.com/office/drawing/2014/main" id="{82EF2A1B-5C77-4B0B-BE5B-B84F18EC22CA}"/>
              </a:ext>
            </a:extLst>
          </p:cNvPr>
          <p:cNvSpPr/>
          <p:nvPr/>
        </p:nvSpPr>
        <p:spPr>
          <a:xfrm rot="10800000">
            <a:off x="11056675" y="41704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rganigramme : Opération manuelle 79">
            <a:extLst>
              <a:ext uri="{FF2B5EF4-FFF2-40B4-BE49-F238E27FC236}">
                <a16:creationId xmlns="" xmlns:a16="http://schemas.microsoft.com/office/drawing/2014/main" id="{441CEF3D-96AC-4BCC-9786-F7EAB682DE92}"/>
              </a:ext>
            </a:extLst>
          </p:cNvPr>
          <p:cNvSpPr/>
          <p:nvPr/>
        </p:nvSpPr>
        <p:spPr>
          <a:xfrm rot="16200000">
            <a:off x="10764313" y="387428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="" xmlns:a16="http://schemas.microsoft.com/office/drawing/2014/main" id="{597F2BE5-34C7-4F18-9C8E-CF88FF4C1DFE}"/>
              </a:ext>
            </a:extLst>
          </p:cNvPr>
          <p:cNvSpPr/>
          <p:nvPr/>
        </p:nvSpPr>
        <p:spPr>
          <a:xfrm>
            <a:off x="8720082" y="4888545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Opération manuelle 81">
            <a:extLst>
              <a:ext uri="{FF2B5EF4-FFF2-40B4-BE49-F238E27FC236}">
                <a16:creationId xmlns="" xmlns:a16="http://schemas.microsoft.com/office/drawing/2014/main" id="{D5774860-83B8-4C85-88AF-2440281A45F1}"/>
              </a:ext>
            </a:extLst>
          </p:cNvPr>
          <p:cNvSpPr/>
          <p:nvPr/>
        </p:nvSpPr>
        <p:spPr>
          <a:xfrm>
            <a:off x="8672456" y="47494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rganigramme : Opération manuelle 82">
            <a:extLst>
              <a:ext uri="{FF2B5EF4-FFF2-40B4-BE49-F238E27FC236}">
                <a16:creationId xmlns="" xmlns:a16="http://schemas.microsoft.com/office/drawing/2014/main" id="{EA347ED1-5173-4338-9BE9-75FF3332F8FE}"/>
              </a:ext>
            </a:extLst>
          </p:cNvPr>
          <p:cNvSpPr/>
          <p:nvPr/>
        </p:nvSpPr>
        <p:spPr>
          <a:xfrm rot="5400000">
            <a:off x="8968656" y="50456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rganigramme : Opération manuelle 83">
            <a:extLst>
              <a:ext uri="{FF2B5EF4-FFF2-40B4-BE49-F238E27FC236}">
                <a16:creationId xmlns="" xmlns:a16="http://schemas.microsoft.com/office/drawing/2014/main" id="{03116B97-AF2D-4D98-A291-B386E74E4FB5}"/>
              </a:ext>
            </a:extLst>
          </p:cNvPr>
          <p:cNvSpPr/>
          <p:nvPr/>
        </p:nvSpPr>
        <p:spPr>
          <a:xfrm rot="10800000">
            <a:off x="8672456" y="5341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Opération manuelle 84">
            <a:extLst>
              <a:ext uri="{FF2B5EF4-FFF2-40B4-BE49-F238E27FC236}">
                <a16:creationId xmlns="" xmlns:a16="http://schemas.microsoft.com/office/drawing/2014/main" id="{0A5C7B69-FC08-4642-AD5E-EE3394D0F584}"/>
              </a:ext>
            </a:extLst>
          </p:cNvPr>
          <p:cNvSpPr/>
          <p:nvPr/>
        </p:nvSpPr>
        <p:spPr>
          <a:xfrm rot="16200000">
            <a:off x="8380094" y="50456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="" xmlns:a16="http://schemas.microsoft.com/office/drawing/2014/main" id="{DDA4AA9D-B29C-47E6-A317-873E22EAE6E2}"/>
              </a:ext>
            </a:extLst>
          </p:cNvPr>
          <p:cNvSpPr/>
          <p:nvPr/>
        </p:nvSpPr>
        <p:spPr>
          <a:xfrm>
            <a:off x="9630644" y="4892495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Opération manuelle 86">
            <a:extLst>
              <a:ext uri="{FF2B5EF4-FFF2-40B4-BE49-F238E27FC236}">
                <a16:creationId xmlns="" xmlns:a16="http://schemas.microsoft.com/office/drawing/2014/main" id="{AD51E247-C239-455C-836A-B1834FEB88CE}"/>
              </a:ext>
            </a:extLst>
          </p:cNvPr>
          <p:cNvSpPr/>
          <p:nvPr/>
        </p:nvSpPr>
        <p:spPr>
          <a:xfrm>
            <a:off x="9583018" y="47534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Opération manuelle 87">
            <a:extLst>
              <a:ext uri="{FF2B5EF4-FFF2-40B4-BE49-F238E27FC236}">
                <a16:creationId xmlns="" xmlns:a16="http://schemas.microsoft.com/office/drawing/2014/main" id="{7855F702-B32D-434E-AD05-E1A50B85C20D}"/>
              </a:ext>
            </a:extLst>
          </p:cNvPr>
          <p:cNvSpPr/>
          <p:nvPr/>
        </p:nvSpPr>
        <p:spPr>
          <a:xfrm rot="5400000">
            <a:off x="9879218" y="50496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>
            <a:extLst>
              <a:ext uri="{FF2B5EF4-FFF2-40B4-BE49-F238E27FC236}">
                <a16:creationId xmlns="" xmlns:a16="http://schemas.microsoft.com/office/drawing/2014/main" id="{18D84222-EFA1-4258-B31D-7D855D460937}"/>
              </a:ext>
            </a:extLst>
          </p:cNvPr>
          <p:cNvSpPr/>
          <p:nvPr/>
        </p:nvSpPr>
        <p:spPr>
          <a:xfrm rot="10800000">
            <a:off x="9583018" y="53458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>
            <a:extLst>
              <a:ext uri="{FF2B5EF4-FFF2-40B4-BE49-F238E27FC236}">
                <a16:creationId xmlns="" xmlns:a16="http://schemas.microsoft.com/office/drawing/2014/main" id="{1F8EDD20-9CF0-41CE-9931-177DC0B7D5DE}"/>
              </a:ext>
            </a:extLst>
          </p:cNvPr>
          <p:cNvSpPr/>
          <p:nvPr/>
        </p:nvSpPr>
        <p:spPr>
          <a:xfrm rot="16200000">
            <a:off x="9290656" y="50496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="" xmlns:a16="http://schemas.microsoft.com/office/drawing/2014/main" id="{B149C558-B168-4CDA-B447-9E3482E919D8}"/>
              </a:ext>
            </a:extLst>
          </p:cNvPr>
          <p:cNvSpPr/>
          <p:nvPr/>
        </p:nvSpPr>
        <p:spPr>
          <a:xfrm>
            <a:off x="10509021" y="4879713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Opération manuelle 91">
            <a:extLst>
              <a:ext uri="{FF2B5EF4-FFF2-40B4-BE49-F238E27FC236}">
                <a16:creationId xmlns="" xmlns:a16="http://schemas.microsoft.com/office/drawing/2014/main" id="{DC4A2F37-6A67-4DC4-BB28-2877AB22D30D}"/>
              </a:ext>
            </a:extLst>
          </p:cNvPr>
          <p:cNvSpPr/>
          <p:nvPr/>
        </p:nvSpPr>
        <p:spPr>
          <a:xfrm>
            <a:off x="10461395" y="47406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Opération manuelle 92">
            <a:extLst>
              <a:ext uri="{FF2B5EF4-FFF2-40B4-BE49-F238E27FC236}">
                <a16:creationId xmlns="" xmlns:a16="http://schemas.microsoft.com/office/drawing/2014/main" id="{179D0460-E87D-47E7-AF8A-CA7099284A25}"/>
              </a:ext>
            </a:extLst>
          </p:cNvPr>
          <p:cNvSpPr/>
          <p:nvPr/>
        </p:nvSpPr>
        <p:spPr>
          <a:xfrm rot="5400000">
            <a:off x="10757595" y="50368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Opération manuelle 93">
            <a:extLst>
              <a:ext uri="{FF2B5EF4-FFF2-40B4-BE49-F238E27FC236}">
                <a16:creationId xmlns="" xmlns:a16="http://schemas.microsoft.com/office/drawing/2014/main" id="{DEF731AD-13EB-47A9-9CB8-096FCAD5C985}"/>
              </a:ext>
            </a:extLst>
          </p:cNvPr>
          <p:cNvSpPr/>
          <p:nvPr/>
        </p:nvSpPr>
        <p:spPr>
          <a:xfrm rot="10800000">
            <a:off x="10461395" y="53330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Opération manuelle 94">
            <a:extLst>
              <a:ext uri="{FF2B5EF4-FFF2-40B4-BE49-F238E27FC236}">
                <a16:creationId xmlns="" xmlns:a16="http://schemas.microsoft.com/office/drawing/2014/main" id="{AC70A1E7-9F77-46D8-B862-2DDCFC168710}"/>
              </a:ext>
            </a:extLst>
          </p:cNvPr>
          <p:cNvSpPr/>
          <p:nvPr/>
        </p:nvSpPr>
        <p:spPr>
          <a:xfrm rot="16200000">
            <a:off x="10169033" y="503686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="" xmlns:a16="http://schemas.microsoft.com/office/drawing/2014/main" id="{8E1B767E-F370-4BB7-82DA-3086E054DA64}"/>
              </a:ext>
            </a:extLst>
          </p:cNvPr>
          <p:cNvSpPr/>
          <p:nvPr/>
        </p:nvSpPr>
        <p:spPr>
          <a:xfrm>
            <a:off x="11419583" y="4895784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rganigramme : Opération manuelle 96">
            <a:extLst>
              <a:ext uri="{FF2B5EF4-FFF2-40B4-BE49-F238E27FC236}">
                <a16:creationId xmlns="" xmlns:a16="http://schemas.microsoft.com/office/drawing/2014/main" id="{ECE5A3E8-FCA2-4120-B225-3222DFE73988}"/>
              </a:ext>
            </a:extLst>
          </p:cNvPr>
          <p:cNvSpPr/>
          <p:nvPr/>
        </p:nvSpPr>
        <p:spPr>
          <a:xfrm>
            <a:off x="11371957" y="47567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rganigramme : Opération manuelle 97">
            <a:extLst>
              <a:ext uri="{FF2B5EF4-FFF2-40B4-BE49-F238E27FC236}">
                <a16:creationId xmlns="" xmlns:a16="http://schemas.microsoft.com/office/drawing/2014/main" id="{7AC76E92-47B3-4FB5-810B-D290FF3E0889}"/>
              </a:ext>
            </a:extLst>
          </p:cNvPr>
          <p:cNvSpPr/>
          <p:nvPr/>
        </p:nvSpPr>
        <p:spPr>
          <a:xfrm rot="5400000">
            <a:off x="11668157" y="50529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rganigramme : Opération manuelle 98">
            <a:extLst>
              <a:ext uri="{FF2B5EF4-FFF2-40B4-BE49-F238E27FC236}">
                <a16:creationId xmlns="" xmlns:a16="http://schemas.microsoft.com/office/drawing/2014/main" id="{53B390CA-8E2A-4CE8-A34E-BA415E44122F}"/>
              </a:ext>
            </a:extLst>
          </p:cNvPr>
          <p:cNvSpPr/>
          <p:nvPr/>
        </p:nvSpPr>
        <p:spPr>
          <a:xfrm rot="10800000">
            <a:off x="11371957" y="53491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rganigramme : Opération manuelle 99">
            <a:extLst>
              <a:ext uri="{FF2B5EF4-FFF2-40B4-BE49-F238E27FC236}">
                <a16:creationId xmlns="" xmlns:a16="http://schemas.microsoft.com/office/drawing/2014/main" id="{21C269A4-ACA7-4E11-97AB-B4E2724E10FB}"/>
              </a:ext>
            </a:extLst>
          </p:cNvPr>
          <p:cNvSpPr/>
          <p:nvPr/>
        </p:nvSpPr>
        <p:spPr>
          <a:xfrm rot="16200000">
            <a:off x="11079595" y="505293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="" xmlns:a16="http://schemas.microsoft.com/office/drawing/2014/main" id="{4C489271-C52C-4BF3-B83D-48A639A3E0B9}"/>
              </a:ext>
            </a:extLst>
          </p:cNvPr>
          <p:cNvCxnSpPr>
            <a:cxnSpLocks/>
          </p:cNvCxnSpPr>
          <p:nvPr/>
        </p:nvCxnSpPr>
        <p:spPr>
          <a:xfrm>
            <a:off x="7366261" y="3172301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91880E58-6B22-4B4C-9D51-C2D9EA6DE3A2}"/>
              </a:ext>
            </a:extLst>
          </p:cNvPr>
          <p:cNvSpPr/>
          <p:nvPr/>
        </p:nvSpPr>
        <p:spPr>
          <a:xfrm>
            <a:off x="8152389" y="258467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Opération manuelle 40">
            <a:extLst>
              <a:ext uri="{FF2B5EF4-FFF2-40B4-BE49-F238E27FC236}">
                <a16:creationId xmlns="" xmlns:a16="http://schemas.microsoft.com/office/drawing/2014/main" id="{DC3B55B1-E72E-42ED-8A2F-633C40377417}"/>
              </a:ext>
            </a:extLst>
          </p:cNvPr>
          <p:cNvSpPr/>
          <p:nvPr/>
        </p:nvSpPr>
        <p:spPr>
          <a:xfrm>
            <a:off x="8104763" y="24456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="" xmlns:a16="http://schemas.microsoft.com/office/drawing/2014/main" id="{42CBBCDD-C623-4782-8062-5EF3E6F0ED96}"/>
              </a:ext>
            </a:extLst>
          </p:cNvPr>
          <p:cNvSpPr/>
          <p:nvPr/>
        </p:nvSpPr>
        <p:spPr>
          <a:xfrm rot="5400000">
            <a:off x="8400963" y="27418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Opération manuelle 43">
            <a:extLst>
              <a:ext uri="{FF2B5EF4-FFF2-40B4-BE49-F238E27FC236}">
                <a16:creationId xmlns="" xmlns:a16="http://schemas.microsoft.com/office/drawing/2014/main" id="{6219C7B1-99FF-4877-B7B3-EE55C0C91FF6}"/>
              </a:ext>
            </a:extLst>
          </p:cNvPr>
          <p:cNvSpPr/>
          <p:nvPr/>
        </p:nvSpPr>
        <p:spPr>
          <a:xfrm rot="10800000">
            <a:off x="8104763" y="30380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="" xmlns:a16="http://schemas.microsoft.com/office/drawing/2014/main" id="{704F0B15-2CB2-4638-ABCE-117C7E7094B4}"/>
              </a:ext>
            </a:extLst>
          </p:cNvPr>
          <p:cNvSpPr/>
          <p:nvPr/>
        </p:nvSpPr>
        <p:spPr>
          <a:xfrm rot="16200000">
            <a:off x="7812401" y="27418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BE8C4EC8-5639-44B8-8A54-18FD3BC6E5DA}"/>
              </a:ext>
            </a:extLst>
          </p:cNvPr>
          <p:cNvSpPr/>
          <p:nvPr/>
        </p:nvSpPr>
        <p:spPr>
          <a:xfrm>
            <a:off x="9062951" y="258862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="" xmlns:a16="http://schemas.microsoft.com/office/drawing/2014/main" id="{F9221C5D-13AA-4A55-AC8C-3CB3CFFAF1BC}"/>
              </a:ext>
            </a:extLst>
          </p:cNvPr>
          <p:cNvSpPr/>
          <p:nvPr/>
        </p:nvSpPr>
        <p:spPr>
          <a:xfrm>
            <a:off x="9015325" y="24495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="" xmlns:a16="http://schemas.microsoft.com/office/drawing/2014/main" id="{7A19FF6A-F47B-4732-96D4-F64E67720B9A}"/>
              </a:ext>
            </a:extLst>
          </p:cNvPr>
          <p:cNvSpPr/>
          <p:nvPr/>
        </p:nvSpPr>
        <p:spPr>
          <a:xfrm rot="5400000">
            <a:off x="9311525" y="27457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Opération manuelle 48">
            <a:extLst>
              <a:ext uri="{FF2B5EF4-FFF2-40B4-BE49-F238E27FC236}">
                <a16:creationId xmlns="" xmlns:a16="http://schemas.microsoft.com/office/drawing/2014/main" id="{761544D1-0FC7-402F-9E9D-BC6EAB0E04E0}"/>
              </a:ext>
            </a:extLst>
          </p:cNvPr>
          <p:cNvSpPr/>
          <p:nvPr/>
        </p:nvSpPr>
        <p:spPr>
          <a:xfrm rot="10800000">
            <a:off x="9015325" y="30419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="" xmlns:a16="http://schemas.microsoft.com/office/drawing/2014/main" id="{FDAA0F40-D2CA-48BB-B3B9-D2F2A3208A02}"/>
              </a:ext>
            </a:extLst>
          </p:cNvPr>
          <p:cNvSpPr/>
          <p:nvPr/>
        </p:nvSpPr>
        <p:spPr>
          <a:xfrm rot="16200000">
            <a:off x="8722963" y="27457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="" xmlns:a16="http://schemas.microsoft.com/office/drawing/2014/main" id="{AAE08825-BCD9-47CA-8A3E-23088EDD187F}"/>
              </a:ext>
            </a:extLst>
          </p:cNvPr>
          <p:cNvSpPr/>
          <p:nvPr/>
        </p:nvSpPr>
        <p:spPr>
          <a:xfrm>
            <a:off x="9941328" y="2575846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="" xmlns:a16="http://schemas.microsoft.com/office/drawing/2014/main" id="{9B3D5033-A414-42A2-828D-61F554B5F198}"/>
              </a:ext>
            </a:extLst>
          </p:cNvPr>
          <p:cNvSpPr/>
          <p:nvPr/>
        </p:nvSpPr>
        <p:spPr>
          <a:xfrm>
            <a:off x="9893702" y="24367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="" xmlns:a16="http://schemas.microsoft.com/office/drawing/2014/main" id="{DBBAC968-B061-466E-9689-60CAB39249A7}"/>
              </a:ext>
            </a:extLst>
          </p:cNvPr>
          <p:cNvSpPr/>
          <p:nvPr/>
        </p:nvSpPr>
        <p:spPr>
          <a:xfrm rot="5400000">
            <a:off x="10189902" y="27329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Opération manuelle 53">
            <a:extLst>
              <a:ext uri="{FF2B5EF4-FFF2-40B4-BE49-F238E27FC236}">
                <a16:creationId xmlns="" xmlns:a16="http://schemas.microsoft.com/office/drawing/2014/main" id="{29921343-D45D-4CB7-B013-A159A4BB1F27}"/>
              </a:ext>
            </a:extLst>
          </p:cNvPr>
          <p:cNvSpPr/>
          <p:nvPr/>
        </p:nvSpPr>
        <p:spPr>
          <a:xfrm rot="10800000">
            <a:off x="9893702" y="30291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="" xmlns:a16="http://schemas.microsoft.com/office/drawing/2014/main" id="{CFAD89A1-F135-4B8C-8675-DDAEFEB083C1}"/>
              </a:ext>
            </a:extLst>
          </p:cNvPr>
          <p:cNvSpPr/>
          <p:nvPr/>
        </p:nvSpPr>
        <p:spPr>
          <a:xfrm rot="16200000">
            <a:off x="9601340" y="27329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="" xmlns:a16="http://schemas.microsoft.com/office/drawing/2014/main" id="{A2B40826-0A97-44E1-854C-8D3E58F77946}"/>
              </a:ext>
            </a:extLst>
          </p:cNvPr>
          <p:cNvSpPr/>
          <p:nvPr/>
        </p:nvSpPr>
        <p:spPr>
          <a:xfrm>
            <a:off x="10851890" y="259191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="" xmlns:a16="http://schemas.microsoft.com/office/drawing/2014/main" id="{15137A17-D0C6-41DC-9C84-B3A932B67566}"/>
              </a:ext>
            </a:extLst>
          </p:cNvPr>
          <p:cNvSpPr/>
          <p:nvPr/>
        </p:nvSpPr>
        <p:spPr>
          <a:xfrm>
            <a:off x="10804264" y="24528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="" xmlns:a16="http://schemas.microsoft.com/office/drawing/2014/main" id="{23A00D56-8E55-4667-8F59-253B49D8ACFD}"/>
              </a:ext>
            </a:extLst>
          </p:cNvPr>
          <p:cNvSpPr/>
          <p:nvPr/>
        </p:nvSpPr>
        <p:spPr>
          <a:xfrm rot="5400000">
            <a:off x="11100464" y="27490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Opération manuelle 58">
            <a:extLst>
              <a:ext uri="{FF2B5EF4-FFF2-40B4-BE49-F238E27FC236}">
                <a16:creationId xmlns="" xmlns:a16="http://schemas.microsoft.com/office/drawing/2014/main" id="{F0417FF3-291C-4559-A8E5-6E28EB3D817D}"/>
              </a:ext>
            </a:extLst>
          </p:cNvPr>
          <p:cNvSpPr/>
          <p:nvPr/>
        </p:nvSpPr>
        <p:spPr>
          <a:xfrm rot="10800000">
            <a:off x="10804264" y="30452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="" xmlns:a16="http://schemas.microsoft.com/office/drawing/2014/main" id="{70A2DCFB-EA76-475D-87FD-769618A5310B}"/>
              </a:ext>
            </a:extLst>
          </p:cNvPr>
          <p:cNvSpPr/>
          <p:nvPr/>
        </p:nvSpPr>
        <p:spPr>
          <a:xfrm rot="16200000">
            <a:off x="10511902" y="27490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="" xmlns:a16="http://schemas.microsoft.com/office/drawing/2014/main" id="{823D8448-CCE1-4C38-8E05-68C8590DBC0C}"/>
              </a:ext>
            </a:extLst>
          </p:cNvPr>
          <p:cNvCxnSpPr>
            <a:cxnSpLocks/>
          </p:cNvCxnSpPr>
          <p:nvPr/>
        </p:nvCxnSpPr>
        <p:spPr>
          <a:xfrm>
            <a:off x="7688261" y="4302563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="" xmlns:a16="http://schemas.microsoft.com/office/drawing/2014/main" id="{0F8741F6-485E-4589-B941-8260B015DDED}"/>
              </a:ext>
            </a:extLst>
          </p:cNvPr>
          <p:cNvCxnSpPr>
            <a:cxnSpLocks/>
          </p:cNvCxnSpPr>
          <p:nvPr/>
        </p:nvCxnSpPr>
        <p:spPr>
          <a:xfrm>
            <a:off x="8025523" y="5471225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="" xmlns:a16="http://schemas.microsoft.com/office/drawing/2014/main" id="{69FD88B1-A156-4664-8C14-04D58A84F5BC}"/>
              </a:ext>
            </a:extLst>
          </p:cNvPr>
          <p:cNvSpPr txBox="1"/>
          <p:nvPr/>
        </p:nvSpPr>
        <p:spPr>
          <a:xfrm>
            <a:off x="7268873" y="313699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DMX 512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="" xmlns:a16="http://schemas.microsoft.com/office/drawing/2014/main" id="{E38F3277-20D2-4B82-8AEA-EAD558550FCE}"/>
              </a:ext>
            </a:extLst>
          </p:cNvPr>
          <p:cNvSpPr txBox="1"/>
          <p:nvPr/>
        </p:nvSpPr>
        <p:spPr>
          <a:xfrm>
            <a:off x="7597829" y="4295711"/>
            <a:ext cx="4478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jusqu’à 16 groupes indépendants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="" xmlns:a16="http://schemas.microsoft.com/office/drawing/2014/main" id="{6AE65DAE-7A98-4566-9161-9A053CAFDB7A}"/>
              </a:ext>
            </a:extLst>
          </p:cNvPr>
          <p:cNvSpPr txBox="1"/>
          <p:nvPr/>
        </p:nvSpPr>
        <p:spPr>
          <a:xfrm>
            <a:off x="7960735" y="5430563"/>
            <a:ext cx="391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universel et paramétrable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=""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="" xmlns:a16="http://schemas.microsoft.com/office/drawing/2014/main" id="{68733A33-E0EE-4B71-9A06-5363223830CA}"/>
              </a:ext>
            </a:extLst>
          </p:cNvPr>
          <p:cNvSpPr txBox="1"/>
          <p:nvPr/>
        </p:nvSpPr>
        <p:spPr>
          <a:xfrm>
            <a:off x="8280862" y="5650215"/>
            <a:ext cx="391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R, G, B, W, A, UV, pan, tilt…</a:t>
            </a:r>
            <a:endParaRPr lang="fr-FR" sz="1400" i="1" dirty="0">
              <a:solidFill>
                <a:srgbClr val="DAE3F3"/>
              </a:solidFill>
            </a:endParaRPr>
          </a:p>
        </p:txBody>
      </p:sp>
      <p:cxnSp>
        <p:nvCxnSpPr>
          <p:cNvPr id="111" name="Connecteur droit 110">
            <a:extLst>
              <a:ext uri="{FF2B5EF4-FFF2-40B4-BE49-F238E27FC236}">
                <a16:creationId xmlns="" xmlns:a16="http://schemas.microsoft.com/office/drawing/2014/main" id="{29A7FF87-BC99-41C5-8037-7E057BAD4D07}"/>
              </a:ext>
            </a:extLst>
          </p:cNvPr>
          <p:cNvCxnSpPr>
            <a:cxnSpLocks/>
          </p:cNvCxnSpPr>
          <p:nvPr/>
        </p:nvCxnSpPr>
        <p:spPr>
          <a:xfrm>
            <a:off x="2966251" y="2872636"/>
            <a:ext cx="187244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="" xmlns:a16="http://schemas.microsoft.com/office/drawing/2014/main" id="{FE19131E-EC96-4D99-A912-B07CF67FED57}"/>
              </a:ext>
            </a:extLst>
          </p:cNvPr>
          <p:cNvSpPr txBox="1"/>
          <p:nvPr/>
        </p:nvSpPr>
        <p:spPr>
          <a:xfrm>
            <a:off x="2886099" y="284218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MIDI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="" xmlns:a16="http://schemas.microsoft.com/office/drawing/2014/main" id="{50E87D2D-703A-484F-AB9C-A9001558B265}"/>
              </a:ext>
            </a:extLst>
          </p:cNvPr>
          <p:cNvSpPr txBox="1"/>
          <p:nvPr/>
        </p:nvSpPr>
        <p:spPr>
          <a:xfrm>
            <a:off x="3000129" y="3057301"/>
            <a:ext cx="129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Contrôleur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="" xmlns:a16="http://schemas.microsoft.com/office/drawing/2014/main" id="{CAEBF898-80D0-4816-9A37-BFCC2B4F246A}"/>
              </a:ext>
            </a:extLst>
          </p:cNvPr>
          <p:cNvSpPr txBox="1"/>
          <p:nvPr/>
        </p:nvSpPr>
        <p:spPr>
          <a:xfrm>
            <a:off x="3034450" y="3314096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Clavier maître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="" xmlns:a16="http://schemas.microsoft.com/office/drawing/2014/main" id="{2ADBC45A-107B-4418-9303-C092A5DA7134}"/>
              </a:ext>
            </a:extLst>
          </p:cNvPr>
          <p:cNvSpPr txBox="1"/>
          <p:nvPr/>
        </p:nvSpPr>
        <p:spPr>
          <a:xfrm>
            <a:off x="3085557" y="3562015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Séquenceur</a:t>
            </a:r>
            <a:endParaRPr lang="fr-FR" sz="1400" i="1" dirty="0">
              <a:solidFill>
                <a:srgbClr val="DAE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=""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Light Jockey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=""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Beat &amp; Light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74E8AFA3-B138-2D66-9C3C-1DE9DCC8C07C}"/>
              </a:ext>
            </a:extLst>
          </p:cNvPr>
          <p:cNvSpPr/>
          <p:nvPr/>
        </p:nvSpPr>
        <p:spPr>
          <a:xfrm>
            <a:off x="1758489" y="5403205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77C86C5B-1B9B-6544-0709-090AD5E17401}"/>
              </a:ext>
            </a:extLst>
          </p:cNvPr>
          <p:cNvSpPr txBox="1"/>
          <p:nvPr/>
        </p:nvSpPr>
        <p:spPr>
          <a:xfrm>
            <a:off x="1758489" y="5890865"/>
            <a:ext cx="2800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via une application offline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directement sur scène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6C6EDA6A-82B2-334F-8478-E0B113379946}"/>
              </a:ext>
            </a:extLst>
          </p:cNvPr>
          <p:cNvSpPr txBox="1"/>
          <p:nvPr/>
        </p:nvSpPr>
        <p:spPr>
          <a:xfrm>
            <a:off x="847137" y="3081327"/>
            <a:ext cx="2800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</a:rPr>
              <a:t>Attribution de valeurs de couleurs par groupes de spots</a:t>
            </a:r>
          </a:p>
          <a:p>
            <a:pPr marL="285750" indent="-285750">
              <a:buFontTx/>
              <a:buChar char="-"/>
            </a:pPr>
            <a:endParaRPr lang="fr-FR" sz="12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Configurations de couleurs par groupes pré-enregistrées</a:t>
            </a:r>
          </a:p>
        </p:txBody>
      </p:sp>
    </p:spTree>
    <p:extLst>
      <p:ext uri="{BB962C8B-B14F-4D97-AF65-F5344CB8AC3E}">
        <p14:creationId xmlns:p14="http://schemas.microsoft.com/office/powerpoint/2010/main" val="4077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=""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=""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Séquenceur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="" xmlns:a16="http://schemas.microsoft.com/office/drawing/2014/main" id="{C52AE2BA-B991-EBDF-460B-A7B0337F8701}"/>
              </a:ext>
            </a:extLst>
          </p:cNvPr>
          <p:cNvSpPr/>
          <p:nvPr/>
        </p:nvSpPr>
        <p:spPr>
          <a:xfrm>
            <a:off x="8052792" y="3219225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="" xmlns:a16="http://schemas.microsoft.com/office/drawing/2014/main" id="{4EA2A443-DA9D-D476-797F-432FEB17CB41}"/>
              </a:ext>
            </a:extLst>
          </p:cNvPr>
          <p:cNvSpPr/>
          <p:nvPr/>
        </p:nvSpPr>
        <p:spPr>
          <a:xfrm>
            <a:off x="10184585" y="3219226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Externe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="" xmlns:a16="http://schemas.microsoft.com/office/drawing/2014/main" id="{683AE567-0F31-D319-403F-257414713CFE}"/>
              </a:ext>
            </a:extLst>
          </p:cNvPr>
          <p:cNvSpPr txBox="1"/>
          <p:nvPr/>
        </p:nvSpPr>
        <p:spPr>
          <a:xfrm>
            <a:off x="10271761" y="3794806"/>
            <a:ext cx="148428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1 groupe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instrument</a:t>
            </a:r>
          </a:p>
          <a:p>
            <a:r>
              <a:rPr lang="fr-FR" sz="10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(jusqu’à 16 différents)</a:t>
            </a:r>
          </a:p>
          <a:p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couleur</a:t>
            </a:r>
          </a:p>
          <a:p>
            <a:pPr lvl="1"/>
            <a:r>
              <a:rPr lang="fr-FR" sz="1100" i="1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ou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 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variation de couleurs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C787E6B1-B434-AC53-BD32-64FE80C94B19}"/>
              </a:ext>
            </a:extLst>
          </p:cNvPr>
          <p:cNvSpPr/>
          <p:nvPr/>
        </p:nvSpPr>
        <p:spPr>
          <a:xfrm>
            <a:off x="4601871" y="161973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Clavier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20A80479-A65F-A09F-5DC7-7752AE77F1FE}"/>
              </a:ext>
            </a:extLst>
          </p:cNvPr>
          <p:cNvSpPr txBox="1"/>
          <p:nvPr/>
        </p:nvSpPr>
        <p:spPr>
          <a:xfrm>
            <a:off x="4611716" y="2121033"/>
            <a:ext cx="279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groupe spécifique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note  1 couleur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3D51EE64-C5E5-6B0F-3FC6-CE7EBFA3CEAC}"/>
              </a:ext>
            </a:extLst>
          </p:cNvPr>
          <p:cNvCxnSpPr>
            <a:cxnSpLocks/>
          </p:cNvCxnSpPr>
          <p:nvPr/>
        </p:nvCxnSpPr>
        <p:spPr>
          <a:xfrm>
            <a:off x="3796594" y="3132845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="" xmlns:a16="http://schemas.microsoft.com/office/drawing/2014/main" id="{B75642F1-4DED-8DA5-94FC-4314CF044240}"/>
              </a:ext>
            </a:extLst>
          </p:cNvPr>
          <p:cNvCxnSpPr>
            <a:cxnSpLocks/>
          </p:cNvCxnSpPr>
          <p:nvPr/>
        </p:nvCxnSpPr>
        <p:spPr>
          <a:xfrm>
            <a:off x="7401976" y="2552182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3219225"/>
            <a:ext cx="28001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16 groupes indépendants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globaux (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Dimmer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R,G,B,W,A,UV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tilt et pan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changement de mode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8000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presets</a:t>
            </a: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="" xmlns:a16="http://schemas.microsoft.com/office/drawing/2014/main" id="{D273B2D6-E2D4-C50F-78B6-EE3B82F7F0FE}"/>
              </a:ext>
            </a:extLst>
          </p:cNvPr>
          <p:cNvCxnSpPr>
            <a:cxnSpLocks/>
          </p:cNvCxnSpPr>
          <p:nvPr/>
        </p:nvCxnSpPr>
        <p:spPr>
          <a:xfrm flipV="1">
            <a:off x="9923852" y="3794806"/>
            <a:ext cx="0" cy="20936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372863" y="1340939"/>
            <a:ext cx="485608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89F2DB-BC7E-4729-A4B0-5F96486A6F3B}"/>
              </a:ext>
            </a:extLst>
          </p:cNvPr>
          <p:cNvSpPr/>
          <p:nvPr/>
        </p:nvSpPr>
        <p:spPr>
          <a:xfrm>
            <a:off x="531057" y="2059312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ED1997-AB8C-4C21-B767-7C1C942E508B}"/>
              </a:ext>
            </a:extLst>
          </p:cNvPr>
          <p:cNvSpPr/>
          <p:nvPr/>
        </p:nvSpPr>
        <p:spPr>
          <a:xfrm>
            <a:off x="681977" y="247878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CD3110-4CD0-470C-9597-0C37D1B6F72A}"/>
              </a:ext>
            </a:extLst>
          </p:cNvPr>
          <p:cNvSpPr/>
          <p:nvPr/>
        </p:nvSpPr>
        <p:spPr>
          <a:xfrm>
            <a:off x="6819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DEE193C-F907-4ACD-A5B7-D34F89A36408}"/>
              </a:ext>
            </a:extLst>
          </p:cNvPr>
          <p:cNvSpPr/>
          <p:nvPr/>
        </p:nvSpPr>
        <p:spPr>
          <a:xfrm>
            <a:off x="6819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530BB0C-D70A-4094-9746-9D0CCB5D20D6}"/>
              </a:ext>
            </a:extLst>
          </p:cNvPr>
          <p:cNvSpPr/>
          <p:nvPr/>
        </p:nvSpPr>
        <p:spPr>
          <a:xfrm>
            <a:off x="6819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16B8B0D-22DA-4BA6-A835-FD34CEB49023}"/>
              </a:ext>
            </a:extLst>
          </p:cNvPr>
          <p:cNvSpPr/>
          <p:nvPr/>
        </p:nvSpPr>
        <p:spPr>
          <a:xfrm>
            <a:off x="85342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9ABA309-3A9A-4690-8810-04C762B92845}"/>
              </a:ext>
            </a:extLst>
          </p:cNvPr>
          <p:cNvSpPr/>
          <p:nvPr/>
        </p:nvSpPr>
        <p:spPr>
          <a:xfrm>
            <a:off x="85342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6E96D04-EBA4-442E-8EC0-8FE955BEED69}"/>
              </a:ext>
            </a:extLst>
          </p:cNvPr>
          <p:cNvSpPr/>
          <p:nvPr/>
        </p:nvSpPr>
        <p:spPr>
          <a:xfrm>
            <a:off x="85342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8A8857-760D-4F50-A970-1EE030042752}"/>
              </a:ext>
            </a:extLst>
          </p:cNvPr>
          <p:cNvSpPr/>
          <p:nvPr/>
        </p:nvSpPr>
        <p:spPr>
          <a:xfrm>
            <a:off x="85342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E5176EA-FAE9-4C57-B5A1-9CC490D17464}"/>
              </a:ext>
            </a:extLst>
          </p:cNvPr>
          <p:cNvSpPr/>
          <p:nvPr/>
        </p:nvSpPr>
        <p:spPr>
          <a:xfrm>
            <a:off x="102487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4511581-600E-4DEE-8951-3C4F2BB9C86B}"/>
              </a:ext>
            </a:extLst>
          </p:cNvPr>
          <p:cNvSpPr/>
          <p:nvPr/>
        </p:nvSpPr>
        <p:spPr>
          <a:xfrm>
            <a:off x="10248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4F7AA47-0A7F-4C1B-8714-DFA9B08D97CB}"/>
              </a:ext>
            </a:extLst>
          </p:cNvPr>
          <p:cNvSpPr/>
          <p:nvPr/>
        </p:nvSpPr>
        <p:spPr>
          <a:xfrm>
            <a:off x="10248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99A0D8F-842C-44D7-9C16-374F3186C408}"/>
              </a:ext>
            </a:extLst>
          </p:cNvPr>
          <p:cNvSpPr/>
          <p:nvPr/>
        </p:nvSpPr>
        <p:spPr>
          <a:xfrm>
            <a:off x="10248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9DB30CA-9F4A-4C82-84CD-F1706E195EC1}"/>
              </a:ext>
            </a:extLst>
          </p:cNvPr>
          <p:cNvSpPr/>
          <p:nvPr/>
        </p:nvSpPr>
        <p:spPr>
          <a:xfrm>
            <a:off x="1198543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4EC39C1-6599-4DBD-947D-ADEDB26F3C6F}"/>
              </a:ext>
            </a:extLst>
          </p:cNvPr>
          <p:cNvSpPr/>
          <p:nvPr/>
        </p:nvSpPr>
        <p:spPr>
          <a:xfrm>
            <a:off x="1198542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B7668AA-9FAF-4875-B6E1-11AF61626F73}"/>
              </a:ext>
            </a:extLst>
          </p:cNvPr>
          <p:cNvSpPr/>
          <p:nvPr/>
        </p:nvSpPr>
        <p:spPr>
          <a:xfrm>
            <a:off x="1198542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6ABA0B8-6560-4C69-903D-DDFA1353014B}"/>
              </a:ext>
            </a:extLst>
          </p:cNvPr>
          <p:cNvSpPr/>
          <p:nvPr/>
        </p:nvSpPr>
        <p:spPr>
          <a:xfrm>
            <a:off x="1198541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6BF8558C-793F-4365-8974-34ABC808EC3F}"/>
              </a:ext>
            </a:extLst>
          </p:cNvPr>
          <p:cNvSpPr/>
          <p:nvPr/>
        </p:nvSpPr>
        <p:spPr>
          <a:xfrm>
            <a:off x="148986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E9203C2B-D111-4FE9-BF24-B18C06259737}"/>
              </a:ext>
            </a:extLst>
          </p:cNvPr>
          <p:cNvSpPr/>
          <p:nvPr/>
        </p:nvSpPr>
        <p:spPr>
          <a:xfrm>
            <a:off x="162321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C09FB3F3-8F3B-4DF0-9300-2CA6A88EFFDC}"/>
              </a:ext>
            </a:extLst>
          </p:cNvPr>
          <p:cNvSpPr/>
          <p:nvPr/>
        </p:nvSpPr>
        <p:spPr>
          <a:xfrm>
            <a:off x="1489867" y="260533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BE81B881-3486-44C9-A933-D501D998537B}"/>
              </a:ext>
            </a:extLst>
          </p:cNvPr>
          <p:cNvSpPr/>
          <p:nvPr/>
        </p:nvSpPr>
        <p:spPr>
          <a:xfrm>
            <a:off x="1623218" y="26100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="" xmlns:a16="http://schemas.microsoft.com/office/drawing/2014/main" id="{08F89639-431F-4DDF-BF20-5F11F5DD75BF}"/>
              </a:ext>
            </a:extLst>
          </p:cNvPr>
          <p:cNvCxnSpPr/>
          <p:nvPr/>
        </p:nvCxnSpPr>
        <p:spPr>
          <a:xfrm>
            <a:off x="903756" y="208470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="" xmlns:a16="http://schemas.microsoft.com/office/drawing/2014/main" id="{8383B4E6-C2E6-4083-B81D-C80A7E3701DB}"/>
              </a:ext>
            </a:extLst>
          </p:cNvPr>
          <p:cNvCxnSpPr/>
          <p:nvPr/>
        </p:nvCxnSpPr>
        <p:spPr>
          <a:xfrm>
            <a:off x="760645" y="2086712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="" xmlns:a16="http://schemas.microsoft.com/office/drawing/2014/main" id="{12B0419C-6978-4101-8E96-BEF365F182CB}"/>
              </a:ext>
            </a:extLst>
          </p:cNvPr>
          <p:cNvCxnSpPr/>
          <p:nvPr/>
        </p:nvCxnSpPr>
        <p:spPr>
          <a:xfrm>
            <a:off x="1046461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="" xmlns:a16="http://schemas.microsoft.com/office/drawing/2014/main" id="{0AF99C1E-9927-44FE-9935-1CAB63B10546}"/>
              </a:ext>
            </a:extLst>
          </p:cNvPr>
          <p:cNvCxnSpPr/>
          <p:nvPr/>
        </p:nvCxnSpPr>
        <p:spPr>
          <a:xfrm>
            <a:off x="1187842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="" xmlns:a16="http://schemas.microsoft.com/office/drawing/2014/main" id="{8134B5D1-14B1-4CB3-BC90-49DA4AC2619F}"/>
              </a:ext>
            </a:extLst>
          </p:cNvPr>
          <p:cNvSpPr/>
          <p:nvPr/>
        </p:nvSpPr>
        <p:spPr>
          <a:xfrm>
            <a:off x="853425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="" xmlns:a16="http://schemas.microsoft.com/office/drawing/2014/main" id="{258E64E4-1F93-4BDC-B6E0-5AC8DFC43265}"/>
              </a:ext>
            </a:extLst>
          </p:cNvPr>
          <p:cNvSpPr/>
          <p:nvPr/>
        </p:nvSpPr>
        <p:spPr>
          <a:xfrm>
            <a:off x="995468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="" xmlns:a16="http://schemas.microsoft.com/office/drawing/2014/main" id="{89B46454-6106-49FF-A25F-96725C5186FA}"/>
              </a:ext>
            </a:extLst>
          </p:cNvPr>
          <p:cNvSpPr/>
          <p:nvPr/>
        </p:nvSpPr>
        <p:spPr>
          <a:xfrm>
            <a:off x="1137511" y="215890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="" xmlns:a16="http://schemas.microsoft.com/office/drawing/2014/main" id="{8DF8DA6D-6EC4-4499-8F18-DE31C7D7F185}"/>
              </a:ext>
            </a:extLst>
          </p:cNvPr>
          <p:cNvSpPr/>
          <p:nvPr/>
        </p:nvSpPr>
        <p:spPr>
          <a:xfrm>
            <a:off x="710314" y="2158630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="" xmlns:a16="http://schemas.microsoft.com/office/drawing/2014/main" id="{03D0651D-9509-44DC-B649-8EA7769440F0}"/>
              </a:ext>
            </a:extLst>
          </p:cNvPr>
          <p:cNvCxnSpPr>
            <a:cxnSpLocks/>
          </p:cNvCxnSpPr>
          <p:nvPr/>
        </p:nvCxnSpPr>
        <p:spPr>
          <a:xfrm flipV="1">
            <a:off x="1532729" y="2478782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="" xmlns:a16="http://schemas.microsoft.com/office/drawing/2014/main" id="{3E81D001-A20C-4CEE-AB15-842EC83405C8}"/>
              </a:ext>
            </a:extLst>
          </p:cNvPr>
          <p:cNvCxnSpPr>
            <a:cxnSpLocks/>
          </p:cNvCxnSpPr>
          <p:nvPr/>
        </p:nvCxnSpPr>
        <p:spPr>
          <a:xfrm flipV="1">
            <a:off x="1666080" y="248143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="" xmlns:a16="http://schemas.microsoft.com/office/drawing/2014/main" id="{7CDA61E9-BD60-4AA2-83CF-34D53C31C6B2}"/>
              </a:ext>
            </a:extLst>
          </p:cNvPr>
          <p:cNvCxnSpPr>
            <a:cxnSpLocks/>
          </p:cNvCxnSpPr>
          <p:nvPr/>
        </p:nvCxnSpPr>
        <p:spPr>
          <a:xfrm flipV="1">
            <a:off x="1666080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="" xmlns:a16="http://schemas.microsoft.com/office/drawing/2014/main" id="{14858095-04C0-47E0-BA6E-8947B6A74606}"/>
              </a:ext>
            </a:extLst>
          </p:cNvPr>
          <p:cNvCxnSpPr>
            <a:cxnSpLocks/>
          </p:cNvCxnSpPr>
          <p:nvPr/>
        </p:nvCxnSpPr>
        <p:spPr>
          <a:xfrm flipV="1">
            <a:off x="1532729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="" xmlns:a16="http://schemas.microsoft.com/office/drawing/2014/main" id="{D78F0AEB-9429-4B9D-A2FA-32388985336A}"/>
              </a:ext>
            </a:extLst>
          </p:cNvPr>
          <p:cNvSpPr/>
          <p:nvPr/>
        </p:nvSpPr>
        <p:spPr>
          <a:xfrm>
            <a:off x="3004125" y="2434619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="" xmlns:a16="http://schemas.microsoft.com/office/drawing/2014/main" id="{BE768354-8668-4675-A6E4-84F039D4BD9F}"/>
              </a:ext>
            </a:extLst>
          </p:cNvPr>
          <p:cNvSpPr/>
          <p:nvPr/>
        </p:nvSpPr>
        <p:spPr>
          <a:xfrm>
            <a:off x="2956499" y="2295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Opération manuelle 45">
            <a:extLst>
              <a:ext uri="{FF2B5EF4-FFF2-40B4-BE49-F238E27FC236}">
                <a16:creationId xmlns="" xmlns:a16="http://schemas.microsoft.com/office/drawing/2014/main" id="{5E3B31DA-205C-4831-8663-3EE4C7367577}"/>
              </a:ext>
            </a:extLst>
          </p:cNvPr>
          <p:cNvSpPr/>
          <p:nvPr/>
        </p:nvSpPr>
        <p:spPr>
          <a:xfrm rot="5400000">
            <a:off x="3252699" y="25917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="" xmlns:a16="http://schemas.microsoft.com/office/drawing/2014/main" id="{C94537A1-5F3A-46CA-B701-E1D8EA6F669E}"/>
              </a:ext>
            </a:extLst>
          </p:cNvPr>
          <p:cNvSpPr/>
          <p:nvPr/>
        </p:nvSpPr>
        <p:spPr>
          <a:xfrm rot="10800000">
            <a:off x="2956499" y="28879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="" xmlns:a16="http://schemas.microsoft.com/office/drawing/2014/main" id="{DEC14131-B1A7-438A-AB64-0C4C90454FAF}"/>
              </a:ext>
            </a:extLst>
          </p:cNvPr>
          <p:cNvSpPr/>
          <p:nvPr/>
        </p:nvSpPr>
        <p:spPr>
          <a:xfrm rot="16200000">
            <a:off x="2664137" y="259177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="" xmlns:a16="http://schemas.microsoft.com/office/drawing/2014/main" id="{57ED967F-2403-47CF-90B7-AB0649FDEBF6}"/>
              </a:ext>
            </a:extLst>
          </p:cNvPr>
          <p:cNvSpPr/>
          <p:nvPr/>
        </p:nvSpPr>
        <p:spPr>
          <a:xfrm>
            <a:off x="3914687" y="2438569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="" xmlns:a16="http://schemas.microsoft.com/office/drawing/2014/main" id="{5B199164-FB82-41BC-B08E-F96C799ABBE9}"/>
              </a:ext>
            </a:extLst>
          </p:cNvPr>
          <p:cNvSpPr/>
          <p:nvPr/>
        </p:nvSpPr>
        <p:spPr>
          <a:xfrm>
            <a:off x="3867061" y="22995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Opération manuelle 50">
            <a:extLst>
              <a:ext uri="{FF2B5EF4-FFF2-40B4-BE49-F238E27FC236}">
                <a16:creationId xmlns="" xmlns:a16="http://schemas.microsoft.com/office/drawing/2014/main" id="{7B70BBD9-D78E-494A-8051-F4DD42B6C98C}"/>
              </a:ext>
            </a:extLst>
          </p:cNvPr>
          <p:cNvSpPr/>
          <p:nvPr/>
        </p:nvSpPr>
        <p:spPr>
          <a:xfrm rot="5400000">
            <a:off x="4163261" y="25957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="" xmlns:a16="http://schemas.microsoft.com/office/drawing/2014/main" id="{A2E12316-19B7-4AFE-A151-7A75A6117B39}"/>
              </a:ext>
            </a:extLst>
          </p:cNvPr>
          <p:cNvSpPr/>
          <p:nvPr/>
        </p:nvSpPr>
        <p:spPr>
          <a:xfrm rot="10800000">
            <a:off x="3867061" y="28919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="" xmlns:a16="http://schemas.microsoft.com/office/drawing/2014/main" id="{41F32346-726A-41D5-84CD-218EC20EF107}"/>
              </a:ext>
            </a:extLst>
          </p:cNvPr>
          <p:cNvSpPr/>
          <p:nvPr/>
        </p:nvSpPr>
        <p:spPr>
          <a:xfrm rot="16200000">
            <a:off x="3574699" y="259572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E31D655E-B249-4414-AE34-B67AD7800953}"/>
              </a:ext>
            </a:extLst>
          </p:cNvPr>
          <p:cNvSpPr/>
          <p:nvPr/>
        </p:nvSpPr>
        <p:spPr>
          <a:xfrm>
            <a:off x="4793064" y="2425787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="" xmlns:a16="http://schemas.microsoft.com/office/drawing/2014/main" id="{0570133B-4647-4695-AB44-838B0D5A0C04}"/>
              </a:ext>
            </a:extLst>
          </p:cNvPr>
          <p:cNvSpPr/>
          <p:nvPr/>
        </p:nvSpPr>
        <p:spPr>
          <a:xfrm>
            <a:off x="4745438" y="22867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Opération manuelle 55">
            <a:extLst>
              <a:ext uri="{FF2B5EF4-FFF2-40B4-BE49-F238E27FC236}">
                <a16:creationId xmlns="" xmlns:a16="http://schemas.microsoft.com/office/drawing/2014/main" id="{041BC852-606F-465B-AE72-9A8673581C5E}"/>
              </a:ext>
            </a:extLst>
          </p:cNvPr>
          <p:cNvSpPr/>
          <p:nvPr/>
        </p:nvSpPr>
        <p:spPr>
          <a:xfrm rot="5400000">
            <a:off x="5041638" y="25829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="" xmlns:a16="http://schemas.microsoft.com/office/drawing/2014/main" id="{DA61E444-A567-4828-9EB5-51967FD9EE7A}"/>
              </a:ext>
            </a:extLst>
          </p:cNvPr>
          <p:cNvSpPr/>
          <p:nvPr/>
        </p:nvSpPr>
        <p:spPr>
          <a:xfrm rot="10800000">
            <a:off x="4745438" y="28791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="" xmlns:a16="http://schemas.microsoft.com/office/drawing/2014/main" id="{702971F1-FBB5-43A8-B0EE-9AAA49378AAB}"/>
              </a:ext>
            </a:extLst>
          </p:cNvPr>
          <p:cNvSpPr/>
          <p:nvPr/>
        </p:nvSpPr>
        <p:spPr>
          <a:xfrm rot="16200000">
            <a:off x="4453076" y="258293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FEA95C18-4499-4E6F-A4C2-1FB58CA00A60}"/>
              </a:ext>
            </a:extLst>
          </p:cNvPr>
          <p:cNvSpPr/>
          <p:nvPr/>
        </p:nvSpPr>
        <p:spPr>
          <a:xfrm>
            <a:off x="5703626" y="2441858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="" xmlns:a16="http://schemas.microsoft.com/office/drawing/2014/main" id="{CD43C8E4-1F23-46D8-BBFC-E4E53C18C3BD}"/>
              </a:ext>
            </a:extLst>
          </p:cNvPr>
          <p:cNvSpPr/>
          <p:nvPr/>
        </p:nvSpPr>
        <p:spPr>
          <a:xfrm>
            <a:off x="5656000" y="23028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Opération manuelle 60">
            <a:extLst>
              <a:ext uri="{FF2B5EF4-FFF2-40B4-BE49-F238E27FC236}">
                <a16:creationId xmlns="" xmlns:a16="http://schemas.microsoft.com/office/drawing/2014/main" id="{57C7D8CF-C749-4080-99CF-7B7C049DFBFB}"/>
              </a:ext>
            </a:extLst>
          </p:cNvPr>
          <p:cNvSpPr/>
          <p:nvPr/>
        </p:nvSpPr>
        <p:spPr>
          <a:xfrm rot="5400000">
            <a:off x="5952200" y="25990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="" xmlns:a16="http://schemas.microsoft.com/office/drawing/2014/main" id="{5277FDD6-02A1-4EA9-ACBC-A14ABAEF5AD9}"/>
              </a:ext>
            </a:extLst>
          </p:cNvPr>
          <p:cNvSpPr/>
          <p:nvPr/>
        </p:nvSpPr>
        <p:spPr>
          <a:xfrm rot="10800000">
            <a:off x="5656000" y="28952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="" xmlns:a16="http://schemas.microsoft.com/office/drawing/2014/main" id="{66420B32-DB23-47E2-8295-B4FC92FE1B14}"/>
              </a:ext>
            </a:extLst>
          </p:cNvPr>
          <p:cNvSpPr/>
          <p:nvPr/>
        </p:nvSpPr>
        <p:spPr>
          <a:xfrm rot="16200000">
            <a:off x="5363638" y="259901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="" xmlns:a16="http://schemas.microsoft.com/office/drawing/2014/main" id="{631B3EC7-1AAC-421B-B9B3-D2C8ED851FF0}"/>
              </a:ext>
            </a:extLst>
          </p:cNvPr>
          <p:cNvCxnSpPr>
            <a:cxnSpLocks/>
          </p:cNvCxnSpPr>
          <p:nvPr/>
        </p:nvCxnSpPr>
        <p:spPr>
          <a:xfrm>
            <a:off x="1874749" y="2642797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="" xmlns:a16="http://schemas.microsoft.com/office/drawing/2014/main" id="{F76F844B-73AE-4860-B262-3CFFC7CEA1E9}"/>
              </a:ext>
            </a:extLst>
          </p:cNvPr>
          <p:cNvSpPr/>
          <p:nvPr/>
        </p:nvSpPr>
        <p:spPr>
          <a:xfrm>
            <a:off x="2063701" y="2346598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34A081A0-E7E6-479F-9161-22B9EEC0AF00}"/>
              </a:ext>
            </a:extLst>
          </p:cNvPr>
          <p:cNvSpPr/>
          <p:nvPr/>
        </p:nvSpPr>
        <p:spPr>
          <a:xfrm>
            <a:off x="954088" y="3280874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D70B9E5F-3772-49BE-B49A-74B5CCC2177C}"/>
              </a:ext>
            </a:extLst>
          </p:cNvPr>
          <p:cNvSpPr/>
          <p:nvPr/>
        </p:nvSpPr>
        <p:spPr>
          <a:xfrm>
            <a:off x="11050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97650997-A9BE-42ED-95A2-175CFCFC9C49}"/>
              </a:ext>
            </a:extLst>
          </p:cNvPr>
          <p:cNvSpPr/>
          <p:nvPr/>
        </p:nvSpPr>
        <p:spPr>
          <a:xfrm>
            <a:off x="11050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AFE9E62B-E28B-4508-A451-55037ED3FF15}"/>
              </a:ext>
            </a:extLst>
          </p:cNvPr>
          <p:cNvSpPr/>
          <p:nvPr/>
        </p:nvSpPr>
        <p:spPr>
          <a:xfrm>
            <a:off x="11050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6C0DD773-12A0-49A0-AF3E-549D4911B481}"/>
              </a:ext>
            </a:extLst>
          </p:cNvPr>
          <p:cNvSpPr/>
          <p:nvPr/>
        </p:nvSpPr>
        <p:spPr>
          <a:xfrm>
            <a:off x="11050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546D4EB-1182-4343-A3FD-6DF4A1C45A97}"/>
              </a:ext>
            </a:extLst>
          </p:cNvPr>
          <p:cNvSpPr/>
          <p:nvPr/>
        </p:nvSpPr>
        <p:spPr>
          <a:xfrm>
            <a:off x="127645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E5C654A-2F21-4102-A55D-51863B983632}"/>
              </a:ext>
            </a:extLst>
          </p:cNvPr>
          <p:cNvSpPr/>
          <p:nvPr/>
        </p:nvSpPr>
        <p:spPr>
          <a:xfrm>
            <a:off x="127645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AD7FE707-1FC7-40B6-842A-29ADA3A17273}"/>
              </a:ext>
            </a:extLst>
          </p:cNvPr>
          <p:cNvSpPr/>
          <p:nvPr/>
        </p:nvSpPr>
        <p:spPr>
          <a:xfrm>
            <a:off x="127645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D99A4C18-6C81-4F8D-96BD-C2AF1D7C11B0}"/>
              </a:ext>
            </a:extLst>
          </p:cNvPr>
          <p:cNvSpPr/>
          <p:nvPr/>
        </p:nvSpPr>
        <p:spPr>
          <a:xfrm>
            <a:off x="127645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F2DAE333-16A6-4D4B-8D8C-87C58D898AAC}"/>
              </a:ext>
            </a:extLst>
          </p:cNvPr>
          <p:cNvSpPr/>
          <p:nvPr/>
        </p:nvSpPr>
        <p:spPr>
          <a:xfrm>
            <a:off x="14479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BBC9C63-263C-41DE-8B1F-9AD82D1C8089}"/>
              </a:ext>
            </a:extLst>
          </p:cNvPr>
          <p:cNvSpPr/>
          <p:nvPr/>
        </p:nvSpPr>
        <p:spPr>
          <a:xfrm>
            <a:off x="14479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EC2AB87B-C366-4D3E-A86E-329E6664C047}"/>
              </a:ext>
            </a:extLst>
          </p:cNvPr>
          <p:cNvSpPr/>
          <p:nvPr/>
        </p:nvSpPr>
        <p:spPr>
          <a:xfrm>
            <a:off x="14479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1657DD6-4421-46E0-8AF9-647C74447693}"/>
              </a:ext>
            </a:extLst>
          </p:cNvPr>
          <p:cNvSpPr/>
          <p:nvPr/>
        </p:nvSpPr>
        <p:spPr>
          <a:xfrm>
            <a:off x="14479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796AF5D3-BE2B-40E2-B8EC-DF0492E591EB}"/>
              </a:ext>
            </a:extLst>
          </p:cNvPr>
          <p:cNvSpPr/>
          <p:nvPr/>
        </p:nvSpPr>
        <p:spPr>
          <a:xfrm>
            <a:off x="1621574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BE5BDD4C-CB37-48C5-B6B5-2332151B3D06}"/>
              </a:ext>
            </a:extLst>
          </p:cNvPr>
          <p:cNvSpPr/>
          <p:nvPr/>
        </p:nvSpPr>
        <p:spPr>
          <a:xfrm>
            <a:off x="1621573" y="386941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443AE76-98E0-49AE-9E5D-254D547E5DF9}"/>
              </a:ext>
            </a:extLst>
          </p:cNvPr>
          <p:cNvSpPr/>
          <p:nvPr/>
        </p:nvSpPr>
        <p:spPr>
          <a:xfrm>
            <a:off x="1621573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6A08437-F7D6-41FA-940D-D0ECE9FD3E18}"/>
              </a:ext>
            </a:extLst>
          </p:cNvPr>
          <p:cNvSpPr/>
          <p:nvPr/>
        </p:nvSpPr>
        <p:spPr>
          <a:xfrm>
            <a:off x="1621572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="" xmlns:a16="http://schemas.microsoft.com/office/drawing/2014/main" id="{AD276A69-E7EF-4D3B-ADAB-3DA9335511C7}"/>
              </a:ext>
            </a:extLst>
          </p:cNvPr>
          <p:cNvSpPr/>
          <p:nvPr/>
        </p:nvSpPr>
        <p:spPr>
          <a:xfrm>
            <a:off x="191289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="" xmlns:a16="http://schemas.microsoft.com/office/drawing/2014/main" id="{D4F49EFD-A656-44A7-B774-1A1C257AE6D6}"/>
              </a:ext>
            </a:extLst>
          </p:cNvPr>
          <p:cNvSpPr/>
          <p:nvPr/>
        </p:nvSpPr>
        <p:spPr>
          <a:xfrm>
            <a:off x="204624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="" xmlns:a16="http://schemas.microsoft.com/office/drawing/2014/main" id="{1F010599-EEB3-44FF-9812-673A5E5232C2}"/>
              </a:ext>
            </a:extLst>
          </p:cNvPr>
          <p:cNvSpPr/>
          <p:nvPr/>
        </p:nvSpPr>
        <p:spPr>
          <a:xfrm>
            <a:off x="1912898" y="38268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="" xmlns:a16="http://schemas.microsoft.com/office/drawing/2014/main" id="{372F645B-1C8B-44CA-83A3-2A0D673E121A}"/>
              </a:ext>
            </a:extLst>
          </p:cNvPr>
          <p:cNvSpPr/>
          <p:nvPr/>
        </p:nvSpPr>
        <p:spPr>
          <a:xfrm>
            <a:off x="2046249" y="3831658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="" xmlns:a16="http://schemas.microsoft.com/office/drawing/2014/main" id="{E60F88EE-7000-4657-B0FD-36E5A314EE6A}"/>
              </a:ext>
            </a:extLst>
          </p:cNvPr>
          <p:cNvCxnSpPr/>
          <p:nvPr/>
        </p:nvCxnSpPr>
        <p:spPr>
          <a:xfrm>
            <a:off x="1326787" y="3306263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="" xmlns:a16="http://schemas.microsoft.com/office/drawing/2014/main" id="{501004A4-D5FE-4B61-ABC0-2E9A0D74516C}"/>
              </a:ext>
            </a:extLst>
          </p:cNvPr>
          <p:cNvCxnSpPr/>
          <p:nvPr/>
        </p:nvCxnSpPr>
        <p:spPr>
          <a:xfrm>
            <a:off x="1183676" y="3308274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="" xmlns:a16="http://schemas.microsoft.com/office/drawing/2014/main" id="{29C501C1-3485-4AAB-8A97-FB6953F9A97F}"/>
              </a:ext>
            </a:extLst>
          </p:cNvPr>
          <p:cNvCxnSpPr/>
          <p:nvPr/>
        </p:nvCxnSpPr>
        <p:spPr>
          <a:xfrm>
            <a:off x="1469492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="" xmlns:a16="http://schemas.microsoft.com/office/drawing/2014/main" id="{94EFA8BE-7979-4E4E-BEEB-E09C44167113}"/>
              </a:ext>
            </a:extLst>
          </p:cNvPr>
          <p:cNvCxnSpPr/>
          <p:nvPr/>
        </p:nvCxnSpPr>
        <p:spPr>
          <a:xfrm>
            <a:off x="1610873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="" xmlns:a16="http://schemas.microsoft.com/office/drawing/2014/main" id="{55206765-4672-4F8D-9E01-D5EFFB20D9D9}"/>
              </a:ext>
            </a:extLst>
          </p:cNvPr>
          <p:cNvSpPr/>
          <p:nvPr/>
        </p:nvSpPr>
        <p:spPr>
          <a:xfrm>
            <a:off x="1276456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="" xmlns:a16="http://schemas.microsoft.com/office/drawing/2014/main" id="{27CE9D6C-D41D-4D60-9083-F85D94D168EB}"/>
              </a:ext>
            </a:extLst>
          </p:cNvPr>
          <p:cNvSpPr/>
          <p:nvPr/>
        </p:nvSpPr>
        <p:spPr>
          <a:xfrm>
            <a:off x="1418499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="" xmlns:a16="http://schemas.microsoft.com/office/drawing/2014/main" id="{2CA9662B-7B58-4CAD-8B32-92C191936058}"/>
              </a:ext>
            </a:extLst>
          </p:cNvPr>
          <p:cNvSpPr/>
          <p:nvPr/>
        </p:nvSpPr>
        <p:spPr>
          <a:xfrm>
            <a:off x="1560542" y="3380465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="" xmlns:a16="http://schemas.microsoft.com/office/drawing/2014/main" id="{C0CB2C8F-D525-40BB-AD44-D099BC5C510B}"/>
              </a:ext>
            </a:extLst>
          </p:cNvPr>
          <p:cNvSpPr/>
          <p:nvPr/>
        </p:nvSpPr>
        <p:spPr>
          <a:xfrm>
            <a:off x="1133345" y="3380192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="" xmlns:a16="http://schemas.microsoft.com/office/drawing/2014/main" id="{4FBAD689-8EDC-4A47-94C2-D452D3C40A35}"/>
              </a:ext>
            </a:extLst>
          </p:cNvPr>
          <p:cNvCxnSpPr>
            <a:cxnSpLocks/>
          </p:cNvCxnSpPr>
          <p:nvPr/>
        </p:nvCxnSpPr>
        <p:spPr>
          <a:xfrm flipV="1">
            <a:off x="1955760" y="370034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="" xmlns:a16="http://schemas.microsoft.com/office/drawing/2014/main" id="{C1A4BA32-7FDF-40A6-A7DB-C7D1A2459269}"/>
              </a:ext>
            </a:extLst>
          </p:cNvPr>
          <p:cNvCxnSpPr>
            <a:cxnSpLocks/>
          </p:cNvCxnSpPr>
          <p:nvPr/>
        </p:nvCxnSpPr>
        <p:spPr>
          <a:xfrm flipV="1">
            <a:off x="2089111" y="370299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="" xmlns:a16="http://schemas.microsoft.com/office/drawing/2014/main" id="{93CB8DA8-FA29-42CC-BDB4-78BFA756C087}"/>
              </a:ext>
            </a:extLst>
          </p:cNvPr>
          <p:cNvCxnSpPr>
            <a:cxnSpLocks/>
          </p:cNvCxnSpPr>
          <p:nvPr/>
        </p:nvCxnSpPr>
        <p:spPr>
          <a:xfrm flipV="1">
            <a:off x="2089111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="" xmlns:a16="http://schemas.microsoft.com/office/drawing/2014/main" id="{432FFC5B-3FC7-475F-898A-DAB81849CC56}"/>
              </a:ext>
            </a:extLst>
          </p:cNvPr>
          <p:cNvCxnSpPr>
            <a:cxnSpLocks/>
          </p:cNvCxnSpPr>
          <p:nvPr/>
        </p:nvCxnSpPr>
        <p:spPr>
          <a:xfrm flipV="1">
            <a:off x="1955760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="" xmlns:a16="http://schemas.microsoft.com/office/drawing/2014/main" id="{9BF50C65-0E69-4862-9D01-1AE70EA6BA08}"/>
              </a:ext>
            </a:extLst>
          </p:cNvPr>
          <p:cNvSpPr/>
          <p:nvPr/>
        </p:nvSpPr>
        <p:spPr>
          <a:xfrm>
            <a:off x="3427156" y="3656181"/>
            <a:ext cx="409575" cy="4195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rganigramme : Opération manuelle 100">
            <a:extLst>
              <a:ext uri="{FF2B5EF4-FFF2-40B4-BE49-F238E27FC236}">
                <a16:creationId xmlns="" xmlns:a16="http://schemas.microsoft.com/office/drawing/2014/main" id="{1E903528-0661-4E6A-A6C6-E5FA9856A4C5}"/>
              </a:ext>
            </a:extLst>
          </p:cNvPr>
          <p:cNvSpPr/>
          <p:nvPr/>
        </p:nvSpPr>
        <p:spPr>
          <a:xfrm>
            <a:off x="3379530" y="35171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rganigramme : Opération manuelle 101">
            <a:extLst>
              <a:ext uri="{FF2B5EF4-FFF2-40B4-BE49-F238E27FC236}">
                <a16:creationId xmlns="" xmlns:a16="http://schemas.microsoft.com/office/drawing/2014/main" id="{F6B92152-D1F6-4527-B437-6C453F733BC9}"/>
              </a:ext>
            </a:extLst>
          </p:cNvPr>
          <p:cNvSpPr/>
          <p:nvPr/>
        </p:nvSpPr>
        <p:spPr>
          <a:xfrm rot="5400000">
            <a:off x="3675730" y="38133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Opération manuelle 102">
            <a:extLst>
              <a:ext uri="{FF2B5EF4-FFF2-40B4-BE49-F238E27FC236}">
                <a16:creationId xmlns="" xmlns:a16="http://schemas.microsoft.com/office/drawing/2014/main" id="{6B57E32F-BD82-474B-A32A-3BC82B5E9779}"/>
              </a:ext>
            </a:extLst>
          </p:cNvPr>
          <p:cNvSpPr/>
          <p:nvPr/>
        </p:nvSpPr>
        <p:spPr>
          <a:xfrm rot="10800000">
            <a:off x="3379530" y="41095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Opération manuelle 103">
            <a:extLst>
              <a:ext uri="{FF2B5EF4-FFF2-40B4-BE49-F238E27FC236}">
                <a16:creationId xmlns="" xmlns:a16="http://schemas.microsoft.com/office/drawing/2014/main" id="{E349C885-CD3E-4BCD-8755-9085EE3C2FF2}"/>
              </a:ext>
            </a:extLst>
          </p:cNvPr>
          <p:cNvSpPr/>
          <p:nvPr/>
        </p:nvSpPr>
        <p:spPr>
          <a:xfrm rot="16200000">
            <a:off x="3087168" y="381333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="" xmlns:a16="http://schemas.microsoft.com/office/drawing/2014/main" id="{DFFDEF85-84E2-45F6-B169-4AC2452DEB4E}"/>
              </a:ext>
            </a:extLst>
          </p:cNvPr>
          <p:cNvSpPr/>
          <p:nvPr/>
        </p:nvSpPr>
        <p:spPr>
          <a:xfrm>
            <a:off x="4337718" y="3660131"/>
            <a:ext cx="409575" cy="4195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Opération manuelle 105">
            <a:extLst>
              <a:ext uri="{FF2B5EF4-FFF2-40B4-BE49-F238E27FC236}">
                <a16:creationId xmlns="" xmlns:a16="http://schemas.microsoft.com/office/drawing/2014/main" id="{A74DBD90-71D2-49BD-BF5E-80EE2E2D4A76}"/>
              </a:ext>
            </a:extLst>
          </p:cNvPr>
          <p:cNvSpPr/>
          <p:nvPr/>
        </p:nvSpPr>
        <p:spPr>
          <a:xfrm>
            <a:off x="4290092" y="35210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Opération manuelle 106">
            <a:extLst>
              <a:ext uri="{FF2B5EF4-FFF2-40B4-BE49-F238E27FC236}">
                <a16:creationId xmlns="" xmlns:a16="http://schemas.microsoft.com/office/drawing/2014/main" id="{BA69DB04-07AB-4831-B444-2F39243941B9}"/>
              </a:ext>
            </a:extLst>
          </p:cNvPr>
          <p:cNvSpPr/>
          <p:nvPr/>
        </p:nvSpPr>
        <p:spPr>
          <a:xfrm rot="5400000">
            <a:off x="4586292" y="38172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Opération manuelle 107">
            <a:extLst>
              <a:ext uri="{FF2B5EF4-FFF2-40B4-BE49-F238E27FC236}">
                <a16:creationId xmlns="" xmlns:a16="http://schemas.microsoft.com/office/drawing/2014/main" id="{B53EA52F-5D6A-4528-894D-0934EB0E008C}"/>
              </a:ext>
            </a:extLst>
          </p:cNvPr>
          <p:cNvSpPr/>
          <p:nvPr/>
        </p:nvSpPr>
        <p:spPr>
          <a:xfrm rot="10800000">
            <a:off x="4290092" y="41134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Opération manuelle 108">
            <a:extLst>
              <a:ext uri="{FF2B5EF4-FFF2-40B4-BE49-F238E27FC236}">
                <a16:creationId xmlns="" xmlns:a16="http://schemas.microsoft.com/office/drawing/2014/main" id="{0A546A5B-5A37-4E16-9BB5-40E1AAAC4F22}"/>
              </a:ext>
            </a:extLst>
          </p:cNvPr>
          <p:cNvSpPr/>
          <p:nvPr/>
        </p:nvSpPr>
        <p:spPr>
          <a:xfrm rot="16200000">
            <a:off x="3997730" y="381728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="" xmlns:a16="http://schemas.microsoft.com/office/drawing/2014/main" id="{CA732512-84BE-4C67-AABB-B0F1B8210AC0}"/>
              </a:ext>
            </a:extLst>
          </p:cNvPr>
          <p:cNvSpPr/>
          <p:nvPr/>
        </p:nvSpPr>
        <p:spPr>
          <a:xfrm>
            <a:off x="5216095" y="3647349"/>
            <a:ext cx="409575" cy="4195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Opération manuelle 110">
            <a:extLst>
              <a:ext uri="{FF2B5EF4-FFF2-40B4-BE49-F238E27FC236}">
                <a16:creationId xmlns="" xmlns:a16="http://schemas.microsoft.com/office/drawing/2014/main" id="{F472534D-971C-438F-81E4-D824B27772DC}"/>
              </a:ext>
            </a:extLst>
          </p:cNvPr>
          <p:cNvSpPr/>
          <p:nvPr/>
        </p:nvSpPr>
        <p:spPr>
          <a:xfrm>
            <a:off x="5168469" y="35083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rganigramme : Opération manuelle 111">
            <a:extLst>
              <a:ext uri="{FF2B5EF4-FFF2-40B4-BE49-F238E27FC236}">
                <a16:creationId xmlns="" xmlns:a16="http://schemas.microsoft.com/office/drawing/2014/main" id="{CAC62D8C-2605-4FFF-BA6E-4799484954F0}"/>
              </a:ext>
            </a:extLst>
          </p:cNvPr>
          <p:cNvSpPr/>
          <p:nvPr/>
        </p:nvSpPr>
        <p:spPr>
          <a:xfrm rot="5400000">
            <a:off x="5464669" y="38045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Opération manuelle 112">
            <a:extLst>
              <a:ext uri="{FF2B5EF4-FFF2-40B4-BE49-F238E27FC236}">
                <a16:creationId xmlns="" xmlns:a16="http://schemas.microsoft.com/office/drawing/2014/main" id="{C339A49A-DD14-426E-A4B4-84412D6EF6C6}"/>
              </a:ext>
            </a:extLst>
          </p:cNvPr>
          <p:cNvSpPr/>
          <p:nvPr/>
        </p:nvSpPr>
        <p:spPr>
          <a:xfrm rot="10800000">
            <a:off x="5168469" y="41007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Opération manuelle 113">
            <a:extLst>
              <a:ext uri="{FF2B5EF4-FFF2-40B4-BE49-F238E27FC236}">
                <a16:creationId xmlns="" xmlns:a16="http://schemas.microsoft.com/office/drawing/2014/main" id="{B82F14E7-9D6F-4D8A-B933-293D0052C316}"/>
              </a:ext>
            </a:extLst>
          </p:cNvPr>
          <p:cNvSpPr/>
          <p:nvPr/>
        </p:nvSpPr>
        <p:spPr>
          <a:xfrm rot="16200000">
            <a:off x="4876107" y="380450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="" xmlns:a16="http://schemas.microsoft.com/office/drawing/2014/main" id="{EA56A8A8-0BA0-4111-A323-411F2396B83D}"/>
              </a:ext>
            </a:extLst>
          </p:cNvPr>
          <p:cNvSpPr/>
          <p:nvPr/>
        </p:nvSpPr>
        <p:spPr>
          <a:xfrm>
            <a:off x="6126657" y="3663420"/>
            <a:ext cx="409575" cy="4195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Opération manuelle 115">
            <a:extLst>
              <a:ext uri="{FF2B5EF4-FFF2-40B4-BE49-F238E27FC236}">
                <a16:creationId xmlns="" xmlns:a16="http://schemas.microsoft.com/office/drawing/2014/main" id="{B064107C-837E-4ED5-AC8E-C241295AFB20}"/>
              </a:ext>
            </a:extLst>
          </p:cNvPr>
          <p:cNvSpPr/>
          <p:nvPr/>
        </p:nvSpPr>
        <p:spPr>
          <a:xfrm>
            <a:off x="6079031" y="35243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Opération manuelle 116">
            <a:extLst>
              <a:ext uri="{FF2B5EF4-FFF2-40B4-BE49-F238E27FC236}">
                <a16:creationId xmlns="" xmlns:a16="http://schemas.microsoft.com/office/drawing/2014/main" id="{4BA629C4-E14B-409F-883A-F9D45F3DC5D6}"/>
              </a:ext>
            </a:extLst>
          </p:cNvPr>
          <p:cNvSpPr/>
          <p:nvPr/>
        </p:nvSpPr>
        <p:spPr>
          <a:xfrm rot="5400000">
            <a:off x="6375231" y="38205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Opération manuelle 117">
            <a:extLst>
              <a:ext uri="{FF2B5EF4-FFF2-40B4-BE49-F238E27FC236}">
                <a16:creationId xmlns="" xmlns:a16="http://schemas.microsoft.com/office/drawing/2014/main" id="{FCA2BC78-8A34-4078-B05B-D13DB0246C73}"/>
              </a:ext>
            </a:extLst>
          </p:cNvPr>
          <p:cNvSpPr/>
          <p:nvPr/>
        </p:nvSpPr>
        <p:spPr>
          <a:xfrm rot="10800000">
            <a:off x="6079031" y="41167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Opération manuelle 118">
            <a:extLst>
              <a:ext uri="{FF2B5EF4-FFF2-40B4-BE49-F238E27FC236}">
                <a16:creationId xmlns="" xmlns:a16="http://schemas.microsoft.com/office/drawing/2014/main" id="{329EECEF-CF01-47B4-9171-C8DE4E57FCE3}"/>
              </a:ext>
            </a:extLst>
          </p:cNvPr>
          <p:cNvSpPr/>
          <p:nvPr/>
        </p:nvSpPr>
        <p:spPr>
          <a:xfrm rot="16200000">
            <a:off x="5786669" y="3820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>
            <a:extLst>
              <a:ext uri="{FF2B5EF4-FFF2-40B4-BE49-F238E27FC236}">
                <a16:creationId xmlns="" xmlns:a16="http://schemas.microsoft.com/office/drawing/2014/main" id="{422617BB-493F-4804-8694-0AF7884D635D}"/>
              </a:ext>
            </a:extLst>
          </p:cNvPr>
          <p:cNvCxnSpPr>
            <a:cxnSpLocks/>
          </p:cNvCxnSpPr>
          <p:nvPr/>
        </p:nvCxnSpPr>
        <p:spPr>
          <a:xfrm>
            <a:off x="2297780" y="3864359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 : coins arrondis 120">
            <a:extLst>
              <a:ext uri="{FF2B5EF4-FFF2-40B4-BE49-F238E27FC236}">
                <a16:creationId xmlns="" xmlns:a16="http://schemas.microsoft.com/office/drawing/2014/main" id="{1520DFD6-7413-4BCB-A395-506BE503FFDD}"/>
              </a:ext>
            </a:extLst>
          </p:cNvPr>
          <p:cNvSpPr/>
          <p:nvPr/>
        </p:nvSpPr>
        <p:spPr>
          <a:xfrm>
            <a:off x="2486732" y="3568160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34BCD487-1483-46E3-A9C0-4BA2E50C4BD6}"/>
              </a:ext>
            </a:extLst>
          </p:cNvPr>
          <p:cNvSpPr/>
          <p:nvPr/>
        </p:nvSpPr>
        <p:spPr>
          <a:xfrm>
            <a:off x="1340584" y="449747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06487DC3-56D8-45E6-8C64-89F9C75293CC}"/>
              </a:ext>
            </a:extLst>
          </p:cNvPr>
          <p:cNvSpPr/>
          <p:nvPr/>
        </p:nvSpPr>
        <p:spPr>
          <a:xfrm>
            <a:off x="14915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311D83E5-12A7-42A2-9C8D-BA0D2AF9C6B1}"/>
              </a:ext>
            </a:extLst>
          </p:cNvPr>
          <p:cNvSpPr/>
          <p:nvPr/>
        </p:nvSpPr>
        <p:spPr>
          <a:xfrm>
            <a:off x="14915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2692776D-4261-471A-929D-8657CE1CE1FB}"/>
              </a:ext>
            </a:extLst>
          </p:cNvPr>
          <p:cNvSpPr/>
          <p:nvPr/>
        </p:nvSpPr>
        <p:spPr>
          <a:xfrm>
            <a:off x="14915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D1821063-B6AD-4728-8E76-4EC6AEC1E649}"/>
              </a:ext>
            </a:extLst>
          </p:cNvPr>
          <p:cNvSpPr/>
          <p:nvPr/>
        </p:nvSpPr>
        <p:spPr>
          <a:xfrm>
            <a:off x="14915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49F13312-34D6-458D-89E5-28C83C6D3A36}"/>
              </a:ext>
            </a:extLst>
          </p:cNvPr>
          <p:cNvSpPr/>
          <p:nvPr/>
        </p:nvSpPr>
        <p:spPr>
          <a:xfrm>
            <a:off x="166295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E376702E-705F-49A2-98CA-E9B13FBC9B2B}"/>
              </a:ext>
            </a:extLst>
          </p:cNvPr>
          <p:cNvSpPr/>
          <p:nvPr/>
        </p:nvSpPr>
        <p:spPr>
          <a:xfrm>
            <a:off x="166295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1D5F63C-9F6D-4743-A213-313A64FBA87C}"/>
              </a:ext>
            </a:extLst>
          </p:cNvPr>
          <p:cNvSpPr/>
          <p:nvPr/>
        </p:nvSpPr>
        <p:spPr>
          <a:xfrm>
            <a:off x="1662953" y="5255076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03A8DE17-67F5-4193-A8F9-D48C5EA1E29D}"/>
              </a:ext>
            </a:extLst>
          </p:cNvPr>
          <p:cNvSpPr/>
          <p:nvPr/>
        </p:nvSpPr>
        <p:spPr>
          <a:xfrm>
            <a:off x="166295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CB20D29C-5868-41E1-84A1-D8F6214ED988}"/>
              </a:ext>
            </a:extLst>
          </p:cNvPr>
          <p:cNvSpPr/>
          <p:nvPr/>
        </p:nvSpPr>
        <p:spPr>
          <a:xfrm>
            <a:off x="18344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CDDA134A-D6D0-4AB2-8686-CCE6548AB3E6}"/>
              </a:ext>
            </a:extLst>
          </p:cNvPr>
          <p:cNvSpPr/>
          <p:nvPr/>
        </p:nvSpPr>
        <p:spPr>
          <a:xfrm>
            <a:off x="18344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4DFFDD34-BBFA-4E57-AB99-5BD3B5E924B9}"/>
              </a:ext>
            </a:extLst>
          </p:cNvPr>
          <p:cNvSpPr/>
          <p:nvPr/>
        </p:nvSpPr>
        <p:spPr>
          <a:xfrm>
            <a:off x="18344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E7113D75-A311-47FF-916A-48B8A938EF31}"/>
              </a:ext>
            </a:extLst>
          </p:cNvPr>
          <p:cNvSpPr/>
          <p:nvPr/>
        </p:nvSpPr>
        <p:spPr>
          <a:xfrm>
            <a:off x="18344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F2C18121-FB2E-4B34-8B61-B274CDE57105}"/>
              </a:ext>
            </a:extLst>
          </p:cNvPr>
          <p:cNvSpPr/>
          <p:nvPr/>
        </p:nvSpPr>
        <p:spPr>
          <a:xfrm>
            <a:off x="2008070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95F20490-E024-4F46-89A2-ECBE215DFFA9}"/>
              </a:ext>
            </a:extLst>
          </p:cNvPr>
          <p:cNvSpPr/>
          <p:nvPr/>
        </p:nvSpPr>
        <p:spPr>
          <a:xfrm>
            <a:off x="2008069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8DCFFFCC-22F0-4F33-A385-0EFDEB821237}"/>
              </a:ext>
            </a:extLst>
          </p:cNvPr>
          <p:cNvSpPr/>
          <p:nvPr/>
        </p:nvSpPr>
        <p:spPr>
          <a:xfrm>
            <a:off x="2008069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30A8A0C1-A519-476D-B2D8-7ACACDF85316}"/>
              </a:ext>
            </a:extLst>
          </p:cNvPr>
          <p:cNvSpPr/>
          <p:nvPr/>
        </p:nvSpPr>
        <p:spPr>
          <a:xfrm>
            <a:off x="2008068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="" xmlns:a16="http://schemas.microsoft.com/office/drawing/2014/main" id="{29087126-B51A-4BEA-A1DA-C9615C135052}"/>
              </a:ext>
            </a:extLst>
          </p:cNvPr>
          <p:cNvSpPr/>
          <p:nvPr/>
        </p:nvSpPr>
        <p:spPr>
          <a:xfrm>
            <a:off x="229939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="" xmlns:a16="http://schemas.microsoft.com/office/drawing/2014/main" id="{3EA4140A-A2FF-464A-87DA-91D255207006}"/>
              </a:ext>
            </a:extLst>
          </p:cNvPr>
          <p:cNvSpPr/>
          <p:nvPr/>
        </p:nvSpPr>
        <p:spPr>
          <a:xfrm>
            <a:off x="243274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="" xmlns:a16="http://schemas.microsoft.com/office/drawing/2014/main" id="{982DCAAD-E1EB-4AEA-BF1C-49DC4B591C62}"/>
              </a:ext>
            </a:extLst>
          </p:cNvPr>
          <p:cNvSpPr/>
          <p:nvPr/>
        </p:nvSpPr>
        <p:spPr>
          <a:xfrm>
            <a:off x="2299394" y="504349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="" xmlns:a16="http://schemas.microsoft.com/office/drawing/2014/main" id="{837B6F88-FC60-4CFB-90FA-5F7444422F2B}"/>
              </a:ext>
            </a:extLst>
          </p:cNvPr>
          <p:cNvSpPr/>
          <p:nvPr/>
        </p:nvSpPr>
        <p:spPr>
          <a:xfrm>
            <a:off x="2432745" y="504825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="" xmlns:a16="http://schemas.microsoft.com/office/drawing/2014/main" id="{B88E07BE-72D2-4C83-BA55-BC1635D58DFD}"/>
              </a:ext>
            </a:extLst>
          </p:cNvPr>
          <p:cNvCxnSpPr/>
          <p:nvPr/>
        </p:nvCxnSpPr>
        <p:spPr>
          <a:xfrm>
            <a:off x="1713283" y="452285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="" xmlns:a16="http://schemas.microsoft.com/office/drawing/2014/main" id="{563BEA9E-5CFE-4679-9BEB-291C22C8DFB6}"/>
              </a:ext>
            </a:extLst>
          </p:cNvPr>
          <p:cNvCxnSpPr/>
          <p:nvPr/>
        </p:nvCxnSpPr>
        <p:spPr>
          <a:xfrm>
            <a:off x="1570172" y="452487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="" xmlns:a16="http://schemas.microsoft.com/office/drawing/2014/main" id="{BDAFD912-7155-4573-AB94-46F3FF09825C}"/>
              </a:ext>
            </a:extLst>
          </p:cNvPr>
          <p:cNvCxnSpPr/>
          <p:nvPr/>
        </p:nvCxnSpPr>
        <p:spPr>
          <a:xfrm>
            <a:off x="1855988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="" xmlns:a16="http://schemas.microsoft.com/office/drawing/2014/main" id="{DC1C5516-7062-45E8-ABDB-5F45DA1C1CB1}"/>
              </a:ext>
            </a:extLst>
          </p:cNvPr>
          <p:cNvCxnSpPr/>
          <p:nvPr/>
        </p:nvCxnSpPr>
        <p:spPr>
          <a:xfrm>
            <a:off x="1997369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 : coins arrondis 146">
            <a:extLst>
              <a:ext uri="{FF2B5EF4-FFF2-40B4-BE49-F238E27FC236}">
                <a16:creationId xmlns="" xmlns:a16="http://schemas.microsoft.com/office/drawing/2014/main" id="{DF7ED911-70A2-4529-9BFD-23CE903EC281}"/>
              </a:ext>
            </a:extLst>
          </p:cNvPr>
          <p:cNvSpPr/>
          <p:nvPr/>
        </p:nvSpPr>
        <p:spPr>
          <a:xfrm>
            <a:off x="1662952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="" xmlns:a16="http://schemas.microsoft.com/office/drawing/2014/main" id="{C941443D-ADB6-405B-8E7A-AA95E0061972}"/>
              </a:ext>
            </a:extLst>
          </p:cNvPr>
          <p:cNvSpPr/>
          <p:nvPr/>
        </p:nvSpPr>
        <p:spPr>
          <a:xfrm>
            <a:off x="1804995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="" xmlns:a16="http://schemas.microsoft.com/office/drawing/2014/main" id="{C853648D-A6B7-4AA6-85CA-71F5FDDA8FA0}"/>
              </a:ext>
            </a:extLst>
          </p:cNvPr>
          <p:cNvSpPr/>
          <p:nvPr/>
        </p:nvSpPr>
        <p:spPr>
          <a:xfrm>
            <a:off x="1947038" y="459706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="" xmlns:a16="http://schemas.microsoft.com/office/drawing/2014/main" id="{E6C7CDAD-9A17-43D6-A42D-F2DCD696E46C}"/>
              </a:ext>
            </a:extLst>
          </p:cNvPr>
          <p:cNvSpPr/>
          <p:nvPr/>
        </p:nvSpPr>
        <p:spPr>
          <a:xfrm>
            <a:off x="1519841" y="459678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>
            <a:extLst>
              <a:ext uri="{FF2B5EF4-FFF2-40B4-BE49-F238E27FC236}">
                <a16:creationId xmlns="" xmlns:a16="http://schemas.microsoft.com/office/drawing/2014/main" id="{5C8B3BA6-6527-448D-A1B5-DE248A0C5603}"/>
              </a:ext>
            </a:extLst>
          </p:cNvPr>
          <p:cNvCxnSpPr>
            <a:cxnSpLocks/>
          </p:cNvCxnSpPr>
          <p:nvPr/>
        </p:nvCxnSpPr>
        <p:spPr>
          <a:xfrm flipV="1">
            <a:off x="2342256" y="491694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="" xmlns:a16="http://schemas.microsoft.com/office/drawing/2014/main" id="{C22D2202-DF1A-4C59-92EE-6F666D9AD858}"/>
              </a:ext>
            </a:extLst>
          </p:cNvPr>
          <p:cNvCxnSpPr>
            <a:cxnSpLocks/>
          </p:cNvCxnSpPr>
          <p:nvPr/>
        </p:nvCxnSpPr>
        <p:spPr>
          <a:xfrm flipV="1">
            <a:off x="2475607" y="491959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="" xmlns:a16="http://schemas.microsoft.com/office/drawing/2014/main" id="{5F40A0D2-FF7C-48D9-9164-836707DBC06D}"/>
              </a:ext>
            </a:extLst>
          </p:cNvPr>
          <p:cNvCxnSpPr>
            <a:cxnSpLocks/>
          </p:cNvCxnSpPr>
          <p:nvPr/>
        </p:nvCxnSpPr>
        <p:spPr>
          <a:xfrm flipV="1">
            <a:off x="2475607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="" xmlns:a16="http://schemas.microsoft.com/office/drawing/2014/main" id="{DB49979E-E2FB-479F-9490-285F8BB5BD87}"/>
              </a:ext>
            </a:extLst>
          </p:cNvPr>
          <p:cNvCxnSpPr>
            <a:cxnSpLocks/>
          </p:cNvCxnSpPr>
          <p:nvPr/>
        </p:nvCxnSpPr>
        <p:spPr>
          <a:xfrm flipV="1">
            <a:off x="2342256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5" name="Ellipse 154">
            <a:extLst>
              <a:ext uri="{FF2B5EF4-FFF2-40B4-BE49-F238E27FC236}">
                <a16:creationId xmlns="" xmlns:a16="http://schemas.microsoft.com/office/drawing/2014/main" id="{FF862664-360C-48A6-ABBF-92813160EF7D}"/>
              </a:ext>
            </a:extLst>
          </p:cNvPr>
          <p:cNvSpPr/>
          <p:nvPr/>
        </p:nvSpPr>
        <p:spPr>
          <a:xfrm>
            <a:off x="3813652" y="4872777"/>
            <a:ext cx="409575" cy="419546"/>
          </a:xfrm>
          <a:prstGeom prst="ellipse">
            <a:avLst/>
          </a:prstGeom>
          <a:solidFill>
            <a:srgbClr val="595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Opération manuelle 155">
            <a:extLst>
              <a:ext uri="{FF2B5EF4-FFF2-40B4-BE49-F238E27FC236}">
                <a16:creationId xmlns="" xmlns:a16="http://schemas.microsoft.com/office/drawing/2014/main" id="{D71255D5-6575-4356-8C91-247A7F17D0F5}"/>
              </a:ext>
            </a:extLst>
          </p:cNvPr>
          <p:cNvSpPr/>
          <p:nvPr/>
        </p:nvSpPr>
        <p:spPr>
          <a:xfrm>
            <a:off x="3766026" y="47337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Opération manuelle 156">
            <a:extLst>
              <a:ext uri="{FF2B5EF4-FFF2-40B4-BE49-F238E27FC236}">
                <a16:creationId xmlns="" xmlns:a16="http://schemas.microsoft.com/office/drawing/2014/main" id="{31344C8B-BFD9-46B8-97D0-E283A1297D69}"/>
              </a:ext>
            </a:extLst>
          </p:cNvPr>
          <p:cNvSpPr/>
          <p:nvPr/>
        </p:nvSpPr>
        <p:spPr>
          <a:xfrm rot="5400000">
            <a:off x="4062226" y="50299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Opération manuelle 157">
            <a:extLst>
              <a:ext uri="{FF2B5EF4-FFF2-40B4-BE49-F238E27FC236}">
                <a16:creationId xmlns="" xmlns:a16="http://schemas.microsoft.com/office/drawing/2014/main" id="{8802FCAE-5BA5-4CA5-8C94-205CC8212377}"/>
              </a:ext>
            </a:extLst>
          </p:cNvPr>
          <p:cNvSpPr/>
          <p:nvPr/>
        </p:nvSpPr>
        <p:spPr>
          <a:xfrm rot="10800000">
            <a:off x="3766026" y="53261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Opération manuelle 158">
            <a:extLst>
              <a:ext uri="{FF2B5EF4-FFF2-40B4-BE49-F238E27FC236}">
                <a16:creationId xmlns="" xmlns:a16="http://schemas.microsoft.com/office/drawing/2014/main" id="{B40AD75A-6D5F-46BA-9819-7D7DF391FD7E}"/>
              </a:ext>
            </a:extLst>
          </p:cNvPr>
          <p:cNvSpPr/>
          <p:nvPr/>
        </p:nvSpPr>
        <p:spPr>
          <a:xfrm rot="16200000">
            <a:off x="3473664" y="502992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="" xmlns:a16="http://schemas.microsoft.com/office/drawing/2014/main" id="{9D489609-B9FC-4854-B063-671AE93909CF}"/>
              </a:ext>
            </a:extLst>
          </p:cNvPr>
          <p:cNvSpPr/>
          <p:nvPr/>
        </p:nvSpPr>
        <p:spPr>
          <a:xfrm>
            <a:off x="4724214" y="487672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rganigramme : Opération manuelle 160">
            <a:extLst>
              <a:ext uri="{FF2B5EF4-FFF2-40B4-BE49-F238E27FC236}">
                <a16:creationId xmlns="" xmlns:a16="http://schemas.microsoft.com/office/drawing/2014/main" id="{0DCCDA9C-FDF9-4FD6-8870-E56CC7A7B5CF}"/>
              </a:ext>
            </a:extLst>
          </p:cNvPr>
          <p:cNvSpPr/>
          <p:nvPr/>
        </p:nvSpPr>
        <p:spPr>
          <a:xfrm>
            <a:off x="4676588" y="47376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rganigramme : Opération manuelle 161">
            <a:extLst>
              <a:ext uri="{FF2B5EF4-FFF2-40B4-BE49-F238E27FC236}">
                <a16:creationId xmlns="" xmlns:a16="http://schemas.microsoft.com/office/drawing/2014/main" id="{6209A362-DBFC-4147-817F-59ABEFD8858C}"/>
              </a:ext>
            </a:extLst>
          </p:cNvPr>
          <p:cNvSpPr/>
          <p:nvPr/>
        </p:nvSpPr>
        <p:spPr>
          <a:xfrm rot="5400000">
            <a:off x="4972788" y="50338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Opération manuelle 162">
            <a:extLst>
              <a:ext uri="{FF2B5EF4-FFF2-40B4-BE49-F238E27FC236}">
                <a16:creationId xmlns="" xmlns:a16="http://schemas.microsoft.com/office/drawing/2014/main" id="{0DC98A03-2A9F-4B96-9C9B-C888859554B9}"/>
              </a:ext>
            </a:extLst>
          </p:cNvPr>
          <p:cNvSpPr/>
          <p:nvPr/>
        </p:nvSpPr>
        <p:spPr>
          <a:xfrm rot="10800000">
            <a:off x="4676588" y="53300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rganigramme : Opération manuelle 163">
            <a:extLst>
              <a:ext uri="{FF2B5EF4-FFF2-40B4-BE49-F238E27FC236}">
                <a16:creationId xmlns="" xmlns:a16="http://schemas.microsoft.com/office/drawing/2014/main" id="{0C144DA7-D0C1-4BB7-B5F7-A24D43E203FE}"/>
              </a:ext>
            </a:extLst>
          </p:cNvPr>
          <p:cNvSpPr/>
          <p:nvPr/>
        </p:nvSpPr>
        <p:spPr>
          <a:xfrm rot="16200000">
            <a:off x="4384226" y="503387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="" xmlns:a16="http://schemas.microsoft.com/office/drawing/2014/main" id="{A70BD950-6C30-4158-AD77-7043CB5A25EE}"/>
              </a:ext>
            </a:extLst>
          </p:cNvPr>
          <p:cNvSpPr/>
          <p:nvPr/>
        </p:nvSpPr>
        <p:spPr>
          <a:xfrm>
            <a:off x="5602591" y="4863945"/>
            <a:ext cx="409575" cy="419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rganigramme : Opération manuelle 165">
            <a:extLst>
              <a:ext uri="{FF2B5EF4-FFF2-40B4-BE49-F238E27FC236}">
                <a16:creationId xmlns="" xmlns:a16="http://schemas.microsoft.com/office/drawing/2014/main" id="{D6DC5E3D-710B-4C51-AA56-1A463ACCEF3C}"/>
              </a:ext>
            </a:extLst>
          </p:cNvPr>
          <p:cNvSpPr/>
          <p:nvPr/>
        </p:nvSpPr>
        <p:spPr>
          <a:xfrm>
            <a:off x="5554965" y="4724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rganigramme : Opération manuelle 166">
            <a:extLst>
              <a:ext uri="{FF2B5EF4-FFF2-40B4-BE49-F238E27FC236}">
                <a16:creationId xmlns="" xmlns:a16="http://schemas.microsoft.com/office/drawing/2014/main" id="{44BDA5CE-914A-4870-B282-98EF75A3B35B}"/>
              </a:ext>
            </a:extLst>
          </p:cNvPr>
          <p:cNvSpPr/>
          <p:nvPr/>
        </p:nvSpPr>
        <p:spPr>
          <a:xfrm rot="5400000">
            <a:off x="5851165" y="50210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rganigramme : Opération manuelle 167">
            <a:extLst>
              <a:ext uri="{FF2B5EF4-FFF2-40B4-BE49-F238E27FC236}">
                <a16:creationId xmlns="" xmlns:a16="http://schemas.microsoft.com/office/drawing/2014/main" id="{A31AF10C-4F61-497E-9B5B-FF6E6DEC84DD}"/>
              </a:ext>
            </a:extLst>
          </p:cNvPr>
          <p:cNvSpPr/>
          <p:nvPr/>
        </p:nvSpPr>
        <p:spPr>
          <a:xfrm rot="10800000">
            <a:off x="5554965" y="53172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Opération manuelle 168">
            <a:extLst>
              <a:ext uri="{FF2B5EF4-FFF2-40B4-BE49-F238E27FC236}">
                <a16:creationId xmlns="" xmlns:a16="http://schemas.microsoft.com/office/drawing/2014/main" id="{639B2F6E-819C-412F-B753-2E27CA831AB6}"/>
              </a:ext>
            </a:extLst>
          </p:cNvPr>
          <p:cNvSpPr/>
          <p:nvPr/>
        </p:nvSpPr>
        <p:spPr>
          <a:xfrm rot="16200000">
            <a:off x="5262603" y="50210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="" xmlns:a16="http://schemas.microsoft.com/office/drawing/2014/main" id="{298305CE-3B3C-4461-B155-51ECDBE3BA68}"/>
              </a:ext>
            </a:extLst>
          </p:cNvPr>
          <p:cNvSpPr/>
          <p:nvPr/>
        </p:nvSpPr>
        <p:spPr>
          <a:xfrm>
            <a:off x="6513153" y="4880016"/>
            <a:ext cx="409575" cy="419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rganigramme : Opération manuelle 170">
            <a:extLst>
              <a:ext uri="{FF2B5EF4-FFF2-40B4-BE49-F238E27FC236}">
                <a16:creationId xmlns="" xmlns:a16="http://schemas.microsoft.com/office/drawing/2014/main" id="{BAC79127-94C2-4A95-AC62-54CEB6DECE84}"/>
              </a:ext>
            </a:extLst>
          </p:cNvPr>
          <p:cNvSpPr/>
          <p:nvPr/>
        </p:nvSpPr>
        <p:spPr>
          <a:xfrm>
            <a:off x="6465527" y="47409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rganigramme : Opération manuelle 171">
            <a:extLst>
              <a:ext uri="{FF2B5EF4-FFF2-40B4-BE49-F238E27FC236}">
                <a16:creationId xmlns="" xmlns:a16="http://schemas.microsoft.com/office/drawing/2014/main" id="{7877FEB6-7CC2-4091-9B65-E7FAEE9C1306}"/>
              </a:ext>
            </a:extLst>
          </p:cNvPr>
          <p:cNvSpPr/>
          <p:nvPr/>
        </p:nvSpPr>
        <p:spPr>
          <a:xfrm rot="5400000">
            <a:off x="6761727" y="50371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Opération manuelle 172">
            <a:extLst>
              <a:ext uri="{FF2B5EF4-FFF2-40B4-BE49-F238E27FC236}">
                <a16:creationId xmlns="" xmlns:a16="http://schemas.microsoft.com/office/drawing/2014/main" id="{17BEAC83-792D-435C-B939-2901B8DF0937}"/>
              </a:ext>
            </a:extLst>
          </p:cNvPr>
          <p:cNvSpPr/>
          <p:nvPr/>
        </p:nvSpPr>
        <p:spPr>
          <a:xfrm rot="10800000">
            <a:off x="6465527" y="53333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Opération manuelle 173">
            <a:extLst>
              <a:ext uri="{FF2B5EF4-FFF2-40B4-BE49-F238E27FC236}">
                <a16:creationId xmlns="" xmlns:a16="http://schemas.microsoft.com/office/drawing/2014/main" id="{DD67EBD8-654D-463E-BF6D-CA3603A6D088}"/>
              </a:ext>
            </a:extLst>
          </p:cNvPr>
          <p:cNvSpPr/>
          <p:nvPr/>
        </p:nvSpPr>
        <p:spPr>
          <a:xfrm rot="16200000">
            <a:off x="6173165" y="503716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>
            <a:extLst>
              <a:ext uri="{FF2B5EF4-FFF2-40B4-BE49-F238E27FC236}">
                <a16:creationId xmlns="" xmlns:a16="http://schemas.microsoft.com/office/drawing/2014/main" id="{77712361-E096-4658-B2C1-0C42346CE6B9}"/>
              </a:ext>
            </a:extLst>
          </p:cNvPr>
          <p:cNvCxnSpPr>
            <a:cxnSpLocks/>
          </p:cNvCxnSpPr>
          <p:nvPr/>
        </p:nvCxnSpPr>
        <p:spPr>
          <a:xfrm>
            <a:off x="2684276" y="5080955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 : coins arrondis 175">
            <a:extLst>
              <a:ext uri="{FF2B5EF4-FFF2-40B4-BE49-F238E27FC236}">
                <a16:creationId xmlns="" xmlns:a16="http://schemas.microsoft.com/office/drawing/2014/main" id="{4729BBD5-D4DC-4EF5-9485-917FC6140708}"/>
              </a:ext>
            </a:extLst>
          </p:cNvPr>
          <p:cNvSpPr/>
          <p:nvPr/>
        </p:nvSpPr>
        <p:spPr>
          <a:xfrm>
            <a:off x="2873228" y="4784756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25595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2036973"/>
            <a:ext cx="280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Séquenceur : midi 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Contrôleur : midi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Instrument : midi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C1844A75-FCE0-1091-C813-61A648C42426}"/>
              </a:ext>
            </a:extLst>
          </p:cNvPr>
          <p:cNvSpPr txBox="1"/>
          <p:nvPr/>
        </p:nvSpPr>
        <p:spPr>
          <a:xfrm>
            <a:off x="851758" y="290980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Mode :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Sequenceur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Interne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2B7C8F0A-C94C-9130-5712-49D064ED4290}"/>
              </a:ext>
            </a:extLst>
          </p:cNvPr>
          <p:cNvSpPr/>
          <p:nvPr/>
        </p:nvSpPr>
        <p:spPr>
          <a:xfrm>
            <a:off x="5135229" y="1911259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</p:spTree>
    <p:extLst>
      <p:ext uri="{BB962C8B-B14F-4D97-AF65-F5344CB8AC3E}">
        <p14:creationId xmlns:p14="http://schemas.microsoft.com/office/powerpoint/2010/main" val="29260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="" xmlns:a16="http://schemas.microsoft.com/office/drawing/2014/main" id="{3FED4720-A617-7D37-1214-E22C5DC2934C}"/>
              </a:ext>
            </a:extLst>
          </p:cNvPr>
          <p:cNvCxnSpPr>
            <a:cxnSpLocks/>
          </p:cNvCxnSpPr>
          <p:nvPr/>
        </p:nvCxnSpPr>
        <p:spPr>
          <a:xfrm>
            <a:off x="844011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1 / Akai MPD26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487925-6EF8-CC4B-D17E-52205DA4F20E}"/>
              </a:ext>
            </a:extLst>
          </p:cNvPr>
          <p:cNvSpPr/>
          <p:nvPr/>
        </p:nvSpPr>
        <p:spPr>
          <a:xfrm>
            <a:off x="155754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353578-DC71-7C51-8FB8-D72717C99BFC}"/>
              </a:ext>
            </a:extLst>
          </p:cNvPr>
          <p:cNvSpPr/>
          <p:nvPr/>
        </p:nvSpPr>
        <p:spPr>
          <a:xfrm>
            <a:off x="982522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6AC6D8-4EA2-FBD6-D5A0-4AFF6AC39D64}"/>
              </a:ext>
            </a:extLst>
          </p:cNvPr>
          <p:cNvSpPr/>
          <p:nvPr/>
        </p:nvSpPr>
        <p:spPr>
          <a:xfrm>
            <a:off x="1809290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8D87CB9-08B9-5078-EE57-1587832FFE84}"/>
              </a:ext>
            </a:extLst>
          </p:cNvPr>
          <p:cNvSpPr/>
          <p:nvPr/>
        </p:nvSpPr>
        <p:spPr>
          <a:xfrm>
            <a:off x="2636058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81F0FBA-2229-B848-2F2D-11EE858E8B13}"/>
              </a:ext>
            </a:extLst>
          </p:cNvPr>
          <p:cNvSpPr/>
          <p:nvPr/>
        </p:nvSpPr>
        <p:spPr>
          <a:xfrm>
            <a:off x="155754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134F98B-8C9A-4221-8406-416CB53CB6F0}"/>
              </a:ext>
            </a:extLst>
          </p:cNvPr>
          <p:cNvSpPr/>
          <p:nvPr/>
        </p:nvSpPr>
        <p:spPr>
          <a:xfrm>
            <a:off x="982522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07C663D-7826-4723-218E-AD235FB2FF52}"/>
              </a:ext>
            </a:extLst>
          </p:cNvPr>
          <p:cNvSpPr/>
          <p:nvPr/>
        </p:nvSpPr>
        <p:spPr>
          <a:xfrm>
            <a:off x="180929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07F59B9-8D7A-1418-73AE-6FCA90AC9067}"/>
              </a:ext>
            </a:extLst>
          </p:cNvPr>
          <p:cNvSpPr/>
          <p:nvPr/>
        </p:nvSpPr>
        <p:spPr>
          <a:xfrm>
            <a:off x="2636058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2B4BB23-5B1D-FC33-6DA4-84105F698C36}"/>
              </a:ext>
            </a:extLst>
          </p:cNvPr>
          <p:cNvSpPr/>
          <p:nvPr/>
        </p:nvSpPr>
        <p:spPr>
          <a:xfrm>
            <a:off x="155754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EA30484-678C-E6ED-62B8-33997D477914}"/>
              </a:ext>
            </a:extLst>
          </p:cNvPr>
          <p:cNvSpPr/>
          <p:nvPr/>
        </p:nvSpPr>
        <p:spPr>
          <a:xfrm>
            <a:off x="982522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4496FB4-E3D4-D9D5-A43D-7F1321ED1A4D}"/>
              </a:ext>
            </a:extLst>
          </p:cNvPr>
          <p:cNvSpPr/>
          <p:nvPr/>
        </p:nvSpPr>
        <p:spPr>
          <a:xfrm>
            <a:off x="1809290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AD708CB-32EC-C000-CA2E-FD68A0A2D17C}"/>
              </a:ext>
            </a:extLst>
          </p:cNvPr>
          <p:cNvSpPr/>
          <p:nvPr/>
        </p:nvSpPr>
        <p:spPr>
          <a:xfrm>
            <a:off x="2636058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3CC031A-FA14-9EFC-2EE2-08D70D60160C}"/>
              </a:ext>
            </a:extLst>
          </p:cNvPr>
          <p:cNvSpPr/>
          <p:nvPr/>
        </p:nvSpPr>
        <p:spPr>
          <a:xfrm>
            <a:off x="155754" y="6052834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(36)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F301020-B3B7-1551-3580-57C4ADE0C329}"/>
              </a:ext>
            </a:extLst>
          </p:cNvPr>
          <p:cNvSpPr/>
          <p:nvPr/>
        </p:nvSpPr>
        <p:spPr>
          <a:xfrm>
            <a:off x="982522" y="6052833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A5F03E2-FE36-3A86-B61C-9EA62C157910}"/>
              </a:ext>
            </a:extLst>
          </p:cNvPr>
          <p:cNvSpPr/>
          <p:nvPr/>
        </p:nvSpPr>
        <p:spPr>
          <a:xfrm>
            <a:off x="1809290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EE59805-DADC-D25F-1DE0-4757CDCADA59}"/>
              </a:ext>
            </a:extLst>
          </p:cNvPr>
          <p:cNvSpPr/>
          <p:nvPr/>
        </p:nvSpPr>
        <p:spPr>
          <a:xfrm>
            <a:off x="2636058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9F09E092-37A6-4F6E-43CB-6322C272A87B}"/>
              </a:ext>
            </a:extLst>
          </p:cNvPr>
          <p:cNvSpPr txBox="1"/>
          <p:nvPr/>
        </p:nvSpPr>
        <p:spPr>
          <a:xfrm>
            <a:off x="0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B7CFE53-DAAF-9F03-1B85-C046927B563C}"/>
              </a:ext>
            </a:extLst>
          </p:cNvPr>
          <p:cNvSpPr/>
          <p:nvPr/>
        </p:nvSpPr>
        <p:spPr>
          <a:xfrm>
            <a:off x="4191896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05BBEB18-E2A6-940B-53D6-9D60306978A2}"/>
              </a:ext>
            </a:extLst>
          </p:cNvPr>
          <p:cNvSpPr/>
          <p:nvPr/>
        </p:nvSpPr>
        <p:spPr>
          <a:xfrm>
            <a:off x="5018664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81E2CBB-7E67-C305-5568-CC1E97061388}"/>
              </a:ext>
            </a:extLst>
          </p:cNvPr>
          <p:cNvSpPr/>
          <p:nvPr/>
        </p:nvSpPr>
        <p:spPr>
          <a:xfrm>
            <a:off x="5845432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EC54E07-E1C2-6654-4EC2-FA17DB70167D}"/>
              </a:ext>
            </a:extLst>
          </p:cNvPr>
          <p:cNvSpPr/>
          <p:nvPr/>
        </p:nvSpPr>
        <p:spPr>
          <a:xfrm>
            <a:off x="6672200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3E43D30-AD4D-61FB-1855-FA91131F2B95}"/>
              </a:ext>
            </a:extLst>
          </p:cNvPr>
          <p:cNvSpPr/>
          <p:nvPr/>
        </p:nvSpPr>
        <p:spPr>
          <a:xfrm>
            <a:off x="4191896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AA8AB55-A116-24F6-136B-52F7F7B3657F}"/>
              </a:ext>
            </a:extLst>
          </p:cNvPr>
          <p:cNvSpPr/>
          <p:nvPr/>
        </p:nvSpPr>
        <p:spPr>
          <a:xfrm>
            <a:off x="5018664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8BB17C6-A4E4-7458-5D43-103D503CD59F}"/>
              </a:ext>
            </a:extLst>
          </p:cNvPr>
          <p:cNvSpPr/>
          <p:nvPr/>
        </p:nvSpPr>
        <p:spPr>
          <a:xfrm>
            <a:off x="5845432" y="4720762"/>
            <a:ext cx="688258" cy="58709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FADE</a:t>
            </a:r>
          </a:p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nopan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6048D31-599C-7BF1-8218-35EFBE927FD9}"/>
              </a:ext>
            </a:extLst>
          </p:cNvPr>
          <p:cNvSpPr/>
          <p:nvPr/>
        </p:nvSpPr>
        <p:spPr>
          <a:xfrm>
            <a:off x="667220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W_UV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72D23D3-12ED-8EC3-BF99-616AA6A0115C}"/>
              </a:ext>
            </a:extLst>
          </p:cNvPr>
          <p:cNvSpPr/>
          <p:nvPr/>
        </p:nvSpPr>
        <p:spPr>
          <a:xfrm>
            <a:off x="4191896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193DD4F-7F5A-D021-0D57-B90735C768D4}"/>
              </a:ext>
            </a:extLst>
          </p:cNvPr>
          <p:cNvSpPr/>
          <p:nvPr/>
        </p:nvSpPr>
        <p:spPr>
          <a:xfrm>
            <a:off x="5018664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B9F5B72-4815-2F76-2581-E5B8419169E9}"/>
              </a:ext>
            </a:extLst>
          </p:cNvPr>
          <p:cNvSpPr/>
          <p:nvPr/>
        </p:nvSpPr>
        <p:spPr>
          <a:xfrm>
            <a:off x="5845432" y="5386797"/>
            <a:ext cx="688258" cy="58709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B47D9D0A-8E8D-2218-733B-0A0F5B7EF685}"/>
              </a:ext>
            </a:extLst>
          </p:cNvPr>
          <p:cNvSpPr/>
          <p:nvPr/>
        </p:nvSpPr>
        <p:spPr>
          <a:xfrm>
            <a:off x="4191896" y="6052834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err="1" smtClean="0">
                <a:solidFill>
                  <a:schemeClr val="tx1"/>
                </a:solidFill>
              </a:rPr>
              <a:t>Alone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(52)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066DE62C-C84F-03F4-A6A9-195D328C3074}"/>
              </a:ext>
            </a:extLst>
          </p:cNvPr>
          <p:cNvSpPr/>
          <p:nvPr/>
        </p:nvSpPr>
        <p:spPr>
          <a:xfrm>
            <a:off x="5018664" y="6052833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smtClean="0">
                <a:solidFill>
                  <a:schemeClr val="tx1"/>
                </a:solidFill>
              </a:rPr>
              <a:t>Multi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D5A2463-E3E5-62B3-9903-78DA6C298E00}"/>
              </a:ext>
            </a:extLst>
          </p:cNvPr>
          <p:cNvSpPr/>
          <p:nvPr/>
        </p:nvSpPr>
        <p:spPr>
          <a:xfrm>
            <a:off x="5845432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STROB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BC3A387-02CC-4F7D-E9AC-B103A9288F09}"/>
              </a:ext>
            </a:extLst>
          </p:cNvPr>
          <p:cNvSpPr/>
          <p:nvPr/>
        </p:nvSpPr>
        <p:spPr>
          <a:xfrm>
            <a:off x="6672200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10DBD9D6-05DB-7B69-9FB2-AEB702CE43F9}"/>
              </a:ext>
            </a:extLst>
          </p:cNvPr>
          <p:cNvSpPr txBox="1"/>
          <p:nvPr/>
        </p:nvSpPr>
        <p:spPr>
          <a:xfrm>
            <a:off x="4036142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046AA15-5C6D-DE40-4E6A-3B07423CA96E}"/>
              </a:ext>
            </a:extLst>
          </p:cNvPr>
          <p:cNvSpPr/>
          <p:nvPr/>
        </p:nvSpPr>
        <p:spPr>
          <a:xfrm>
            <a:off x="583457" y="2672816"/>
            <a:ext cx="52110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DIM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="" xmlns:a16="http://schemas.microsoft.com/office/drawing/2014/main" id="{1B4BBC4D-B622-ECB3-2619-94D0664DFE6A}"/>
              </a:ext>
            </a:extLst>
          </p:cNvPr>
          <p:cNvCxnSpPr>
            <a:cxnSpLocks/>
          </p:cNvCxnSpPr>
          <p:nvPr/>
        </p:nvCxnSpPr>
        <p:spPr>
          <a:xfrm>
            <a:off x="1410225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9BDFEC3-A0AA-0B14-84C9-A5336731D97E}"/>
              </a:ext>
            </a:extLst>
          </p:cNvPr>
          <p:cNvSpPr/>
          <p:nvPr/>
        </p:nvSpPr>
        <p:spPr>
          <a:xfrm>
            <a:off x="1149671" y="2672816"/>
            <a:ext cx="521109" cy="30777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="" xmlns:a16="http://schemas.microsoft.com/office/drawing/2014/main" id="{D58CC845-6FD5-D8BE-D057-EF61F42E7945}"/>
              </a:ext>
            </a:extLst>
          </p:cNvPr>
          <p:cNvCxnSpPr>
            <a:cxnSpLocks/>
          </p:cNvCxnSpPr>
          <p:nvPr/>
        </p:nvCxnSpPr>
        <p:spPr>
          <a:xfrm>
            <a:off x="1976439" y="2330867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3C0E1517-E210-D460-6778-AED1CC9CBDC0}"/>
              </a:ext>
            </a:extLst>
          </p:cNvPr>
          <p:cNvSpPr/>
          <p:nvPr/>
        </p:nvSpPr>
        <p:spPr>
          <a:xfrm>
            <a:off x="1715885" y="2678205"/>
            <a:ext cx="521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="" xmlns:a16="http://schemas.microsoft.com/office/drawing/2014/main" id="{9A1555F1-9652-2DFF-64EA-60BE4E7D6CBB}"/>
              </a:ext>
            </a:extLst>
          </p:cNvPr>
          <p:cNvCxnSpPr>
            <a:cxnSpLocks/>
          </p:cNvCxnSpPr>
          <p:nvPr/>
        </p:nvCxnSpPr>
        <p:spPr>
          <a:xfrm>
            <a:off x="2542652" y="2337575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239BC810-4A62-0940-9F28-4900178F6F8C}"/>
              </a:ext>
            </a:extLst>
          </p:cNvPr>
          <p:cNvSpPr/>
          <p:nvPr/>
        </p:nvSpPr>
        <p:spPr>
          <a:xfrm>
            <a:off x="2282098" y="2684913"/>
            <a:ext cx="5211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="" xmlns:a16="http://schemas.microsoft.com/office/drawing/2014/main" id="{412D835D-2DCA-9B44-F88C-59EE84EAAD2A}"/>
              </a:ext>
            </a:extLst>
          </p:cNvPr>
          <p:cNvCxnSpPr>
            <a:cxnSpLocks/>
          </p:cNvCxnSpPr>
          <p:nvPr/>
        </p:nvCxnSpPr>
        <p:spPr>
          <a:xfrm>
            <a:off x="3108865" y="2328690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AA4BDB22-C6F1-A2C7-1333-77F3D2223388}"/>
              </a:ext>
            </a:extLst>
          </p:cNvPr>
          <p:cNvSpPr/>
          <p:nvPr/>
        </p:nvSpPr>
        <p:spPr>
          <a:xfrm>
            <a:off x="2848311" y="2676028"/>
            <a:ext cx="52110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="" xmlns:a16="http://schemas.microsoft.com/office/drawing/2014/main" id="{6646D3C2-B2F7-3E9C-48FC-A2FECA16562C}"/>
              </a:ext>
            </a:extLst>
          </p:cNvPr>
          <p:cNvCxnSpPr>
            <a:cxnSpLocks/>
          </p:cNvCxnSpPr>
          <p:nvPr/>
        </p:nvCxnSpPr>
        <p:spPr>
          <a:xfrm>
            <a:off x="3677808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D4D1E7B3-51D1-D27A-16AE-B8FC5494BC9B}"/>
              </a:ext>
            </a:extLst>
          </p:cNvPr>
          <p:cNvSpPr/>
          <p:nvPr/>
        </p:nvSpPr>
        <p:spPr>
          <a:xfrm>
            <a:off x="3417254" y="2672816"/>
            <a:ext cx="52110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="" xmlns:a16="http://schemas.microsoft.com/office/drawing/2014/main" id="{5DFEEB44-6175-DF40-EA84-71BCE26B66C5}"/>
              </a:ext>
            </a:extLst>
          </p:cNvPr>
          <p:cNvSpPr/>
          <p:nvPr/>
        </p:nvSpPr>
        <p:spPr>
          <a:xfrm>
            <a:off x="8011119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BCBF8A7D-24FB-44BA-9538-CC989E060EB8}"/>
              </a:ext>
            </a:extLst>
          </p:cNvPr>
          <p:cNvSpPr/>
          <p:nvPr/>
        </p:nvSpPr>
        <p:spPr>
          <a:xfrm>
            <a:off x="80176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="" xmlns:a16="http://schemas.microsoft.com/office/drawing/2014/main" id="{0CE68830-00FF-474A-BED4-9AFB854A642E}"/>
              </a:ext>
            </a:extLst>
          </p:cNvPr>
          <p:cNvSpPr/>
          <p:nvPr/>
        </p:nvSpPr>
        <p:spPr>
          <a:xfrm>
            <a:off x="9109742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STRB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="" xmlns:a16="http://schemas.microsoft.com/office/drawing/2014/main" id="{0D40205A-D9E5-3122-F8E8-E0F324B220BF}"/>
              </a:ext>
            </a:extLst>
          </p:cNvPr>
          <p:cNvSpPr/>
          <p:nvPr/>
        </p:nvSpPr>
        <p:spPr>
          <a:xfrm>
            <a:off x="90749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P/T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="" xmlns:a16="http://schemas.microsoft.com/office/drawing/2014/main" id="{73D7CE19-C1B5-951F-3D5A-1A6950891B86}"/>
              </a:ext>
            </a:extLst>
          </p:cNvPr>
          <p:cNvSpPr/>
          <p:nvPr/>
        </p:nvSpPr>
        <p:spPr>
          <a:xfrm>
            <a:off x="8011118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PAN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="" xmlns:a16="http://schemas.microsoft.com/office/drawing/2014/main" id="{D0E928AE-11B7-F6A9-0C89-EE50845EA523}"/>
              </a:ext>
            </a:extLst>
          </p:cNvPr>
          <p:cNvSpPr/>
          <p:nvPr/>
        </p:nvSpPr>
        <p:spPr>
          <a:xfrm>
            <a:off x="9074910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TILT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25239133-5BBF-5390-E279-2EB8194A1C21}"/>
              </a:ext>
            </a:extLst>
          </p:cNvPr>
          <p:cNvSpPr txBox="1"/>
          <p:nvPr/>
        </p:nvSpPr>
        <p:spPr>
          <a:xfrm>
            <a:off x="6096000" y="1550139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A-B / Ligne 1 OK + CC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="" xmlns:a16="http://schemas.microsoft.com/office/drawing/2014/main" id="{B6764753-44BC-C8F1-7DE2-EA9FE7FE2513}"/>
              </a:ext>
            </a:extLst>
          </p:cNvPr>
          <p:cNvSpPr txBox="1"/>
          <p:nvPr/>
        </p:nvSpPr>
        <p:spPr>
          <a:xfrm>
            <a:off x="9276697" y="247972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D / 84 -&gt;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Print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A7D7A47-2D97-1255-B624-8074169A3649}"/>
              </a:ext>
            </a:extLst>
          </p:cNvPr>
          <p:cNvSpPr/>
          <p:nvPr/>
        </p:nvSpPr>
        <p:spPr>
          <a:xfrm>
            <a:off x="6672200" y="5386796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SOUND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9E0E09F0-F91E-FA93-AB71-842FAF6C08BE}"/>
              </a:ext>
            </a:extLst>
          </p:cNvPr>
          <p:cNvSpPr/>
          <p:nvPr/>
        </p:nvSpPr>
        <p:spPr>
          <a:xfrm>
            <a:off x="5761860" y="6437456"/>
            <a:ext cx="285134" cy="2814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="" xmlns:a16="http://schemas.microsoft.com/office/drawing/2014/main" id="{7A3C9064-EB80-A2BA-4014-70BD5CD5AC56}"/>
              </a:ext>
            </a:extLst>
          </p:cNvPr>
          <p:cNvSpPr/>
          <p:nvPr/>
        </p:nvSpPr>
        <p:spPr>
          <a:xfrm>
            <a:off x="4937021" y="511578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="" xmlns:a16="http://schemas.microsoft.com/office/drawing/2014/main" id="{7A3C9064-EB80-A2BA-4014-70BD5CD5AC56}"/>
              </a:ext>
            </a:extLst>
          </p:cNvPr>
          <p:cNvSpPr/>
          <p:nvPr/>
        </p:nvSpPr>
        <p:spPr>
          <a:xfrm>
            <a:off x="6669325" y="574876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="" xmlns:a16="http://schemas.microsoft.com/office/drawing/2014/main" id="{7A3C9064-EB80-A2BA-4014-70BD5CD5AC56}"/>
              </a:ext>
            </a:extLst>
          </p:cNvPr>
          <p:cNvSpPr/>
          <p:nvPr/>
        </p:nvSpPr>
        <p:spPr>
          <a:xfrm>
            <a:off x="6663474" y="642806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="" xmlns:a16="http://schemas.microsoft.com/office/drawing/2014/main" id="{7A3C9064-EB80-A2BA-4014-70BD5CD5AC56}"/>
              </a:ext>
            </a:extLst>
          </p:cNvPr>
          <p:cNvSpPr/>
          <p:nvPr/>
        </p:nvSpPr>
        <p:spPr>
          <a:xfrm>
            <a:off x="4078582" y="511763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=""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SEQ_RGB / CONFIG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3CC031A-FA14-9EFC-2EE2-08D70D60160C}"/>
              </a:ext>
            </a:extLst>
          </p:cNvPr>
          <p:cNvSpPr/>
          <p:nvPr/>
        </p:nvSpPr>
        <p:spPr>
          <a:xfrm>
            <a:off x="1601096" y="2336242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FDE7771-B35D-5349-0A1E-DCDF711CA6D8}"/>
              </a:ext>
            </a:extLst>
          </p:cNvPr>
          <p:cNvSpPr/>
          <p:nvPr/>
        </p:nvSpPr>
        <p:spPr>
          <a:xfrm>
            <a:off x="2422090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EDB057A-1186-A76A-85A7-09CA7224A7C8}"/>
              </a:ext>
            </a:extLst>
          </p:cNvPr>
          <p:cNvSpPr/>
          <p:nvPr/>
        </p:nvSpPr>
        <p:spPr>
          <a:xfrm>
            <a:off x="3243084" y="23362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02B1C0-88A8-AE01-8B45-0F8D1914B39A}"/>
              </a:ext>
            </a:extLst>
          </p:cNvPr>
          <p:cNvSpPr/>
          <p:nvPr/>
        </p:nvSpPr>
        <p:spPr>
          <a:xfrm>
            <a:off x="4064078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13862C42-A930-37C4-7099-A5E762D39947}"/>
              </a:ext>
            </a:extLst>
          </p:cNvPr>
          <p:cNvSpPr/>
          <p:nvPr/>
        </p:nvSpPr>
        <p:spPr>
          <a:xfrm>
            <a:off x="1599534" y="2846678"/>
            <a:ext cx="688258" cy="419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B962D4AE-A143-8FF5-A428-19E99ED9299A}"/>
              </a:ext>
            </a:extLst>
          </p:cNvPr>
          <p:cNvSpPr/>
          <p:nvPr/>
        </p:nvSpPr>
        <p:spPr>
          <a:xfrm>
            <a:off x="2420528" y="2846676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E3EAE5E2-9CF1-122C-A450-E0A43A6B74CF}"/>
              </a:ext>
            </a:extLst>
          </p:cNvPr>
          <p:cNvSpPr/>
          <p:nvPr/>
        </p:nvSpPr>
        <p:spPr>
          <a:xfrm>
            <a:off x="3241522" y="2846677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4C33EA4F-9369-04BD-7C19-889BFE015C58}"/>
              </a:ext>
            </a:extLst>
          </p:cNvPr>
          <p:cNvSpPr/>
          <p:nvPr/>
        </p:nvSpPr>
        <p:spPr>
          <a:xfrm>
            <a:off x="4062516" y="284667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19B17B6F-78AF-DC16-F1AC-460C735220C3}"/>
              </a:ext>
            </a:extLst>
          </p:cNvPr>
          <p:cNvSpPr/>
          <p:nvPr/>
        </p:nvSpPr>
        <p:spPr>
          <a:xfrm>
            <a:off x="1599534" y="3370267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2326FDF-5C0C-D1C1-376E-9140D7758DB9}"/>
              </a:ext>
            </a:extLst>
          </p:cNvPr>
          <p:cNvSpPr/>
          <p:nvPr/>
        </p:nvSpPr>
        <p:spPr>
          <a:xfrm>
            <a:off x="2420528" y="337026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0EAA87D0-110A-6566-A80B-EC173072006B}"/>
              </a:ext>
            </a:extLst>
          </p:cNvPr>
          <p:cNvSpPr/>
          <p:nvPr/>
        </p:nvSpPr>
        <p:spPr>
          <a:xfrm>
            <a:off x="3241522" y="3370266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2F2D4AAD-6B9C-97B0-8F7E-4350AAFD55A2}"/>
              </a:ext>
            </a:extLst>
          </p:cNvPr>
          <p:cNvSpPr/>
          <p:nvPr/>
        </p:nvSpPr>
        <p:spPr>
          <a:xfrm>
            <a:off x="4062516" y="337026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C240C92-8B04-8815-77CF-EE2656C476CE}"/>
              </a:ext>
            </a:extLst>
          </p:cNvPr>
          <p:cNvSpPr/>
          <p:nvPr/>
        </p:nvSpPr>
        <p:spPr>
          <a:xfrm>
            <a:off x="1599534" y="3893855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C9DA8FB0-EC2D-19E4-EF84-AA9412CE1AA6}"/>
              </a:ext>
            </a:extLst>
          </p:cNvPr>
          <p:cNvSpPr/>
          <p:nvPr/>
        </p:nvSpPr>
        <p:spPr>
          <a:xfrm>
            <a:off x="2420528" y="3893853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7E9D5CCA-B42A-FF53-962B-AF49851E2326}"/>
              </a:ext>
            </a:extLst>
          </p:cNvPr>
          <p:cNvSpPr/>
          <p:nvPr/>
        </p:nvSpPr>
        <p:spPr>
          <a:xfrm>
            <a:off x="3241522" y="3893854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6D03AD2A-15EF-C162-9F3D-479E713B477D}"/>
              </a:ext>
            </a:extLst>
          </p:cNvPr>
          <p:cNvSpPr/>
          <p:nvPr/>
        </p:nvSpPr>
        <p:spPr>
          <a:xfrm>
            <a:off x="4062516" y="3893853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CF51A2F1-CB66-A677-AC7E-965D7AAD5DB8}"/>
              </a:ext>
            </a:extLst>
          </p:cNvPr>
          <p:cNvSpPr/>
          <p:nvPr/>
        </p:nvSpPr>
        <p:spPr>
          <a:xfrm>
            <a:off x="1599534" y="4417442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845B1D6-A7BC-8B48-FFE1-F078773139BC}"/>
              </a:ext>
            </a:extLst>
          </p:cNvPr>
          <p:cNvSpPr/>
          <p:nvPr/>
        </p:nvSpPr>
        <p:spPr>
          <a:xfrm>
            <a:off x="2420528" y="44174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CBA6736C-CCB5-5C0A-E1D1-081730463A88}"/>
              </a:ext>
            </a:extLst>
          </p:cNvPr>
          <p:cNvSpPr/>
          <p:nvPr/>
        </p:nvSpPr>
        <p:spPr>
          <a:xfrm>
            <a:off x="3241522" y="44174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7F352D86-4C1C-218C-0268-855AA6DE57A5}"/>
              </a:ext>
            </a:extLst>
          </p:cNvPr>
          <p:cNvSpPr/>
          <p:nvPr/>
        </p:nvSpPr>
        <p:spPr>
          <a:xfrm>
            <a:off x="4062516" y="4417440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5B342518-DBB0-D0FA-5B57-3B4CA0243670}"/>
              </a:ext>
            </a:extLst>
          </p:cNvPr>
          <p:cNvSpPr/>
          <p:nvPr/>
        </p:nvSpPr>
        <p:spPr>
          <a:xfrm>
            <a:off x="1599534" y="4941028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C9A061F8-0040-C740-31D0-35145B9CEA54}"/>
              </a:ext>
            </a:extLst>
          </p:cNvPr>
          <p:cNvSpPr/>
          <p:nvPr/>
        </p:nvSpPr>
        <p:spPr>
          <a:xfrm>
            <a:off x="2420528" y="494102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03EB985A-10F1-918C-C715-29C406804018}"/>
              </a:ext>
            </a:extLst>
          </p:cNvPr>
          <p:cNvSpPr/>
          <p:nvPr/>
        </p:nvSpPr>
        <p:spPr>
          <a:xfrm>
            <a:off x="3241522" y="4941027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79086D51-F7FF-AC18-323A-886733E0AD13}"/>
              </a:ext>
            </a:extLst>
          </p:cNvPr>
          <p:cNvSpPr/>
          <p:nvPr/>
        </p:nvSpPr>
        <p:spPr>
          <a:xfrm>
            <a:off x="4062516" y="4941026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860C5964-DFA9-EC1B-083D-04172E7B8606}"/>
              </a:ext>
            </a:extLst>
          </p:cNvPr>
          <p:cNvSpPr/>
          <p:nvPr/>
        </p:nvSpPr>
        <p:spPr>
          <a:xfrm>
            <a:off x="1599534" y="5464613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C12D0001-E0BD-D71D-B1E7-08DDCA7E3436}"/>
              </a:ext>
            </a:extLst>
          </p:cNvPr>
          <p:cNvSpPr/>
          <p:nvPr/>
        </p:nvSpPr>
        <p:spPr>
          <a:xfrm>
            <a:off x="2420528" y="5464611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7D359888-4F1E-C5FB-F647-9655BB72339F}"/>
              </a:ext>
            </a:extLst>
          </p:cNvPr>
          <p:cNvSpPr/>
          <p:nvPr/>
        </p:nvSpPr>
        <p:spPr>
          <a:xfrm>
            <a:off x="3241522" y="5464612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89D0B25F-5231-8B9E-FA4F-66BC91B4D409}"/>
              </a:ext>
            </a:extLst>
          </p:cNvPr>
          <p:cNvSpPr/>
          <p:nvPr/>
        </p:nvSpPr>
        <p:spPr>
          <a:xfrm>
            <a:off x="4062516" y="5464611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9D4568F4-5EE0-F73A-2F20-ACA6A57288D7}"/>
              </a:ext>
            </a:extLst>
          </p:cNvPr>
          <p:cNvSpPr/>
          <p:nvPr/>
        </p:nvSpPr>
        <p:spPr>
          <a:xfrm>
            <a:off x="1599534" y="5988197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97FE8A53-1134-7188-45E0-A0D8A0E2A252}"/>
              </a:ext>
            </a:extLst>
          </p:cNvPr>
          <p:cNvSpPr/>
          <p:nvPr/>
        </p:nvSpPr>
        <p:spPr>
          <a:xfrm>
            <a:off x="2420528" y="598819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177B8B0B-16AD-922C-BE3D-7886201A6E2B}"/>
              </a:ext>
            </a:extLst>
          </p:cNvPr>
          <p:cNvSpPr/>
          <p:nvPr/>
        </p:nvSpPr>
        <p:spPr>
          <a:xfrm>
            <a:off x="3241522" y="5988196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59A55FFE-6E8D-853F-4D7B-610709BE1BE8}"/>
              </a:ext>
            </a:extLst>
          </p:cNvPr>
          <p:cNvSpPr/>
          <p:nvPr/>
        </p:nvSpPr>
        <p:spPr>
          <a:xfrm>
            <a:off x="4062516" y="598819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7600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308</Words>
  <Application>Microsoft Office PowerPoint</Application>
  <PresentationFormat>Personnalisé</PresentationFormat>
  <Paragraphs>160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MIDI-DMX</dc:title>
  <dc:creator>Julien Villemejane</dc:creator>
  <cp:lastModifiedBy>Julien Villemejane</cp:lastModifiedBy>
  <cp:revision>95</cp:revision>
  <dcterms:created xsi:type="dcterms:W3CDTF">2022-01-27T09:11:10Z</dcterms:created>
  <dcterms:modified xsi:type="dcterms:W3CDTF">2023-06-08T12:22:38Z</dcterms:modified>
</cp:coreProperties>
</file>