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D8E0-B723-463E-9F77-7E6F91568C17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Utilisateur Interface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Microscope à illumination structurée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1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8 : DMD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‘Pattern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le pattern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Load</a:t>
            </a:r>
            <a:r>
              <a:rPr lang="fr-FR" dirty="0" smtClean="0"/>
              <a:t>’ : permet de charger le pattern manuellement dans le DMD</a:t>
            </a:r>
          </a:p>
          <a:p>
            <a:r>
              <a:rPr lang="fr-FR" dirty="0" smtClean="0"/>
              <a:t>‘Reset’ : permet de vider les choix de patterns, à ne surtout pas confondre avec ‘Reset DMD’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View</a:t>
            </a:r>
            <a:r>
              <a:rPr lang="fr-FR" dirty="0" smtClean="0"/>
              <a:t> Test’ : permet de voir l’image test</a:t>
            </a:r>
          </a:p>
          <a:p>
            <a:r>
              <a:rPr lang="fr-FR" dirty="0" smtClean="0"/>
              <a:t>‘TEST’ : permet de charger l’image dans le DMD pour s’assurer de son bon 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10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  <p:extLst>
      <p:ext uri="{BB962C8B-B14F-4D97-AF65-F5344CB8AC3E}">
        <p14:creationId xmlns:p14="http://schemas.microsoft.com/office/powerpoint/2010/main" val="293266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‘Image </a:t>
            </a:r>
            <a:r>
              <a:rPr lang="fr-FR" dirty="0" err="1" smtClean="0"/>
              <a:t>Choice</a:t>
            </a:r>
            <a:r>
              <a:rPr lang="fr-FR" dirty="0" smtClean="0"/>
              <a:t>’ : permet de choisir l’image voulue</a:t>
            </a:r>
          </a:p>
          <a:p>
            <a:r>
              <a:rPr lang="fr-FR" dirty="0" smtClean="0"/>
              <a:t>‘</a:t>
            </a:r>
            <a:r>
              <a:rPr lang="fr-FR" dirty="0" smtClean="0"/>
              <a:t>Image Save’ : permet de ‘Save’ l’image pour ensuite la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L’image va automatiquement s’afficher lorsqu’elle sera sélectionnée, il y en a déjà rentrées </a:t>
            </a:r>
            <a:r>
              <a:rPr lang="fr-FR" smtClean="0"/>
              <a:t>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74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9 : </a:t>
            </a:r>
            <a:r>
              <a:rPr lang="fr-FR" dirty="0" err="1" smtClean="0"/>
              <a:t>Automatic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Parameters</a:t>
            </a:r>
            <a:r>
              <a:rPr lang="fr-FR" dirty="0" smtClean="0"/>
              <a:t>’ : permet d’ouvrir la fenêtre créant les paramètres</a:t>
            </a:r>
          </a:p>
          <a:p>
            <a:r>
              <a:rPr lang="fr-FR" dirty="0" smtClean="0"/>
              <a:t>‘START’ : lance l’acquisition conformément aux paramètre de cette dernière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7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972469"/>
            <a:ext cx="2991267" cy="1781424"/>
          </a:xfrm>
        </p:spPr>
      </p:pic>
    </p:spTree>
    <p:extLst>
      <p:ext uri="{BB962C8B-B14F-4D97-AF65-F5344CB8AC3E}">
        <p14:creationId xmlns:p14="http://schemas.microsoft.com/office/powerpoint/2010/main" val="156495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Mode </a:t>
            </a:r>
            <a:r>
              <a:rPr lang="fr-FR" dirty="0" err="1" smtClean="0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‘Directory’ : sert à choisir dans quel fichier sera créer le sous-fichier avec les scans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Displacement</a:t>
            </a:r>
            <a:r>
              <a:rPr lang="fr-FR" dirty="0" smtClean="0"/>
              <a:t>’ : étendue totale sur laquelle va se déplacer l’acquisition</a:t>
            </a:r>
          </a:p>
          <a:p>
            <a:r>
              <a:rPr lang="fr-FR" dirty="0" smtClean="0"/>
              <a:t>‘Z </a:t>
            </a:r>
            <a:r>
              <a:rPr lang="fr-FR" dirty="0" err="1" smtClean="0"/>
              <a:t>Step</a:t>
            </a:r>
            <a:r>
              <a:rPr lang="fr-FR" dirty="0" smtClean="0"/>
              <a:t>’ : pas avec lequel va se </a:t>
            </a:r>
            <a:r>
              <a:rPr lang="fr-FR" dirty="0" err="1" smtClean="0"/>
              <a:t>dépacer</a:t>
            </a:r>
            <a:r>
              <a:rPr lang="fr-FR" dirty="0" smtClean="0"/>
              <a:t> l’acquisition</a:t>
            </a:r>
          </a:p>
          <a:p>
            <a:r>
              <a:rPr lang="fr-FR" dirty="0" smtClean="0"/>
              <a:t>‘Save </a:t>
            </a:r>
            <a:r>
              <a:rPr lang="fr-FR" dirty="0" err="1" smtClean="0"/>
              <a:t>Parameters</a:t>
            </a:r>
            <a:r>
              <a:rPr lang="fr-FR" dirty="0" smtClean="0"/>
              <a:t>’ : sauvegarde les paramètres dans un fichier ‘parameters.txt’</a:t>
            </a:r>
          </a:p>
        </p:txBody>
      </p:sp>
    </p:spTree>
    <p:extLst>
      <p:ext uri="{BB962C8B-B14F-4D97-AF65-F5344CB8AC3E}">
        <p14:creationId xmlns:p14="http://schemas.microsoft.com/office/powerpoint/2010/main" val="414672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À l’égard des personnes encadrantes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Il est possible de charger des paramètres </a:t>
            </a:r>
            <a:r>
              <a:rPr lang="fr-FR" dirty="0" err="1" smtClean="0"/>
              <a:t>pré-établis</a:t>
            </a:r>
            <a:r>
              <a:rPr lang="fr-FR" dirty="0" smtClean="0"/>
              <a:t> pour faciliter le travail aux élèves, pour cela il suffit de ‘Save’ un ‘parameters.txt’ quelconque, puis de modifier les valeurs à la main, sur </a:t>
            </a:r>
            <a:r>
              <a:rPr lang="fr-FR" dirty="0" err="1" smtClean="0"/>
              <a:t>Bloc-Note</a:t>
            </a:r>
            <a:r>
              <a:rPr lang="fr-FR" dirty="0" smtClean="0"/>
              <a:t> par </a:t>
            </a:r>
            <a:r>
              <a:rPr lang="fr-FR" dirty="0" err="1" smtClean="0"/>
              <a:t>example</a:t>
            </a:r>
            <a:r>
              <a:rPr lang="fr-FR" dirty="0" smtClean="0"/>
              <a:t>,</a:t>
            </a:r>
          </a:p>
          <a:p>
            <a:r>
              <a:rPr lang="fr-FR" dirty="0" smtClean="0"/>
              <a:t>Les élèves n’auront qu’à prendre le fichier, le placer dans le ‘Directory’ choisit, et lancer l’acquisition avec ‘START’ sans changer les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0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10 : </a:t>
            </a:r>
            <a:r>
              <a:rPr lang="fr-FR" dirty="0" err="1" smtClean="0"/>
              <a:t>Piezo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‘Z Axis’ : réglage grossier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‘Fine Z’ : réglage fin du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Il est possible de rentrer les deux valeurs séparément sur la droite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43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 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Pour s’assurer du bon fonctionnement pour les élèves, il faut appuyer sur ‘</a:t>
            </a:r>
            <a:r>
              <a:rPr lang="fr-FR" dirty="0" err="1" smtClean="0"/>
              <a:t>View</a:t>
            </a:r>
            <a:r>
              <a:rPr lang="fr-FR" dirty="0" smtClean="0"/>
              <a:t> Test’ puis ‘TEST’ 8 :</a:t>
            </a:r>
          </a:p>
          <a:p>
            <a:r>
              <a:rPr lang="fr-FR" dirty="0" smtClean="0"/>
              <a:t>S’il y a un bug comme indiqué page 6, il faut DMD Reset, l’interface va se fermer. Relancer la et réessayé jusqu’à ce que cela marche, normalement un essai suffit</a:t>
            </a:r>
          </a:p>
          <a:p>
            <a:r>
              <a:rPr lang="fr-FR" dirty="0" smtClean="0"/>
              <a:t>Si l’image de ‘</a:t>
            </a:r>
            <a:r>
              <a:rPr lang="fr-FR" dirty="0" err="1" smtClean="0"/>
              <a:t>View</a:t>
            </a:r>
            <a:r>
              <a:rPr lang="fr-FR" dirty="0" smtClean="0"/>
              <a:t> Test’ et l’image sur le DMD ne correspondent pas, c’est qu’il doit y avoir un problème de DMD (jamais arrivé, mais on ne sait jamais)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4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-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Choisir ses patterns dans 8, pas besoin de les ‘</a:t>
            </a:r>
            <a:r>
              <a:rPr lang="fr-FR" dirty="0" err="1" smtClean="0"/>
              <a:t>Load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Passer en mode ‘</a:t>
            </a:r>
            <a:r>
              <a:rPr lang="fr-FR" dirty="0" err="1" smtClean="0"/>
              <a:t>Automatic</a:t>
            </a:r>
            <a:r>
              <a:rPr lang="fr-FR" dirty="0" smtClean="0"/>
              <a:t>’ avec 1</a:t>
            </a:r>
          </a:p>
          <a:p>
            <a:r>
              <a:rPr lang="fr-FR" dirty="0" smtClean="0"/>
              <a:t>Cliquer sur ‘</a:t>
            </a:r>
            <a:r>
              <a:rPr lang="fr-FR" dirty="0" err="1" smtClean="0"/>
              <a:t>Parameters</a:t>
            </a:r>
            <a:r>
              <a:rPr lang="fr-FR" dirty="0" smtClean="0"/>
              <a:t>’, 9,  puis entrer son emplacement de sauvegarde, sa plage et son pas</a:t>
            </a:r>
          </a:p>
          <a:p>
            <a:r>
              <a:rPr lang="fr-FR" dirty="0" smtClean="0"/>
              <a:t>Lancer l’acquisition avec ‘Start’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0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92796"/>
            <a:ext cx="6337423" cy="4525963"/>
          </a:xfrm>
        </p:spPr>
      </p:pic>
      <p:cxnSp>
        <p:nvCxnSpPr>
          <p:cNvPr id="11" name="Connecteur droit avec flèche 10"/>
          <p:cNvCxnSpPr>
            <a:stCxn id="32" idx="3"/>
          </p:cNvCxnSpPr>
          <p:nvPr/>
        </p:nvCxnSpPr>
        <p:spPr>
          <a:xfrm flipV="1">
            <a:off x="903492" y="2018576"/>
            <a:ext cx="1166172" cy="43204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6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8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9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3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41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01806" y="226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6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standard – Manuelle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Lancer l’interface</a:t>
            </a:r>
          </a:p>
          <a:p>
            <a:r>
              <a:rPr lang="fr-FR" dirty="0" smtClean="0"/>
              <a:t>Choisir ses paramètres caméra dans 6</a:t>
            </a:r>
          </a:p>
          <a:p>
            <a:r>
              <a:rPr lang="fr-FR" dirty="0" smtClean="0"/>
              <a:t>Connecter le bon COM du </a:t>
            </a:r>
            <a:r>
              <a:rPr lang="fr-FR" dirty="0" err="1" smtClean="0"/>
              <a:t>Piezo</a:t>
            </a:r>
            <a:r>
              <a:rPr lang="fr-FR" dirty="0" smtClean="0"/>
              <a:t> puis cliquer sur ‘Connection’ 7 (si la LED devient rouge continuer)</a:t>
            </a:r>
          </a:p>
          <a:p>
            <a:r>
              <a:rPr lang="fr-FR" dirty="0" smtClean="0"/>
              <a:t>Choisir ses patterns avec ‘</a:t>
            </a:r>
            <a:r>
              <a:rPr lang="fr-FR" dirty="0" err="1" smtClean="0"/>
              <a:t>Choice</a:t>
            </a:r>
            <a:r>
              <a:rPr lang="fr-FR" dirty="0" smtClean="0"/>
              <a:t> Pattern’ puis les ‘</a:t>
            </a:r>
            <a:r>
              <a:rPr lang="fr-FR" dirty="0" err="1" smtClean="0"/>
              <a:t>Loads</a:t>
            </a:r>
            <a:r>
              <a:rPr lang="fr-FR" dirty="0" smtClean="0"/>
              <a:t>’ 8</a:t>
            </a:r>
          </a:p>
          <a:p>
            <a:r>
              <a:rPr lang="fr-FR" dirty="0" smtClean="0"/>
              <a:t>Choisir son positionnement 10</a:t>
            </a:r>
          </a:p>
          <a:p>
            <a:r>
              <a:rPr lang="fr-FR" dirty="0" smtClean="0"/>
              <a:t>Choisir son emplacement de sauvegarde puis sauvegarder avec 3 et 4 quand l’image nous plaît</a:t>
            </a:r>
          </a:p>
          <a:p>
            <a:r>
              <a:rPr lang="fr-FR" dirty="0" smtClean="0"/>
              <a:t>Recommencer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0" y="1600200"/>
            <a:ext cx="6311680" cy="4525963"/>
          </a:xfrm>
        </p:spPr>
      </p:pic>
      <p:cxnSp>
        <p:nvCxnSpPr>
          <p:cNvPr id="5" name="Connecteur droit avec flèche 4"/>
          <p:cNvCxnSpPr>
            <a:stCxn id="14" idx="3"/>
          </p:cNvCxnSpPr>
          <p:nvPr/>
        </p:nvCxnSpPr>
        <p:spPr>
          <a:xfrm flipV="1">
            <a:off x="903492" y="2018576"/>
            <a:ext cx="1166172" cy="43204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1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2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3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0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1806" y="226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2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3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5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6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7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8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9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10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: Sélecteur de mode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passer du mode ‘</a:t>
            </a:r>
            <a:r>
              <a:rPr lang="fr-FR" dirty="0" err="1" smtClean="0"/>
              <a:t>Automatic</a:t>
            </a:r>
            <a:r>
              <a:rPr lang="fr-FR" dirty="0" smtClean="0"/>
              <a:t>’ au mode ‘</a:t>
            </a:r>
            <a:r>
              <a:rPr lang="fr-FR" dirty="0" err="1" smtClean="0"/>
              <a:t>Manual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Automatic</a:t>
            </a:r>
            <a:r>
              <a:rPr lang="fr-FR" dirty="0" smtClean="0"/>
              <a:t>’ : 5 &amp; 9 actifs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Manual</a:t>
            </a:r>
            <a:r>
              <a:rPr lang="fr-FR" dirty="0" smtClean="0"/>
              <a:t>’ : 5, 6, 7, 8, 10 actifs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8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&amp; 3 : Directory &amp; Save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‘Directory’ sert à choisir le fichier où seront sauvegarder les images avec le bouton ‘</a:t>
            </a:r>
            <a:r>
              <a:rPr lang="fr-FR" dirty="0" err="1" smtClean="0"/>
              <a:t>save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Par défaut, ‘Directory’ est fixé sur le fichier de l’application ‘</a:t>
            </a:r>
            <a:r>
              <a:rPr lang="fr-FR" dirty="0" err="1" smtClean="0"/>
              <a:t>Here</a:t>
            </a:r>
            <a:r>
              <a:rPr lang="fr-FR" dirty="0" smtClean="0"/>
              <a:t>’</a:t>
            </a:r>
          </a:p>
          <a:p>
            <a:r>
              <a:rPr lang="fr-FR" dirty="0" smtClean="0"/>
              <a:t>‘Save’ permet de sauvegarder l’image en cours à tout moment</a:t>
            </a:r>
          </a:p>
        </p:txBody>
      </p:sp>
    </p:spTree>
    <p:extLst>
      <p:ext uri="{BB962C8B-B14F-4D97-AF65-F5344CB8AC3E}">
        <p14:creationId xmlns:p14="http://schemas.microsoft.com/office/powerpoint/2010/main" val="374762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 : Reset DMD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N’appuyez pas sur ce bouton si vous n’en n’avez pas besoin</a:t>
            </a:r>
          </a:p>
          <a:p>
            <a:r>
              <a:rPr lang="fr-FR" dirty="0" smtClean="0"/>
              <a:t>Ce dernier sert à Reset le DMD Texas Instrument, il faut l’utiliser si vous avez des bugs lors des ‘</a:t>
            </a:r>
            <a:r>
              <a:rPr lang="fr-FR" dirty="0" err="1" smtClean="0"/>
              <a:t>Loads</a:t>
            </a:r>
            <a:r>
              <a:rPr lang="fr-FR" dirty="0" smtClean="0"/>
              <a:t>’ ou de l’acquisition automatique</a:t>
            </a:r>
          </a:p>
          <a:p>
            <a:r>
              <a:rPr lang="fr-FR" dirty="0" smtClean="0"/>
              <a:t>Exemple de bug qui demande un ‘Reset’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53616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usb.core.USBError</a:t>
            </a:r>
            <a:r>
              <a:rPr lang="fr-FR" sz="1200" dirty="0" smtClean="0"/>
              <a:t>: [</a:t>
            </a:r>
            <a:r>
              <a:rPr lang="fr-FR" sz="1200" dirty="0" err="1" smtClean="0"/>
              <a:t>Errno</a:t>
            </a:r>
            <a:r>
              <a:rPr lang="fr-FR" sz="1200" dirty="0" smtClean="0"/>
              <a:t> None] b'libusb0-dll:err [_</a:t>
            </a:r>
            <a:r>
              <a:rPr lang="fr-FR" sz="1200" dirty="0" err="1" smtClean="0"/>
              <a:t>usb_reap_async</a:t>
            </a:r>
            <a:r>
              <a:rPr lang="fr-FR" sz="1200" dirty="0" smtClean="0"/>
              <a:t>] </a:t>
            </a:r>
            <a:r>
              <a:rPr lang="fr-FR" sz="1200" dirty="0" err="1" smtClean="0"/>
              <a:t>reaping</a:t>
            </a:r>
            <a:r>
              <a:rPr lang="fr-FR" sz="1200" dirty="0" smtClean="0"/>
              <a:t> </a:t>
            </a:r>
            <a:r>
              <a:rPr lang="fr-FR" sz="1200" dirty="0" err="1" smtClean="0"/>
              <a:t>request</a:t>
            </a:r>
            <a:r>
              <a:rPr lang="fr-FR" sz="1200" dirty="0" smtClean="0"/>
              <a:t> </a:t>
            </a:r>
            <a:r>
              <a:rPr lang="fr-FR" sz="1200" dirty="0" err="1" smtClean="0"/>
              <a:t>failed</a:t>
            </a:r>
            <a:r>
              <a:rPr lang="fr-FR" sz="1200" dirty="0" smtClean="0"/>
              <a:t>, </a:t>
            </a:r>
            <a:r>
              <a:rPr lang="fr-FR" sz="1200" dirty="0" err="1" smtClean="0"/>
              <a:t>win</a:t>
            </a:r>
            <a:r>
              <a:rPr lang="fr-FR" sz="1200" dirty="0" smtClean="0"/>
              <a:t> </a:t>
            </a:r>
            <a:r>
              <a:rPr lang="fr-FR" sz="1200" dirty="0" err="1" smtClean="0"/>
              <a:t>error</a:t>
            </a:r>
            <a:r>
              <a:rPr lang="fr-FR" sz="1200" dirty="0" smtClean="0"/>
              <a:t>: L\x92op\xe9ration d\x92entr\xe9e/sortie a \xe9t\xe9 </a:t>
            </a:r>
            <a:r>
              <a:rPr lang="fr-FR" sz="1200" dirty="0" err="1" smtClean="0"/>
              <a:t>abandonn</a:t>
            </a:r>
            <a:r>
              <a:rPr lang="fr-FR" sz="1200" dirty="0" smtClean="0"/>
              <a:t>\xe9e en raison de </a:t>
            </a:r>
          </a:p>
          <a:p>
            <a:r>
              <a:rPr lang="fr-FR" sz="1200" dirty="0" smtClean="0"/>
              <a:t>l\x92arr\</a:t>
            </a:r>
            <a:r>
              <a:rPr lang="fr-FR" sz="1200" dirty="0" err="1" smtClean="0"/>
              <a:t>xeat</a:t>
            </a:r>
            <a:r>
              <a:rPr lang="fr-FR" sz="1200" dirty="0" smtClean="0"/>
              <a:t> d\x92un thread ou \xe0 la demande d\x92une application.\r\n\n'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283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: Interface caméra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Sert à voir la caméra</a:t>
            </a:r>
          </a:p>
          <a:p>
            <a:r>
              <a:rPr lang="fr-FR" dirty="0" smtClean="0"/>
              <a:t>Peut être ralentie pendant l’acquisition automatique</a:t>
            </a:r>
          </a:p>
          <a:p>
            <a:r>
              <a:rPr lang="fr-FR" dirty="0" smtClean="0"/>
              <a:t>Paramètres contrôlés par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22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: </a:t>
            </a:r>
            <a:r>
              <a:rPr lang="fr-FR" dirty="0" err="1" smtClean="0"/>
              <a:t>Sensor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‘</a:t>
            </a:r>
            <a:r>
              <a:rPr lang="fr-FR" dirty="0" err="1" smtClean="0"/>
              <a:t>Exposure</a:t>
            </a:r>
            <a:r>
              <a:rPr lang="fr-FR" dirty="0" smtClean="0"/>
              <a:t> Time’ : permet de régler le temps d’exposition, Réglage possible avec le </a:t>
            </a:r>
            <a:r>
              <a:rPr lang="fr-FR" dirty="0" err="1" smtClean="0"/>
              <a:t>slider</a:t>
            </a:r>
            <a:r>
              <a:rPr lang="fr-FR" dirty="0" smtClean="0"/>
              <a:t> ou par saisie numérique </a:t>
            </a:r>
          </a:p>
          <a:p>
            <a:r>
              <a:rPr lang="fr-FR" dirty="0" smtClean="0"/>
              <a:t>‘FPS’ : permet de régler le nombre d’images par seconde</a:t>
            </a:r>
          </a:p>
          <a:p>
            <a:r>
              <a:rPr lang="fr-FR" dirty="0" smtClean="0"/>
              <a:t>‘</a:t>
            </a:r>
            <a:r>
              <a:rPr lang="fr-FR" dirty="0" err="1" smtClean="0"/>
              <a:t>BlackLevel</a:t>
            </a:r>
            <a:r>
              <a:rPr lang="fr-FR" dirty="0" smtClean="0"/>
              <a:t>’ : permet de régler le niveau de noir (??)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8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 : Hardware Connection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liste déroulante permet de sélectionner le COM de la carte contrôlant le </a:t>
            </a:r>
            <a:r>
              <a:rPr lang="fr-FR" dirty="0" err="1" smtClean="0"/>
              <a:t>Piezo</a:t>
            </a:r>
            <a:endParaRPr lang="fr-FR" dirty="0" smtClean="0"/>
          </a:p>
          <a:p>
            <a:r>
              <a:rPr lang="fr-FR" dirty="0" smtClean="0"/>
              <a:t>‘Connection’ permet de connecter au </a:t>
            </a:r>
            <a:r>
              <a:rPr lang="fr-FR" dirty="0" err="1" smtClean="0"/>
              <a:t>Piezo</a:t>
            </a:r>
            <a:r>
              <a:rPr lang="fr-FR" dirty="0" smtClean="0"/>
              <a:t>, il faut le faire pour le contrôler manuellement avec 10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Piezo</a:t>
            </a:r>
            <a:r>
              <a:rPr lang="fr-FR" dirty="0" smtClean="0"/>
              <a:t> est bien connecté, la LED s’allume en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476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871</Words>
  <Application>Microsoft Office PowerPoint</Application>
  <PresentationFormat>Affichage à l'écran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Guide Utilisateur Interface</vt:lpstr>
      <vt:lpstr>Présentation PowerPoint</vt:lpstr>
      <vt:lpstr>Présentation PowerPoint</vt:lpstr>
      <vt:lpstr>1 : Sélecteur de mode</vt:lpstr>
      <vt:lpstr>2 &amp; 3 : Directory &amp; Save</vt:lpstr>
      <vt:lpstr>4 : Reset DMD</vt:lpstr>
      <vt:lpstr>5 : Interface caméra</vt:lpstr>
      <vt:lpstr>6 : Sensor Settings</vt:lpstr>
      <vt:lpstr>7 : Hardware Connection</vt:lpstr>
      <vt:lpstr>8 : DMD Settings</vt:lpstr>
      <vt:lpstr>Pattern Choice Window</vt:lpstr>
      <vt:lpstr>Pattern Choice</vt:lpstr>
      <vt:lpstr>9 : Automatic Mode</vt:lpstr>
      <vt:lpstr>Automatic Mode Window</vt:lpstr>
      <vt:lpstr>Automatic Mode Window</vt:lpstr>
      <vt:lpstr>À l’égard des personnes encadrantes</vt:lpstr>
      <vt:lpstr>10 : Piezo Control</vt:lpstr>
      <vt:lpstr>Au démarrage</vt:lpstr>
      <vt:lpstr>Procédure standard - Automatique</vt:lpstr>
      <vt:lpstr>Procédure standard – Manuelle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 Interface</dc:title>
  <dc:creator>TP02</dc:creator>
  <cp:lastModifiedBy>TP02</cp:lastModifiedBy>
  <cp:revision>9</cp:revision>
  <dcterms:created xsi:type="dcterms:W3CDTF">2023-06-29T09:07:56Z</dcterms:created>
  <dcterms:modified xsi:type="dcterms:W3CDTF">2023-06-29T12:59:59Z</dcterms:modified>
</cp:coreProperties>
</file>