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F32C8-911E-1078-27C3-AEE8D0AEE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32C6A0-FE9E-10DF-F14C-6537C9F62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1A4423-C213-CD48-02F4-56BCFC12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3A561-D608-CC3B-1A00-6F289131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43D65-20F0-B7D0-2F35-ADA7DBD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7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7CC7E-D589-EC29-29A6-03AA3C3C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E06004-310C-73CE-8FF0-9AE0677D0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EA9BB-0353-4A46-AE12-84F4A510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5092E-3A03-6FFA-4DC1-0E10723C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04238-FEB6-C591-3532-3821E016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70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1A7788-0C6C-320E-3888-DE311B4BD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B92EF3-830A-7445-D6E9-CB20C7CC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64953-B32C-AE25-82ED-3AAE4D2A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6D358-DD7E-80A6-147A-5D7AB97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259C90-50F2-3957-EF76-A900FB13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41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FCEF8-2561-7AA3-2A0C-5DDDA7A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B59DF-072B-040A-453D-8376BBE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DF5A1-CC04-291B-1E41-EBFD0EDA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47A61-D628-BA06-70F3-A64C8D66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26B83-BD6D-B7D6-702C-AED9DD5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9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8C6CD-ABF5-7C31-A0F4-3B8DBB5B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219C84-126A-BF2B-82F8-9708ED4A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71EDA-D54A-65B7-300F-2A11DF59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F416B-9971-E7CB-93B9-DFC55EA5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85CCC-A5F4-F379-F11C-798F8A3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04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850B-54CC-1472-2CC0-7C6E0EB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38A95-CB97-1C27-A9EE-91981DD9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AC73C6-2711-C6EE-9073-50E37247A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D81AA4-E897-50B8-DA64-A3E947AC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CD2EC-6C49-0D21-A4F2-A268222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082566-2CB8-EA2F-60DC-53DD34B0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1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0091E-5312-E336-56FF-0CEC31B2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5EC27-F944-D840-5067-45F3A8D4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1A1EFD-4D7F-271A-0DB3-91387FC6F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FABD60-F50D-E08A-9C09-5516FE528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579803-E301-98A9-3678-18EE8D2D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98F5BF-9CDD-33F2-4981-D86B89D1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3AEE9B-950C-1230-8A60-87F129E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0C24B5-F517-4B0F-AA54-288A0A64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B77E-E954-0FC8-8C84-FA33243F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7DE5F6-73E2-7D35-B587-1A1C9CDC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AFEA5A-897D-CC4B-D6B5-69F80888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22115-6BCA-4CDD-6149-DCF62B67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63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6CC059-5F0B-D0AA-B517-37DE8A8D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DE69D3-9342-C57F-D822-96C6BFEE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BE7410-0A99-2836-9038-71EB72BF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2503F-0F2B-7078-331E-6DBF6DD7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86069-DD7B-A99D-1557-6934B1A6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034DFC-2CE0-7177-91F9-1140DF315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B6AD0-5B37-508E-3AD1-E338911E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5A8441-C1FA-3C6C-0292-5FF3C28B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474A-9B5D-3953-5FD3-28A592D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67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FF60B-6747-5E98-9810-7184275E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D40168-853F-C0BF-BE69-2515115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46F07D-70CF-49D1-F89F-AE76DA594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E04B0-9DF8-C983-EB74-6C3AA73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8688B-2F41-9E58-CE3F-8A751799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0D2F4-B99F-CB96-56E0-B16FF484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49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B7BAB4-A6A0-A652-5D41-C46FE8DD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B75C1F-8FC0-CC58-8029-2C89E21B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A1695-8CCA-6758-167B-3A4404C18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638A-2B11-4B7F-8B8C-7FF18E50DBB3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250AB-F5B1-4E0D-5D54-4C59157F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DB1AA-87F9-8DB2-9B66-46810DB20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1FBE-C47B-4CDA-BC00-6EFAD2AD99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52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AEA144D-CAAF-A6F7-0949-1813666C98C2}"/>
              </a:ext>
            </a:extLst>
          </p:cNvPr>
          <p:cNvCxnSpPr>
            <a:cxnSpLocks/>
          </p:cNvCxnSpPr>
          <p:nvPr/>
        </p:nvCxnSpPr>
        <p:spPr>
          <a:xfrm>
            <a:off x="552345" y="982566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7B6209E-A018-37EA-00B7-896193137B58}"/>
              </a:ext>
            </a:extLst>
          </p:cNvPr>
          <p:cNvSpPr/>
          <p:nvPr/>
        </p:nvSpPr>
        <p:spPr>
          <a:xfrm>
            <a:off x="155754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CF1C25-685F-FB0A-7FA7-C023E5A49C1B}"/>
              </a:ext>
            </a:extLst>
          </p:cNvPr>
          <p:cNvSpPr/>
          <p:nvPr/>
        </p:nvSpPr>
        <p:spPr>
          <a:xfrm>
            <a:off x="982522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3FABA-1593-80DB-17D9-271B6E17F943}"/>
              </a:ext>
            </a:extLst>
          </p:cNvPr>
          <p:cNvSpPr/>
          <p:nvPr/>
        </p:nvSpPr>
        <p:spPr>
          <a:xfrm>
            <a:off x="1809290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734E0-B8B0-F387-1953-BE6ADE706453}"/>
              </a:ext>
            </a:extLst>
          </p:cNvPr>
          <p:cNvSpPr/>
          <p:nvPr/>
        </p:nvSpPr>
        <p:spPr>
          <a:xfrm>
            <a:off x="2636058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90387-08B0-1217-E367-5154F4E9CF81}"/>
              </a:ext>
            </a:extLst>
          </p:cNvPr>
          <p:cNvSpPr/>
          <p:nvPr/>
        </p:nvSpPr>
        <p:spPr>
          <a:xfrm>
            <a:off x="155754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D50F8D-3BF0-460A-40F0-9E19E77463A8}"/>
              </a:ext>
            </a:extLst>
          </p:cNvPr>
          <p:cNvSpPr/>
          <p:nvPr/>
        </p:nvSpPr>
        <p:spPr>
          <a:xfrm>
            <a:off x="982522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3D67-62A1-22B9-C039-3A85840BAD91}"/>
              </a:ext>
            </a:extLst>
          </p:cNvPr>
          <p:cNvSpPr/>
          <p:nvPr/>
        </p:nvSpPr>
        <p:spPr>
          <a:xfrm>
            <a:off x="180929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3C01E-FA9B-6A81-2309-C654D11BD6D6}"/>
              </a:ext>
            </a:extLst>
          </p:cNvPr>
          <p:cNvSpPr/>
          <p:nvPr/>
        </p:nvSpPr>
        <p:spPr>
          <a:xfrm>
            <a:off x="2636058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22D0DA-9AC3-71A3-97BB-44304B1C4C22}"/>
              </a:ext>
            </a:extLst>
          </p:cNvPr>
          <p:cNvSpPr/>
          <p:nvPr/>
        </p:nvSpPr>
        <p:spPr>
          <a:xfrm>
            <a:off x="155754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E4344-88AC-1E6D-4718-8350AEFAD8CF}"/>
              </a:ext>
            </a:extLst>
          </p:cNvPr>
          <p:cNvSpPr/>
          <p:nvPr/>
        </p:nvSpPr>
        <p:spPr>
          <a:xfrm>
            <a:off x="982522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D4EF5-69A1-EF15-12FB-4C924A46DB89}"/>
              </a:ext>
            </a:extLst>
          </p:cNvPr>
          <p:cNvSpPr/>
          <p:nvPr/>
        </p:nvSpPr>
        <p:spPr>
          <a:xfrm>
            <a:off x="1809290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6533E9-0B87-D3CD-369E-9F1D29ECC333}"/>
              </a:ext>
            </a:extLst>
          </p:cNvPr>
          <p:cNvSpPr/>
          <p:nvPr/>
        </p:nvSpPr>
        <p:spPr>
          <a:xfrm>
            <a:off x="2636058" y="5386797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166295-3E19-53B0-E2CB-B02EC4E10C89}"/>
              </a:ext>
            </a:extLst>
          </p:cNvPr>
          <p:cNvSpPr/>
          <p:nvPr/>
        </p:nvSpPr>
        <p:spPr>
          <a:xfrm>
            <a:off x="155754" y="6052834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C5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(36)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91EB7-756A-8A4F-C2FC-E4537F028C7F}"/>
              </a:ext>
            </a:extLst>
          </p:cNvPr>
          <p:cNvSpPr/>
          <p:nvPr/>
        </p:nvSpPr>
        <p:spPr>
          <a:xfrm>
            <a:off x="982522" y="6052833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616206-3F6E-3277-029D-DD9173F20460}"/>
              </a:ext>
            </a:extLst>
          </p:cNvPr>
          <p:cNvSpPr/>
          <p:nvPr/>
        </p:nvSpPr>
        <p:spPr>
          <a:xfrm>
            <a:off x="1809290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3BCF7E-D8A4-9296-0268-0B75782D316B}"/>
              </a:ext>
            </a:extLst>
          </p:cNvPr>
          <p:cNvSpPr/>
          <p:nvPr/>
        </p:nvSpPr>
        <p:spPr>
          <a:xfrm>
            <a:off x="2636058" y="6052832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B097AE9-FC4B-B82A-2257-B5AED23F142C}"/>
              </a:ext>
            </a:extLst>
          </p:cNvPr>
          <p:cNvSpPr txBox="1"/>
          <p:nvPr/>
        </p:nvSpPr>
        <p:spPr>
          <a:xfrm>
            <a:off x="74648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latin typeface="Raleway" pitchFamily="2" charset="0"/>
                <a:sym typeface="Wingdings" panose="05000000000000000000" pitchFamily="2" charset="2"/>
              </a:rPr>
              <a:t>Banque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910435-2C65-F8CF-3FFC-742EF2C157BF}"/>
              </a:ext>
            </a:extLst>
          </p:cNvPr>
          <p:cNvSpPr/>
          <p:nvPr/>
        </p:nvSpPr>
        <p:spPr>
          <a:xfrm>
            <a:off x="4191896" y="4054729"/>
            <a:ext cx="688258" cy="587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Black 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D04CD2-0094-4E18-6464-D1C5B161BF6F}"/>
              </a:ext>
            </a:extLst>
          </p:cNvPr>
          <p:cNvSpPr/>
          <p:nvPr/>
        </p:nvSpPr>
        <p:spPr>
          <a:xfrm>
            <a:off x="5018664" y="4054728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RGB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AW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1CAACF-0869-238D-20DF-1F0B6C4D6F1E}"/>
              </a:ext>
            </a:extLst>
          </p:cNvPr>
          <p:cNvSpPr/>
          <p:nvPr/>
        </p:nvSpPr>
        <p:spPr>
          <a:xfrm>
            <a:off x="5845432" y="4054727"/>
            <a:ext cx="688258" cy="587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B20D89-D478-C33D-27FD-76CB5AAE1110}"/>
              </a:ext>
            </a:extLst>
          </p:cNvPr>
          <p:cNvSpPr/>
          <p:nvPr/>
        </p:nvSpPr>
        <p:spPr>
          <a:xfrm>
            <a:off x="6672200" y="4054727"/>
            <a:ext cx="688258" cy="587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72E6B0-1215-5794-8AB3-23FB1E77214A}"/>
              </a:ext>
            </a:extLst>
          </p:cNvPr>
          <p:cNvSpPr/>
          <p:nvPr/>
        </p:nvSpPr>
        <p:spPr>
          <a:xfrm>
            <a:off x="4191896" y="4720764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28CA8-E669-F67D-8880-1DBFAD78A752}"/>
              </a:ext>
            </a:extLst>
          </p:cNvPr>
          <p:cNvSpPr/>
          <p:nvPr/>
        </p:nvSpPr>
        <p:spPr>
          <a:xfrm>
            <a:off x="5018664" y="4720763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14FD68-D5A5-62F9-DB2D-75D4537620EA}"/>
              </a:ext>
            </a:extLst>
          </p:cNvPr>
          <p:cNvSpPr/>
          <p:nvPr/>
        </p:nvSpPr>
        <p:spPr>
          <a:xfrm>
            <a:off x="5845432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B69537-60EF-8BA9-FD52-2FD3592CF783}"/>
              </a:ext>
            </a:extLst>
          </p:cNvPr>
          <p:cNvSpPr/>
          <p:nvPr/>
        </p:nvSpPr>
        <p:spPr>
          <a:xfrm>
            <a:off x="6672200" y="4720762"/>
            <a:ext cx="688258" cy="587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SEnp4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685830-1B5D-F076-0FC1-7FE342916F50}"/>
              </a:ext>
            </a:extLst>
          </p:cNvPr>
          <p:cNvSpPr/>
          <p:nvPr/>
        </p:nvSpPr>
        <p:spPr>
          <a:xfrm>
            <a:off x="4191896" y="5386799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C285BD-B82D-A0B6-60F4-F2FF2AA5270F}"/>
              </a:ext>
            </a:extLst>
          </p:cNvPr>
          <p:cNvSpPr/>
          <p:nvPr/>
        </p:nvSpPr>
        <p:spPr>
          <a:xfrm>
            <a:off x="5018664" y="5386798"/>
            <a:ext cx="688258" cy="587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DB40B-1588-F392-7E28-342365BAC644}"/>
              </a:ext>
            </a:extLst>
          </p:cNvPr>
          <p:cNvSpPr/>
          <p:nvPr/>
        </p:nvSpPr>
        <p:spPr>
          <a:xfrm>
            <a:off x="5845432" y="5386797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FADE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55A468-968E-0594-61A6-A35500AE90E1}"/>
              </a:ext>
            </a:extLst>
          </p:cNvPr>
          <p:cNvSpPr/>
          <p:nvPr/>
        </p:nvSpPr>
        <p:spPr>
          <a:xfrm>
            <a:off x="4191896" y="6052834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Multi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(52)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CE5BE4-B319-7E69-C745-CB7337A7B564}"/>
              </a:ext>
            </a:extLst>
          </p:cNvPr>
          <p:cNvSpPr/>
          <p:nvPr/>
        </p:nvSpPr>
        <p:spPr>
          <a:xfrm>
            <a:off x="5018664" y="6052833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KEYB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Ch0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415B6-BB2F-B9F8-70B8-BECD67707CA5}"/>
              </a:ext>
            </a:extLst>
          </p:cNvPr>
          <p:cNvSpPr/>
          <p:nvPr/>
        </p:nvSpPr>
        <p:spPr>
          <a:xfrm>
            <a:off x="5845432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STROB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264D47-A6D2-A370-CADA-89A3E96AA2C7}"/>
              </a:ext>
            </a:extLst>
          </p:cNvPr>
          <p:cNvSpPr/>
          <p:nvPr/>
        </p:nvSpPr>
        <p:spPr>
          <a:xfrm>
            <a:off x="6672200" y="6052832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SEQ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RGB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B25A32-322D-3E54-0589-0F0A74897719}"/>
              </a:ext>
            </a:extLst>
          </p:cNvPr>
          <p:cNvSpPr txBox="1"/>
          <p:nvPr/>
        </p:nvSpPr>
        <p:spPr>
          <a:xfrm>
            <a:off x="4036142" y="3696790"/>
            <a:ext cx="2800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dirty="0">
                <a:latin typeface="Raleway" pitchFamily="2" charset="0"/>
                <a:sym typeface="Wingdings" panose="05000000000000000000" pitchFamily="2" charset="2"/>
              </a:rPr>
              <a:t>Banque 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F662B5-5C6E-24D7-31F6-5BD5B6CC46A7}"/>
              </a:ext>
            </a:extLst>
          </p:cNvPr>
          <p:cNvSpPr/>
          <p:nvPr/>
        </p:nvSpPr>
        <p:spPr>
          <a:xfrm>
            <a:off x="291791" y="1329904"/>
            <a:ext cx="521109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DIM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37F7FE7-8104-8141-44A4-8DF3533EA19D}"/>
              </a:ext>
            </a:extLst>
          </p:cNvPr>
          <p:cNvCxnSpPr>
            <a:cxnSpLocks/>
          </p:cNvCxnSpPr>
          <p:nvPr/>
        </p:nvCxnSpPr>
        <p:spPr>
          <a:xfrm>
            <a:off x="1118559" y="982566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891103C-20C7-EA9B-DB80-373547CCA171}"/>
              </a:ext>
            </a:extLst>
          </p:cNvPr>
          <p:cNvSpPr/>
          <p:nvPr/>
        </p:nvSpPr>
        <p:spPr>
          <a:xfrm>
            <a:off x="858005" y="1329904"/>
            <a:ext cx="521109" cy="307777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C09721C-0397-C078-FBA0-4EA744524379}"/>
              </a:ext>
            </a:extLst>
          </p:cNvPr>
          <p:cNvCxnSpPr>
            <a:cxnSpLocks/>
          </p:cNvCxnSpPr>
          <p:nvPr/>
        </p:nvCxnSpPr>
        <p:spPr>
          <a:xfrm>
            <a:off x="1684773" y="987955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E7145CF-490F-13CA-B01D-8DA6118AD1F8}"/>
              </a:ext>
            </a:extLst>
          </p:cNvPr>
          <p:cNvSpPr/>
          <p:nvPr/>
        </p:nvSpPr>
        <p:spPr>
          <a:xfrm>
            <a:off x="1424219" y="1335293"/>
            <a:ext cx="521109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E2AA40E2-25D6-32C5-E1BC-02972AD24F25}"/>
              </a:ext>
            </a:extLst>
          </p:cNvPr>
          <p:cNvCxnSpPr>
            <a:cxnSpLocks/>
          </p:cNvCxnSpPr>
          <p:nvPr/>
        </p:nvCxnSpPr>
        <p:spPr>
          <a:xfrm>
            <a:off x="2250986" y="994663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234241-0C15-2968-7F2E-94E6476EF503}"/>
              </a:ext>
            </a:extLst>
          </p:cNvPr>
          <p:cNvSpPr/>
          <p:nvPr/>
        </p:nvSpPr>
        <p:spPr>
          <a:xfrm>
            <a:off x="1990432" y="1342001"/>
            <a:ext cx="52110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E51B2DB-7F84-76C3-F63F-C72920AAEAA7}"/>
              </a:ext>
            </a:extLst>
          </p:cNvPr>
          <p:cNvCxnSpPr>
            <a:cxnSpLocks/>
          </p:cNvCxnSpPr>
          <p:nvPr/>
        </p:nvCxnSpPr>
        <p:spPr>
          <a:xfrm>
            <a:off x="2817199" y="985778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A1A510E-1120-58F2-979D-047E02257FAF}"/>
              </a:ext>
            </a:extLst>
          </p:cNvPr>
          <p:cNvSpPr/>
          <p:nvPr/>
        </p:nvSpPr>
        <p:spPr>
          <a:xfrm>
            <a:off x="2556645" y="1333116"/>
            <a:ext cx="521109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2AA8BE5-E3DA-0581-1421-07777E33F091}"/>
              </a:ext>
            </a:extLst>
          </p:cNvPr>
          <p:cNvCxnSpPr>
            <a:cxnSpLocks/>
          </p:cNvCxnSpPr>
          <p:nvPr/>
        </p:nvCxnSpPr>
        <p:spPr>
          <a:xfrm>
            <a:off x="3386142" y="982566"/>
            <a:ext cx="0" cy="1069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A64DE92-06B1-B74B-9546-31CC3A6A6A66}"/>
              </a:ext>
            </a:extLst>
          </p:cNvPr>
          <p:cNvSpPr/>
          <p:nvPr/>
        </p:nvSpPr>
        <p:spPr>
          <a:xfrm>
            <a:off x="3125588" y="1329904"/>
            <a:ext cx="521109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45BB0AA-E9C7-784A-0AE7-5E351BA35158}"/>
              </a:ext>
            </a:extLst>
          </p:cNvPr>
          <p:cNvSpPr/>
          <p:nvPr/>
        </p:nvSpPr>
        <p:spPr>
          <a:xfrm>
            <a:off x="5384081" y="786761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UV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EA4B93C-00A1-6369-D7DF-0677E28114DE}"/>
              </a:ext>
            </a:extLst>
          </p:cNvPr>
          <p:cNvSpPr/>
          <p:nvPr/>
        </p:nvSpPr>
        <p:spPr>
          <a:xfrm>
            <a:off x="5390572" y="1666920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BPM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AF1A642-04A6-79BD-2D2E-1E30F3431A64}"/>
              </a:ext>
            </a:extLst>
          </p:cNvPr>
          <p:cNvSpPr/>
          <p:nvPr/>
        </p:nvSpPr>
        <p:spPr>
          <a:xfrm>
            <a:off x="6482704" y="786761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STRB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55DEE7D-C82A-CD44-2F95-D0B9BA8BC3BB}"/>
              </a:ext>
            </a:extLst>
          </p:cNvPr>
          <p:cNvSpPr/>
          <p:nvPr/>
        </p:nvSpPr>
        <p:spPr>
          <a:xfrm>
            <a:off x="6447872" y="1666920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P/T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SPD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F00EFE-8120-6221-A5E2-9CAA2CC297CE}"/>
              </a:ext>
            </a:extLst>
          </p:cNvPr>
          <p:cNvSpPr/>
          <p:nvPr/>
        </p:nvSpPr>
        <p:spPr>
          <a:xfrm>
            <a:off x="5384080" y="2547079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PAN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0BBEDBE-7AF6-8AE5-985D-A8CEEFFBAF77}"/>
              </a:ext>
            </a:extLst>
          </p:cNvPr>
          <p:cNvSpPr/>
          <p:nvPr/>
        </p:nvSpPr>
        <p:spPr>
          <a:xfrm>
            <a:off x="6447872" y="2547079"/>
            <a:ext cx="776747" cy="74975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TILT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BD6890-1097-FED0-FC67-2E16CC455A4C}"/>
              </a:ext>
            </a:extLst>
          </p:cNvPr>
          <p:cNvSpPr/>
          <p:nvPr/>
        </p:nvSpPr>
        <p:spPr>
          <a:xfrm>
            <a:off x="6672200" y="5386796"/>
            <a:ext cx="688258" cy="5870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SOUND</a:t>
            </a:r>
          </a:p>
        </p:txBody>
      </p:sp>
    </p:spTree>
    <p:extLst>
      <p:ext uri="{BB962C8B-B14F-4D97-AF65-F5344CB8AC3E}">
        <p14:creationId xmlns:p14="http://schemas.microsoft.com/office/powerpoint/2010/main" val="55125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Grand écran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</cp:revision>
  <dcterms:created xsi:type="dcterms:W3CDTF">2023-06-06T05:43:22Z</dcterms:created>
  <dcterms:modified xsi:type="dcterms:W3CDTF">2023-06-06T05:45:40Z</dcterms:modified>
</cp:coreProperties>
</file>