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/>
              <a:t>Outils et méthodes de travail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/>
              <a:t>Outils Numériques / Semestre 5 / Institut d’Optique / B0_0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2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pédagogiques du module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TO DO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3F96BD-2653-AD25-8139-9FF3B2C197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121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naconda | Anaconda Distribution">
            <a:extLst>
              <a:ext uri="{FF2B5EF4-FFF2-40B4-BE49-F238E27FC236}">
                <a16:creationId xmlns:a16="http://schemas.microsoft.com/office/drawing/2014/main" id="{9C0B1909-1CB6-7715-8E08-A90D70EDC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032" y="4174578"/>
            <a:ext cx="2676144" cy="14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 numériques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Utilisation de </a:t>
            </a:r>
            <a:r>
              <a:rPr lang="fr-FR" b="1" dirty="0"/>
              <a:t>Python</a:t>
            </a:r>
          </a:p>
          <a:p>
            <a:pPr lvl="1"/>
            <a:r>
              <a:rPr lang="fr-FR" dirty="0"/>
              <a:t>Anaconda 3</a:t>
            </a:r>
          </a:p>
          <a:p>
            <a:pPr lvl="1"/>
            <a:r>
              <a:rPr lang="fr-FR" dirty="0"/>
              <a:t>Python 3.9 (ou supérieur)</a:t>
            </a:r>
          </a:p>
          <a:p>
            <a:pPr lvl="1"/>
            <a:r>
              <a:rPr lang="fr-FR" dirty="0" err="1"/>
              <a:t>Spyder</a:t>
            </a:r>
            <a:r>
              <a:rPr lang="fr-FR" dirty="0"/>
              <a:t> 5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3F96BD-2653-AD25-8139-9FF3B2C197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dirty="0"/>
              <a:t>Exemples en </a:t>
            </a:r>
            <a:r>
              <a:rPr lang="fr-FR" b="1" dirty="0"/>
              <a:t>C/C++</a:t>
            </a:r>
          </a:p>
          <a:p>
            <a:pPr lvl="1"/>
            <a:r>
              <a:rPr lang="fr-FR" dirty="0"/>
              <a:t>GCC / </a:t>
            </a:r>
            <a:r>
              <a:rPr lang="fr-FR" dirty="0" err="1"/>
              <a:t>MingW</a:t>
            </a:r>
            <a:endParaRPr lang="fr-FR" dirty="0"/>
          </a:p>
          <a:p>
            <a:pPr lvl="1"/>
            <a:r>
              <a:rPr lang="fr-FR" dirty="0" err="1"/>
              <a:t>CodeBlocks</a:t>
            </a:r>
            <a:r>
              <a:rPr lang="fr-FR" dirty="0"/>
              <a:t> 17 (ou sup.)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1028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6AACFEBA-EE5D-EEE7-D00C-2240541AF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023" y="4863930"/>
            <a:ext cx="767663" cy="84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ésultat de recherche d'images pour &quot;c c++ logo&quot;">
            <a:extLst>
              <a:ext uri="{FF2B5EF4-FFF2-40B4-BE49-F238E27FC236}">
                <a16:creationId xmlns:a16="http://schemas.microsoft.com/office/drawing/2014/main" id="{C4A45510-F8E0-AD28-7EB3-D5A9E050E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5396" y="4813935"/>
            <a:ext cx="1495425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B9E90EDC-B810-E4E5-D39F-BA2402501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709" y="5101171"/>
            <a:ext cx="1913528" cy="9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ésultat de recherche d'images pour &quot;code blocks logo&quot;">
            <a:extLst>
              <a:ext uri="{FF2B5EF4-FFF2-40B4-BE49-F238E27FC236}">
                <a16:creationId xmlns:a16="http://schemas.microsoft.com/office/drawing/2014/main" id="{4A3D98F0-0909-C943-85A7-6BB6180EE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333" y="4946140"/>
            <a:ext cx="126682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382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>
            <a:normAutofit/>
          </a:bodyPr>
          <a:lstStyle/>
          <a:p>
            <a:r>
              <a:rPr lang="fr-FR" b="1" dirty="0"/>
              <a:t>Site du </a:t>
            </a:r>
            <a:r>
              <a:rPr lang="fr-FR" b="1" dirty="0" err="1"/>
              <a:t>LEnsE</a:t>
            </a:r>
            <a:r>
              <a:rPr lang="fr-FR" b="1" dirty="0"/>
              <a:t> </a:t>
            </a:r>
          </a:p>
          <a:p>
            <a:pPr lvl="1"/>
            <a:r>
              <a:rPr lang="fr-FR" dirty="0"/>
              <a:t>lense.institutoptique.fr/python/</a:t>
            </a:r>
          </a:p>
          <a:p>
            <a:pPr lvl="1"/>
            <a:r>
              <a:rPr lang="fr-FR" dirty="0"/>
              <a:t>lense.institutoptique.fr/</a:t>
            </a:r>
            <a:r>
              <a:rPr lang="fr-FR" dirty="0" err="1"/>
              <a:t>outils_nums</a:t>
            </a:r>
            <a:r>
              <a:rPr lang="fr-FR" dirty="0"/>
              <a:t>/</a:t>
            </a:r>
          </a:p>
          <a:p>
            <a:r>
              <a:rPr lang="fr-FR" b="1" dirty="0" err="1"/>
              <a:t>GitHUB</a:t>
            </a:r>
            <a:endParaRPr lang="fr-FR" b="1" dirty="0"/>
          </a:p>
          <a:p>
            <a:pPr lvl="1"/>
            <a:r>
              <a:rPr lang="fr-FR" dirty="0"/>
              <a:t>github.com/</a:t>
            </a:r>
            <a:r>
              <a:rPr lang="fr-FR" dirty="0" err="1"/>
              <a:t>iogs</a:t>
            </a:r>
            <a:r>
              <a:rPr lang="fr-FR" dirty="0"/>
              <a:t>-outils-</a:t>
            </a:r>
            <a:r>
              <a:rPr lang="fr-FR" dirty="0" err="1"/>
              <a:t>nums</a:t>
            </a:r>
            <a:endParaRPr lang="fr-FR" dirty="0"/>
          </a:p>
          <a:p>
            <a:pPr lvl="1"/>
            <a:r>
              <a:rPr lang="fr-FR" dirty="0"/>
              <a:t>github.com/</a:t>
            </a:r>
            <a:r>
              <a:rPr lang="fr-FR" dirty="0" err="1"/>
              <a:t>iogs-toolboxes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Ressources en ligne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2050" name="Picture 2" descr="Résultat de recherche d'images pour &quot;github logo&quot;">
            <a:extLst>
              <a:ext uri="{FF2B5EF4-FFF2-40B4-BE49-F238E27FC236}">
                <a16:creationId xmlns:a16="http://schemas.microsoft.com/office/drawing/2014/main" id="{EF17F59B-3DC2-541B-6AF7-484C8DC25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992" y="4394559"/>
            <a:ext cx="227647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43D1A380-037F-8C39-E9BA-1EC6DD103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718" y="2871018"/>
            <a:ext cx="2716639" cy="111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627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407838" cy="3694176"/>
          </a:xfrm>
        </p:spPr>
        <p:txBody>
          <a:bodyPr>
            <a:normAutofit/>
          </a:bodyPr>
          <a:lstStyle/>
          <a:p>
            <a:r>
              <a:rPr lang="fr-FR" sz="2400" dirty="0"/>
              <a:t>Développement sous </a:t>
            </a:r>
            <a:r>
              <a:rPr lang="fr-FR" sz="2400" b="1" dirty="0"/>
              <a:t>Python 3.9 </a:t>
            </a:r>
            <a:r>
              <a:rPr lang="fr-FR" sz="2400" dirty="0"/>
              <a:t>(min) / </a:t>
            </a:r>
            <a:r>
              <a:rPr lang="fr-FR" sz="2400" b="1" dirty="0"/>
              <a:t>Anaconda 3</a:t>
            </a:r>
            <a:r>
              <a:rPr lang="fr-FR" sz="2400" dirty="0"/>
              <a:t> / </a:t>
            </a:r>
            <a:r>
              <a:rPr lang="fr-FR" sz="2400" b="1" dirty="0" err="1"/>
              <a:t>Spyder</a:t>
            </a:r>
            <a:r>
              <a:rPr lang="fr-FR" sz="2400" b="1" dirty="0"/>
              <a:t> 5</a:t>
            </a:r>
          </a:p>
          <a:p>
            <a:pPr lvl="1"/>
            <a:r>
              <a:rPr lang="fr-FR" dirty="0"/>
              <a:t>Style de code selon le guide </a:t>
            </a:r>
            <a:r>
              <a:rPr lang="fr-FR" b="1" dirty="0"/>
              <a:t>PEP 8</a:t>
            </a:r>
            <a:r>
              <a:rPr lang="fr-FR" dirty="0"/>
              <a:t>  </a:t>
            </a:r>
            <a:br>
              <a:rPr lang="fr-FR" dirty="0"/>
            </a:br>
            <a:r>
              <a:rPr lang="fr-FR" dirty="0"/>
              <a:t>		https://peps.python.org/pep-0008/</a:t>
            </a:r>
          </a:p>
          <a:p>
            <a:pPr lvl="1"/>
            <a:r>
              <a:rPr lang="fr-FR" dirty="0"/>
              <a:t>Style de commentaires et de documentation selon le guide </a:t>
            </a:r>
            <a:r>
              <a:rPr lang="fr-FR" b="1" dirty="0"/>
              <a:t>PEP 257 </a:t>
            </a:r>
            <a:br>
              <a:rPr lang="fr-FR" b="1" dirty="0"/>
            </a:br>
            <a:r>
              <a:rPr lang="fr-FR" b="1" dirty="0"/>
              <a:t>		</a:t>
            </a:r>
            <a:r>
              <a:rPr lang="fr-FR" dirty="0"/>
              <a:t>https://peps.python.org/pep-0257/</a:t>
            </a:r>
          </a:p>
          <a:p>
            <a:r>
              <a:rPr lang="fr-FR" sz="2400" dirty="0"/>
              <a:t>Utilisation de bibliothèques standards (</a:t>
            </a:r>
            <a:r>
              <a:rPr lang="fr-FR" sz="2400" dirty="0" err="1"/>
              <a:t>Numpy</a:t>
            </a:r>
            <a:r>
              <a:rPr lang="fr-FR" sz="2400" dirty="0"/>
              <a:t>, </a:t>
            </a:r>
            <a:r>
              <a:rPr lang="fr-FR" sz="2400" dirty="0" err="1"/>
              <a:t>Matplotlib</a:t>
            </a:r>
            <a:r>
              <a:rPr lang="fr-FR" sz="2400" dirty="0"/>
              <a:t>, </a:t>
            </a:r>
            <a:r>
              <a:rPr lang="fr-FR" sz="2400" dirty="0" err="1"/>
              <a:t>Scipy</a:t>
            </a:r>
            <a:r>
              <a:rPr lang="fr-FR" sz="2400" dirty="0"/>
              <a:t>…)</a:t>
            </a:r>
          </a:p>
          <a:p>
            <a:r>
              <a:rPr lang="fr-FR" sz="2400" dirty="0"/>
              <a:t>Découpage en fonctions simples (fichiers .</a:t>
            </a:r>
            <a:r>
              <a:rPr lang="fr-FR" sz="2400" dirty="0" err="1"/>
              <a:t>py</a:t>
            </a:r>
            <a:r>
              <a:rPr lang="fr-FR" sz="2400" dirty="0"/>
              <a:t> séparés)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de travail / Bonnes pratiques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963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>
            <a:normAutofit/>
          </a:bodyPr>
          <a:lstStyle/>
          <a:p>
            <a:r>
              <a:rPr lang="fr-FR" dirty="0"/>
              <a:t>Démystifier les langages de haut niveau</a:t>
            </a:r>
            <a:endParaRPr lang="fr-FR" b="1" dirty="0"/>
          </a:p>
          <a:p>
            <a:pPr lvl="1"/>
            <a:r>
              <a:rPr lang="fr-FR" dirty="0"/>
              <a:t>Quelques notions théoriques</a:t>
            </a:r>
          </a:p>
          <a:p>
            <a:pPr lvl="1"/>
            <a:r>
              <a:rPr lang="fr-FR" dirty="0"/>
              <a:t>Des exemples pratiques en Python (ou C/C++)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de travail / Bloc 0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72638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69</TotalTime>
  <Words>197</Words>
  <Application>Microsoft Office PowerPoint</Application>
  <PresentationFormat>Grand écran</PresentationFormat>
  <Paragraphs>29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Avenir Next LT Pro</vt:lpstr>
      <vt:lpstr>Calibri</vt:lpstr>
      <vt:lpstr>AccentBoxVTI</vt:lpstr>
      <vt:lpstr>Outils et méthodes de travail</vt:lpstr>
      <vt:lpstr>Objectifs pédagogiques du module</vt:lpstr>
      <vt:lpstr>Outils numériques</vt:lpstr>
      <vt:lpstr>Ressources en ligne</vt:lpstr>
      <vt:lpstr>Méthode de travail / Bonnes pratiques</vt:lpstr>
      <vt:lpstr>Méthode de travail / Bloc 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Démystifier les langages de haut niveau</dc:title>
  <dc:creator>Julien VILLEMEJANE</dc:creator>
  <cp:lastModifiedBy>Julien VILLEMEJANE</cp:lastModifiedBy>
  <cp:revision>32</cp:revision>
  <dcterms:created xsi:type="dcterms:W3CDTF">2023-04-08T12:37:13Z</dcterms:created>
  <dcterms:modified xsi:type="dcterms:W3CDTF">2023-04-09T14:33:36Z</dcterms:modified>
</cp:coreProperties>
</file>