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et 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/>
              <a:t>github.com/</a:t>
            </a:r>
            <a:r>
              <a:rPr lang="fr-FR" dirty="0" err="1"/>
              <a:t>iogs</a:t>
            </a:r>
            <a:r>
              <a:rPr lang="fr-FR" dirty="0"/>
              <a:t>-outils-</a:t>
            </a:r>
            <a:r>
              <a:rPr lang="fr-FR" dirty="0" err="1"/>
              <a:t>nums</a:t>
            </a:r>
            <a:endParaRPr lang="fr-FR" dirty="0"/>
          </a:p>
          <a:p>
            <a:pPr lvl="1"/>
            <a:r>
              <a:rPr lang="fr-FR" dirty="0"/>
              <a:t>github.com/</a:t>
            </a:r>
            <a:r>
              <a:rPr lang="fr-FR" dirty="0" err="1"/>
              <a:t>iogs-toolboxes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65</TotalTime>
  <Words>110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Outils et méthodes de travail</vt:lpstr>
      <vt:lpstr>Objectifs pédagogiques du module</vt:lpstr>
      <vt:lpstr>Outils numériques</vt:lpstr>
      <vt:lpstr>Ressources en ligne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25</cp:revision>
  <dcterms:created xsi:type="dcterms:W3CDTF">2023-04-08T12:37:13Z</dcterms:created>
  <dcterms:modified xsi:type="dcterms:W3CDTF">2023-04-08T13:43:23Z</dcterms:modified>
</cp:coreProperties>
</file>