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/>
              <a:t>Démystifier les langages de haut niveau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Testez les deux calculs suivants sous Python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/>
              <a:t>&gt; 3 </a:t>
            </a:r>
            <a:r>
              <a:rPr lang="fr-FR" dirty="0"/>
              <a:t>– 2 – 1</a:t>
            </a:r>
          </a:p>
          <a:p>
            <a:pPr marL="0" indent="0">
              <a:buNone/>
            </a:pPr>
            <a:r>
              <a:rPr lang="fr-FR" dirty="0"/>
              <a:t>&gt; 0.3 – 0.2 – 0.1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</TotalTime>
  <Words>39</Words>
  <Application>Microsoft Office PowerPoint</Application>
  <PresentationFormat>Grand écran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Calibri</vt:lpstr>
      <vt:lpstr>AccentBoxVTI</vt:lpstr>
      <vt:lpstr>Démystifier les langages de haut niveau</vt:lpstr>
      <vt:lpstr>Doit-on faire confiance aux ordinateurs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4</cp:revision>
  <dcterms:created xsi:type="dcterms:W3CDTF">2023-04-08T12:37:13Z</dcterms:created>
  <dcterms:modified xsi:type="dcterms:W3CDTF">2023-04-08T13:40:30Z</dcterms:modified>
</cp:coreProperties>
</file>