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312" r:id="rId4"/>
    <p:sldId id="313" r:id="rId5"/>
    <p:sldId id="314" r:id="rId6"/>
    <p:sldId id="316" r:id="rId7"/>
    <p:sldId id="315" r:id="rId8"/>
    <p:sldId id="317" r:id="rId9"/>
    <p:sldId id="260" r:id="rId10"/>
    <p:sldId id="261" r:id="rId11"/>
    <p:sldId id="268" r:id="rId12"/>
    <p:sldId id="310" r:id="rId13"/>
    <p:sldId id="264" r:id="rId14"/>
    <p:sldId id="311" r:id="rId15"/>
    <p:sldId id="302" r:id="rId16"/>
    <p:sldId id="303" r:id="rId17"/>
    <p:sldId id="286" r:id="rId18"/>
    <p:sldId id="304" r:id="rId19"/>
    <p:sldId id="305" r:id="rId20"/>
    <p:sldId id="307" r:id="rId21"/>
    <p:sldId id="289" r:id="rId22"/>
    <p:sldId id="294" r:id="rId23"/>
    <p:sldId id="308" r:id="rId24"/>
    <p:sldId id="306" r:id="rId25"/>
    <p:sldId id="309" r:id="rId26"/>
    <p:sldId id="296" r:id="rId27"/>
    <p:sldId id="295" r:id="rId28"/>
    <p:sldId id="291" r:id="rId29"/>
    <p:sldId id="297" r:id="rId30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EF553B"/>
    <a:srgbClr val="7030A0"/>
    <a:srgbClr val="FF960A"/>
    <a:srgbClr val="0A3250"/>
    <a:srgbClr val="002060"/>
    <a:srgbClr val="595959"/>
    <a:srgbClr val="5B277D"/>
    <a:srgbClr val="00CC9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675802-DE19-4E57-3464-452DFC33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4" y="1480046"/>
            <a:ext cx="7088548" cy="42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0E83CA-AD30-10F7-6301-06446A8C95E0}"/>
              </a:ext>
            </a:extLst>
          </p:cNvPr>
          <p:cNvSpPr/>
          <p:nvPr/>
        </p:nvSpPr>
        <p:spPr bwMode="auto">
          <a:xfrm>
            <a:off x="447674" y="1584005"/>
            <a:ext cx="5029200" cy="3841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8718"/>
              </p:ext>
            </p:extLst>
          </p:nvPr>
        </p:nvGraphicFramePr>
        <p:xfrm>
          <a:off x="5807504" y="3057985"/>
          <a:ext cx="328746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016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24776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45,0%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21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26,9%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15,0%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6,4%</a:t>
                      </a:r>
                      <a:endParaRPr lang="fr-FR" sz="12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7,5%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15,4%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37238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7324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01981D-14B2-DC57-2403-56FE012F295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9487"/>
              </p:ext>
            </p:extLst>
          </p:nvPr>
        </p:nvGraphicFramePr>
        <p:xfrm>
          <a:off x="902207" y="2123251"/>
          <a:ext cx="777506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Taux Net Emploi </a:t>
                      </a:r>
                      <a:r>
                        <a:rPr lang="fr-FR" sz="1200" dirty="0"/>
                        <a:t>(avec thèses)</a:t>
                      </a:r>
                      <a:endParaRPr lang="fr-FR" sz="18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91,9%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0A3250"/>
                          </a:solidFill>
                        </a:rPr>
                        <a:t>90,2%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38 441 €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37 314 €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39 287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773487B-5EAC-C4A4-F270-24CCAD56C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4998741" cy="3471984"/>
          </a:xfrm>
          <a:prstGeom prst="rect">
            <a:avLst/>
          </a:prstGeom>
        </p:spPr>
      </p:pic>
      <p:pic>
        <p:nvPicPr>
          <p:cNvPr id="6" name="Image 5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F1A86699-5141-436C-B9FF-E528608D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86" y="1455737"/>
            <a:ext cx="2714770" cy="22658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19B4F62-F89B-3422-0158-EBD87C1F047E}"/>
              </a:ext>
            </a:extLst>
          </p:cNvPr>
          <p:cNvSpPr txBox="1"/>
          <p:nvPr/>
        </p:nvSpPr>
        <p:spPr>
          <a:xfrm>
            <a:off x="7817145" y="376249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960A"/>
                </a:solidFill>
              </a:rPr>
              <a:t>Promo 2023</a:t>
            </a:r>
          </a:p>
        </p:txBody>
      </p:sp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Objectifs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</a:t>
            </a:r>
            <a:r>
              <a:rPr lang="fr-FR" b="1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b="1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AB60-23D4-48D4-C789-DB4DBC71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>
            <a:extLst>
              <a:ext uri="{FF2B5EF4-FFF2-40B4-BE49-F238E27FC236}">
                <a16:creationId xmlns:a16="http://schemas.microsoft.com/office/drawing/2014/main" id="{95E5E470-5CDF-F179-6224-F42A00C0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50" y="493159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AD81F38-AF62-38A6-FAB8-808AD4EAC610}"/>
              </a:ext>
            </a:extLst>
          </p:cNvPr>
          <p:cNvSpPr/>
          <p:nvPr/>
        </p:nvSpPr>
        <p:spPr bwMode="auto">
          <a:xfrm>
            <a:off x="5973607" y="485517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1D2966-F36E-13A1-82EB-0A61BF8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Processus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2DAE5CB5-5B3F-DA95-8451-0860342C81F9}"/>
              </a:ext>
            </a:extLst>
          </p:cNvPr>
          <p:cNvSpPr/>
          <p:nvPr/>
        </p:nvSpPr>
        <p:spPr bwMode="auto">
          <a:xfrm>
            <a:off x="800894" y="2962656"/>
            <a:ext cx="1728216" cy="374904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748DC6FA-EFB7-1259-8A9F-EB057E936182}"/>
              </a:ext>
            </a:extLst>
          </p:cNvPr>
          <p:cNvSpPr/>
          <p:nvPr/>
        </p:nvSpPr>
        <p:spPr bwMode="auto">
          <a:xfrm>
            <a:off x="2739422" y="2962656"/>
            <a:ext cx="1728216" cy="374904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5AC4AE8C-D4D4-8A8A-D100-F8466F425567}"/>
              </a:ext>
            </a:extLst>
          </p:cNvPr>
          <p:cNvSpPr/>
          <p:nvPr/>
        </p:nvSpPr>
        <p:spPr bwMode="auto">
          <a:xfrm>
            <a:off x="4677950" y="2962656"/>
            <a:ext cx="1728216" cy="374904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F237BC2F-5B98-1894-36EE-E81397E4ACDE}"/>
              </a:ext>
            </a:extLst>
          </p:cNvPr>
          <p:cNvSpPr/>
          <p:nvPr/>
        </p:nvSpPr>
        <p:spPr bwMode="auto">
          <a:xfrm>
            <a:off x="6616478" y="2962656"/>
            <a:ext cx="1728216" cy="374904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014041F-CE6F-22BB-487E-161D1286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22" y="3370443"/>
            <a:ext cx="303738" cy="2551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B584E9-EC9D-29BA-3D53-80272129D30A}"/>
              </a:ext>
            </a:extLst>
          </p:cNvPr>
          <p:cNvSpPr txBox="1"/>
          <p:nvPr/>
        </p:nvSpPr>
        <p:spPr>
          <a:xfrm>
            <a:off x="3148917" y="255954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B06D71-6786-8E65-6955-D6E6494DEBDE}"/>
              </a:ext>
            </a:extLst>
          </p:cNvPr>
          <p:cNvSpPr txBox="1"/>
          <p:nvPr/>
        </p:nvSpPr>
        <p:spPr>
          <a:xfrm>
            <a:off x="1278517" y="256450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B917DC-0CFD-8825-8437-93A4F5A42527}"/>
              </a:ext>
            </a:extLst>
          </p:cNvPr>
          <p:cNvSpPr txBox="1"/>
          <p:nvPr/>
        </p:nvSpPr>
        <p:spPr>
          <a:xfrm>
            <a:off x="5046289" y="255954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F66DF8-FFE4-FE9D-6A82-2F56BD0CD1B0}"/>
              </a:ext>
            </a:extLst>
          </p:cNvPr>
          <p:cNvSpPr txBox="1"/>
          <p:nvPr/>
        </p:nvSpPr>
        <p:spPr>
          <a:xfrm>
            <a:off x="7036391" y="255954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4E7004B7-376E-42D6-6662-DB6E686BF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124" y="1579284"/>
            <a:ext cx="727632" cy="63456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D2D2227-3DB7-F39B-6A1A-E53433B1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527" y="1080876"/>
            <a:ext cx="418004" cy="43495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5849DAF-DB2F-4694-8AA2-2270997D4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99" y="1564877"/>
            <a:ext cx="817477" cy="78300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618A8EB-9471-D8B3-9C92-33523DAE4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271" y="1564877"/>
            <a:ext cx="649729" cy="70186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E3FE1501-1C5C-D1D3-304A-3E08FCAC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578" y="1397424"/>
            <a:ext cx="649730" cy="653422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D187090-6110-23E3-6AC6-ADFA97379D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9075" y="2023475"/>
            <a:ext cx="377455" cy="37490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35B2B6F-7B49-0B65-9854-5DC616D835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5522" y="2150843"/>
            <a:ext cx="338555" cy="29572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58D6446A-3BE0-3089-36CD-2A8BDACA6707}"/>
              </a:ext>
            </a:extLst>
          </p:cNvPr>
          <p:cNvSpPr txBox="1"/>
          <p:nvPr/>
        </p:nvSpPr>
        <p:spPr>
          <a:xfrm>
            <a:off x="2918579" y="4044099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7030A0"/>
                </a:solidFill>
                <a:latin typeface="Raleway" pitchFamily="2" charset="0"/>
              </a:rPr>
              <a:t>SphinxOnline</a:t>
            </a:r>
            <a:endParaRPr lang="fr-FR" sz="1200" dirty="0">
              <a:solidFill>
                <a:srgbClr val="7030A0"/>
              </a:solidFill>
              <a:latin typeface="Raleway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54FE92-5B46-5844-B7D7-0C3C47D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66" y="4331698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188B9A02-2E60-66A8-8302-6DA988E9C2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9075" y="4331698"/>
            <a:ext cx="806264" cy="154910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id="{CF9FED6E-341F-1382-E780-E503FA24F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0738" y="4570035"/>
            <a:ext cx="642937" cy="18573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190E1F2-11FA-910B-50F5-5D507E09CF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8170" y="4813941"/>
            <a:ext cx="554801" cy="217773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3AD9BAE-4BA7-1541-ADC5-5A1DB00755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23760" y="4651838"/>
            <a:ext cx="2474433" cy="1164857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AAC32C1F-D3A2-8AEC-0828-1B45CC1F5AC4}"/>
              </a:ext>
            </a:extLst>
          </p:cNvPr>
          <p:cNvSpPr txBox="1"/>
          <p:nvPr/>
        </p:nvSpPr>
        <p:spPr>
          <a:xfrm>
            <a:off x="990805" y="4045189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A3250"/>
                </a:solidFill>
                <a:latin typeface="Raleway" pitchFamily="2" charset="0"/>
              </a:rPr>
              <a:t>Liste de diffusion</a:t>
            </a:r>
          </a:p>
        </p:txBody>
      </p:sp>
      <p:pic>
        <p:nvPicPr>
          <p:cNvPr id="63" name="Picture 2" descr="upright=Article à illustrer Organisation">
            <a:extLst>
              <a:ext uri="{FF2B5EF4-FFF2-40B4-BE49-F238E27FC236}">
                <a16:creationId xmlns:a16="http://schemas.microsoft.com/office/drawing/2014/main" id="{EFED4A2F-6C88-9C5B-FE6B-B3FB470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9" y="3625583"/>
            <a:ext cx="994992" cy="3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53D66366-5F4F-7A42-9636-64BCBACB4F58}"/>
              </a:ext>
            </a:extLst>
          </p:cNvPr>
          <p:cNvCxnSpPr>
            <a:cxnSpLocks/>
          </p:cNvCxnSpPr>
          <p:nvPr/>
        </p:nvCxnSpPr>
        <p:spPr bwMode="auto">
          <a:xfrm>
            <a:off x="2358175" y="4183218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" name="Connecteur droit avec flèche 1029">
            <a:extLst>
              <a:ext uri="{FF2B5EF4-FFF2-40B4-BE49-F238E27FC236}">
                <a16:creationId xmlns:a16="http://schemas.microsoft.com/office/drawing/2014/main" id="{DF549ED8-0786-6BF2-8D70-6837A084ECFD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8193" y="3905011"/>
            <a:ext cx="504007" cy="13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B8D80684-88F4-D822-A6FB-9245B9728432}"/>
              </a:ext>
            </a:extLst>
          </p:cNvPr>
          <p:cNvCxnSpPr>
            <a:cxnSpLocks/>
          </p:cNvCxnSpPr>
          <p:nvPr/>
        </p:nvCxnSpPr>
        <p:spPr bwMode="auto">
          <a:xfrm>
            <a:off x="4314483" y="4275714"/>
            <a:ext cx="448301" cy="752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7CA0A11C-F6AF-160B-3201-3CB1CE398BC5}"/>
              </a:ext>
            </a:extLst>
          </p:cNvPr>
          <p:cNvSpPr txBox="1"/>
          <p:nvPr/>
        </p:nvSpPr>
        <p:spPr>
          <a:xfrm>
            <a:off x="6793763" y="3606774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Rapport Annuel</a:t>
            </a: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7CA3DA35-6628-A4A9-7C00-3AE28C784F54}"/>
              </a:ext>
            </a:extLst>
          </p:cNvPr>
          <p:cNvSpPr txBox="1"/>
          <p:nvPr/>
        </p:nvSpPr>
        <p:spPr>
          <a:xfrm>
            <a:off x="6793763" y="523668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C00E4AFB-148F-07F6-6AC6-F82AC045838C}"/>
              </a:ext>
            </a:extLst>
          </p:cNvPr>
          <p:cNvSpPr txBox="1"/>
          <p:nvPr/>
        </p:nvSpPr>
        <p:spPr>
          <a:xfrm>
            <a:off x="6793763" y="5651516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6AD4D1E-323D-4DED-6065-1AC4D350CBAC}"/>
              </a:ext>
            </a:extLst>
          </p:cNvPr>
          <p:cNvSpPr txBox="1"/>
          <p:nvPr/>
        </p:nvSpPr>
        <p:spPr>
          <a:xfrm>
            <a:off x="7321295" y="4014347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92E485F5-87A9-4F52-4FA4-E2B9F6A504D3}"/>
              </a:ext>
            </a:extLst>
          </p:cNvPr>
          <p:cNvCxnSpPr>
            <a:cxnSpLocks/>
          </p:cNvCxnSpPr>
          <p:nvPr/>
        </p:nvCxnSpPr>
        <p:spPr bwMode="auto">
          <a:xfrm>
            <a:off x="6269689" y="3789112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F4C9F685-9536-3580-BA20-411428BBDE2D}"/>
              </a:ext>
            </a:extLst>
          </p:cNvPr>
          <p:cNvCxnSpPr>
            <a:cxnSpLocks/>
          </p:cNvCxnSpPr>
          <p:nvPr/>
        </p:nvCxnSpPr>
        <p:spPr bwMode="auto">
          <a:xfrm>
            <a:off x="6269689" y="3992867"/>
            <a:ext cx="447725" cy="2793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149D6AE1-A018-0E61-8F9C-55C2388AD27D}"/>
              </a:ext>
            </a:extLst>
          </p:cNvPr>
          <p:cNvCxnSpPr>
            <a:cxnSpLocks/>
          </p:cNvCxnSpPr>
          <p:nvPr/>
        </p:nvCxnSpPr>
        <p:spPr bwMode="auto">
          <a:xfrm>
            <a:off x="6269697" y="5651516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33539E67-1459-9A0F-3EBD-5C57E9DB4C78}"/>
              </a:ext>
            </a:extLst>
          </p:cNvPr>
          <p:cNvCxnSpPr>
            <a:cxnSpLocks/>
          </p:cNvCxnSpPr>
          <p:nvPr/>
        </p:nvCxnSpPr>
        <p:spPr bwMode="auto">
          <a:xfrm>
            <a:off x="6299541" y="5375183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148A3F01-0146-AA37-F8B5-4C0CDCC83034}"/>
              </a:ext>
            </a:extLst>
          </p:cNvPr>
          <p:cNvSpPr txBox="1"/>
          <p:nvPr/>
        </p:nvSpPr>
        <p:spPr>
          <a:xfrm>
            <a:off x="987705" y="3789112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A3250"/>
                </a:solidFill>
                <a:latin typeface="Raleway" pitchFamily="2" charset="0"/>
              </a:rPr>
              <a:t>Paramétrage</a:t>
            </a:r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C0638379-1946-7DDB-E9E9-21E2DFD8E503}"/>
              </a:ext>
            </a:extLst>
          </p:cNvPr>
          <p:cNvSpPr txBox="1"/>
          <p:nvPr/>
        </p:nvSpPr>
        <p:spPr>
          <a:xfrm>
            <a:off x="26663" y="3315429"/>
            <a:ext cx="2110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</p:spTree>
    <p:extLst>
      <p:ext uri="{BB962C8B-B14F-4D97-AF65-F5344CB8AC3E}">
        <p14:creationId xmlns:p14="http://schemas.microsoft.com/office/powerpoint/2010/main" val="35734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E3555-C570-3F3D-A007-2B2F12DF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E634E4F9-800A-8208-F87E-EBCCAA6C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6" y="1207789"/>
            <a:ext cx="462239" cy="400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CD87D4-48A7-810B-66A5-D7EBB793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Données recueillies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111CAE-6D67-4089-FB93-4F9FB270A59A}"/>
              </a:ext>
            </a:extLst>
          </p:cNvPr>
          <p:cNvSpPr txBox="1"/>
          <p:nvPr/>
        </p:nvSpPr>
        <p:spPr>
          <a:xfrm>
            <a:off x="565861" y="2966596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4CFF58-4ECE-9BD8-E99F-98469B8D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9" y="1442208"/>
            <a:ext cx="418004" cy="434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35BF34-4220-BFF8-8D54-3C915017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11" y="1926209"/>
            <a:ext cx="817477" cy="78300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B7D06FE-CF1F-60F8-A1D5-552471972591}"/>
              </a:ext>
            </a:extLst>
          </p:cNvPr>
          <p:cNvCxnSpPr>
            <a:cxnSpLocks/>
          </p:cNvCxnSpPr>
          <p:nvPr/>
        </p:nvCxnSpPr>
        <p:spPr bwMode="auto">
          <a:xfrm>
            <a:off x="5737860" y="3516200"/>
            <a:ext cx="27355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759FB0F-778A-0E9D-5387-5B4E70E0CF35}"/>
              </a:ext>
            </a:extLst>
          </p:cNvPr>
          <p:cNvCxnSpPr>
            <a:cxnSpLocks/>
          </p:cNvCxnSpPr>
          <p:nvPr/>
        </p:nvCxnSpPr>
        <p:spPr bwMode="auto">
          <a:xfrm>
            <a:off x="5170011" y="1153324"/>
            <a:ext cx="0" cy="45616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54AFB7D-5601-C8FA-6D1E-2BFDD63DE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6" y="1177161"/>
            <a:ext cx="2935604" cy="565388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Situation </a:t>
            </a:r>
            <a:b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</a:b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professionnelle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C565A7A-AE2E-BF8A-417C-36835055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836" y="1177161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Formation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6A51E39D-029C-5353-782D-E181A768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836" y="3668901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Contact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0EB1CD9-E1B8-11D7-10E6-2A4472DE3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14" y="2087545"/>
            <a:ext cx="2525178" cy="52500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94F4777-70D1-6DFE-C038-5608B149E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375" y="5012907"/>
            <a:ext cx="1444544" cy="2144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DC5F3E-2E1C-ECB0-1F98-3E9D1E93C7EF}"/>
              </a:ext>
            </a:extLst>
          </p:cNvPr>
          <p:cNvSpPr/>
          <p:nvPr/>
        </p:nvSpPr>
        <p:spPr>
          <a:xfrm>
            <a:off x="5832238" y="1727417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EB00C-3FE0-1AB1-2625-C05F3E96B9C1}"/>
              </a:ext>
            </a:extLst>
          </p:cNvPr>
          <p:cNvSpPr/>
          <p:nvPr/>
        </p:nvSpPr>
        <p:spPr>
          <a:xfrm>
            <a:off x="6303136" y="2466698"/>
            <a:ext cx="2327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Accompagnement professionnel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CEABA-F502-5020-6A28-1ECE115F9C18}"/>
              </a:ext>
            </a:extLst>
          </p:cNvPr>
          <p:cNvSpPr/>
          <p:nvPr/>
        </p:nvSpPr>
        <p:spPr>
          <a:xfrm>
            <a:off x="5548316" y="2896397"/>
            <a:ext cx="2327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Enseignements utiles / manquants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43E7BB1-7B86-50E2-DE48-45088E7BD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136" y="2012508"/>
            <a:ext cx="1444544" cy="214493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78AFD9D-DB00-FCCA-2522-711EC4A4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309" y="1130250"/>
            <a:ext cx="501096" cy="3900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9DEA7E-DEF6-3C93-7E2B-B1DAA8270463}"/>
              </a:ext>
            </a:extLst>
          </p:cNvPr>
          <p:cNvSpPr/>
          <p:nvPr/>
        </p:nvSpPr>
        <p:spPr>
          <a:xfrm>
            <a:off x="6953509" y="4693059"/>
            <a:ext cx="108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Taxe Apprentissage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43C0714-1C15-D127-3F51-98C721AE51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9824" y="4816196"/>
            <a:ext cx="258729" cy="2153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A6AC77C-C132-963C-441E-4AF1288A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53" y="5234357"/>
            <a:ext cx="1591815" cy="5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F604A74-0502-C5E6-0C42-AAF581EBF5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8457" y="4368962"/>
            <a:ext cx="285926" cy="29805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CEB8732-CA28-94CB-8948-D99CD2D0CF25}"/>
              </a:ext>
            </a:extLst>
          </p:cNvPr>
          <p:cNvSpPr/>
          <p:nvPr/>
        </p:nvSpPr>
        <p:spPr>
          <a:xfrm>
            <a:off x="5987393" y="4373879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Vacations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67B26D-449F-59EA-6016-D56777C1EC5C}"/>
              </a:ext>
            </a:extLst>
          </p:cNvPr>
          <p:cNvSpPr/>
          <p:nvPr/>
        </p:nvSpPr>
        <p:spPr>
          <a:xfrm>
            <a:off x="2997352" y="4765979"/>
            <a:ext cx="1120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171A-D184-29D8-08F0-8629E6B3E639}"/>
              </a:ext>
            </a:extLst>
          </p:cNvPr>
          <p:cNvSpPr/>
          <p:nvPr/>
        </p:nvSpPr>
        <p:spPr>
          <a:xfrm>
            <a:off x="2032925" y="3034896"/>
            <a:ext cx="1844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Contrat / Statut</a:t>
            </a:r>
          </a:p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Taille / Secteur / Service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B02C8F-A043-DAE5-3A5E-22563079CCF8}"/>
              </a:ext>
            </a:extLst>
          </p:cNvPr>
          <p:cNvSpPr/>
          <p:nvPr/>
        </p:nvSpPr>
        <p:spPr>
          <a:xfrm>
            <a:off x="1674478" y="5438001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Adéquation Formation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6C2F28-A68D-3EA7-B84E-27A4B9758CEB}"/>
              </a:ext>
            </a:extLst>
          </p:cNvPr>
          <p:cNvSpPr/>
          <p:nvPr/>
        </p:nvSpPr>
        <p:spPr>
          <a:xfrm>
            <a:off x="2833977" y="3691423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Durée de recherche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2D8E70-85F1-0482-D317-E41FEDCC3E12}"/>
              </a:ext>
            </a:extLst>
          </p:cNvPr>
          <p:cNvSpPr/>
          <p:nvPr/>
        </p:nvSpPr>
        <p:spPr>
          <a:xfrm>
            <a:off x="1674793" y="4090201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Salaire brut annuel</a:t>
            </a:r>
            <a:endParaRPr lang="fr-FR" sz="1200" b="1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C32A60-17D1-D5BE-954F-867247BEFDFD}"/>
              </a:ext>
            </a:extLst>
          </p:cNvPr>
          <p:cNvSpPr/>
          <p:nvPr/>
        </p:nvSpPr>
        <p:spPr>
          <a:xfrm>
            <a:off x="2275201" y="4471281"/>
            <a:ext cx="1536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Responsabilités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B19E-6C36-6B90-5A39-44A6C046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522C3B65-2E42-2004-B042-03EB13F76598}"/>
              </a:ext>
            </a:extLst>
          </p:cNvPr>
          <p:cNvSpPr txBox="1"/>
          <p:nvPr/>
        </p:nvSpPr>
        <p:spPr>
          <a:xfrm>
            <a:off x="507679" y="297101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A2E6050-929B-F96A-E1D8-4F488313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2" y="1976349"/>
            <a:ext cx="649729" cy="7018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23B6F-C984-AD53-525A-B81CB05C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4A77F91-87BB-C15B-9CDB-1F34139C4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5" y="1177161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C9D29-0FF9-3C67-BF06-2A38BC53E2F9}"/>
              </a:ext>
            </a:extLst>
          </p:cNvPr>
          <p:cNvSpPr/>
          <p:nvPr/>
        </p:nvSpPr>
        <p:spPr>
          <a:xfrm>
            <a:off x="2220292" y="1594302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6210-05E8-1F30-0D72-37C13348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F1DF01BF-93B7-79A9-214F-855A608864A3}"/>
              </a:ext>
            </a:extLst>
          </p:cNvPr>
          <p:cNvSpPr txBox="1"/>
          <p:nvPr/>
        </p:nvSpPr>
        <p:spPr>
          <a:xfrm>
            <a:off x="507679" y="297101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F39BF47-4BFB-C253-89E1-4826EAB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2" y="1976349"/>
            <a:ext cx="649729" cy="7018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B4EA85-6CED-7C1F-1B5F-996CA4A9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ED70FB-B530-FA53-5747-D09D93383CC2}"/>
              </a:ext>
            </a:extLst>
          </p:cNvPr>
          <p:cNvSpPr txBox="1"/>
          <p:nvPr/>
        </p:nvSpPr>
        <p:spPr>
          <a:xfrm>
            <a:off x="4190321" y="5296118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1F780350-6B74-1110-8833-05B7FC175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744" y="2387445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2424E8CF-3E46-3DEA-3015-2C777EFED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0744" y="2387445"/>
                        <a:ext cx="5707395" cy="2862615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AA27317-0F20-419D-9BFE-F16E1A8AE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5" y="1177161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DB07F-EBE9-D82D-81D3-B98E53802B61}"/>
              </a:ext>
            </a:extLst>
          </p:cNvPr>
          <p:cNvSpPr/>
          <p:nvPr/>
        </p:nvSpPr>
        <p:spPr>
          <a:xfrm>
            <a:off x="2220292" y="1594302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27DDEEE-024A-AE0D-96B1-64DBBA6A4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27" y="5390088"/>
            <a:ext cx="89818" cy="1366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F6C9A95-CC7E-3BF9-B842-17F973C7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27" y="5813950"/>
            <a:ext cx="89818" cy="1366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DE3F7C-F5E7-8553-55D5-D1E09939E510}"/>
              </a:ext>
            </a:extLst>
          </p:cNvPr>
          <p:cNvSpPr txBox="1"/>
          <p:nvPr/>
        </p:nvSpPr>
        <p:spPr>
          <a:xfrm>
            <a:off x="575005" y="520951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C05304-9365-4457-0365-0CB7857FC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44" y="4001674"/>
            <a:ext cx="649730" cy="6534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5A61A2-02D4-25D8-713B-A30E40185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441" y="4627725"/>
            <a:ext cx="377455" cy="3749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6FD6A4-8431-34F7-6405-663C3C3FB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88" y="4755093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BD95-ED71-8635-FEA4-677287D4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437E808-73E4-EBE1-4469-0B1A1D3AAFDA}"/>
              </a:ext>
            </a:extLst>
          </p:cNvPr>
          <p:cNvSpPr txBox="1"/>
          <p:nvPr/>
        </p:nvSpPr>
        <p:spPr>
          <a:xfrm>
            <a:off x="565861" y="29692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1DC6F28-B3BF-4DA3-3F57-61E007DC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" y="1761394"/>
            <a:ext cx="649730" cy="653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DBE2E2-D363-49A7-9F3A-F433B12A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7" y="2387445"/>
            <a:ext cx="377455" cy="3749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DA8FC27-21DA-EFE2-953F-7108D4AFB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4" y="2514813"/>
            <a:ext cx="338555" cy="2957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7409C85-4327-4F99-034A-A5F3DE6D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F1322-8FA4-CF0D-85CF-9CBCAF2EB084}"/>
              </a:ext>
            </a:extLst>
          </p:cNvPr>
          <p:cNvSpPr/>
          <p:nvPr/>
        </p:nvSpPr>
        <p:spPr>
          <a:xfrm>
            <a:off x="2220292" y="1594302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F112148-4874-C944-64C4-28F0B40D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595" y="1177161"/>
            <a:ext cx="6821805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2000" b="1" kern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35696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0968-1DE7-D601-5F09-EF2DD9A0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4">
            <a:extLst>
              <a:ext uri="{FF2B5EF4-FFF2-40B4-BE49-F238E27FC236}">
                <a16:creationId xmlns:a16="http://schemas.microsoft.com/office/drawing/2014/main" id="{B8EB8F3A-5C5F-9DCA-731D-C34C896C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50" y="493159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DFB4814-F570-8745-E5EF-45FD21F32BC9}"/>
              </a:ext>
            </a:extLst>
          </p:cNvPr>
          <p:cNvSpPr/>
          <p:nvPr/>
        </p:nvSpPr>
        <p:spPr bwMode="auto">
          <a:xfrm>
            <a:off x="5973607" y="485517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07A25F-8F28-59DC-FFC3-65F1A25E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Votre participation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7A8AAC22-25B0-4F63-90C7-991FAF7C08EF}"/>
              </a:ext>
            </a:extLst>
          </p:cNvPr>
          <p:cNvSpPr/>
          <p:nvPr/>
        </p:nvSpPr>
        <p:spPr bwMode="auto">
          <a:xfrm>
            <a:off x="800894" y="230428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CEFC239B-848E-E75B-5D10-22094B5D8539}"/>
              </a:ext>
            </a:extLst>
          </p:cNvPr>
          <p:cNvSpPr/>
          <p:nvPr/>
        </p:nvSpPr>
        <p:spPr bwMode="auto">
          <a:xfrm>
            <a:off x="2739422" y="2304288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40146AAF-4990-DC82-C4F5-462B6C1AB4C6}"/>
              </a:ext>
            </a:extLst>
          </p:cNvPr>
          <p:cNvSpPr/>
          <p:nvPr/>
        </p:nvSpPr>
        <p:spPr bwMode="auto">
          <a:xfrm>
            <a:off x="4677950" y="2304288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7B31D3C3-0ED9-4A13-2DAB-8CBABB27B0CD}"/>
              </a:ext>
            </a:extLst>
          </p:cNvPr>
          <p:cNvSpPr/>
          <p:nvPr/>
        </p:nvSpPr>
        <p:spPr bwMode="auto">
          <a:xfrm>
            <a:off x="6616478" y="2304288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B8CAFF0-F2B3-0B71-18E4-16F57746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22" y="2020553"/>
            <a:ext cx="303738" cy="2551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C5B65A0-21B1-20A4-3A83-FC01C3A7E001}"/>
              </a:ext>
            </a:extLst>
          </p:cNvPr>
          <p:cNvSpPr txBox="1"/>
          <p:nvPr/>
        </p:nvSpPr>
        <p:spPr>
          <a:xfrm>
            <a:off x="3258723" y="1965184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A4A1B9-2B26-E21C-4D4D-926EBFA4765F}"/>
              </a:ext>
            </a:extLst>
          </p:cNvPr>
          <p:cNvSpPr txBox="1"/>
          <p:nvPr/>
        </p:nvSpPr>
        <p:spPr>
          <a:xfrm>
            <a:off x="1369889" y="197014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04C381-6C88-2AC1-FEDF-CC91E92532B8}"/>
              </a:ext>
            </a:extLst>
          </p:cNvPr>
          <p:cNvSpPr txBox="1"/>
          <p:nvPr/>
        </p:nvSpPr>
        <p:spPr>
          <a:xfrm>
            <a:off x="5162506" y="196518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D1273E-21D8-9D2A-666D-C49564BA11F7}"/>
              </a:ext>
            </a:extLst>
          </p:cNvPr>
          <p:cNvSpPr txBox="1"/>
          <p:nvPr/>
        </p:nvSpPr>
        <p:spPr>
          <a:xfrm>
            <a:off x="7147800" y="19651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C4E6C6F-CE9A-3F93-F6D2-6718020E9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10" y="1398224"/>
            <a:ext cx="335972" cy="29299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DAC198C-F9F4-7AEC-821E-B8897347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342" y="1149125"/>
            <a:ext cx="246371" cy="25635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1B873A4-CCB3-B556-9933-EEF6FFFA8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526" y="1442674"/>
            <a:ext cx="418005" cy="40037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4032624-98FD-68E5-D623-5A5445552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861" y="1397424"/>
            <a:ext cx="366550" cy="39596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D4DD163-0241-55ED-BB47-660FF43B9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566" y="1257607"/>
            <a:ext cx="369631" cy="37173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650EFD39-812B-DA87-D410-83B2F4999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7015" y="1613838"/>
            <a:ext cx="227446" cy="22590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8EF3D74-60B3-E999-2675-A8E045E4E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2827" y="1681766"/>
            <a:ext cx="236936" cy="2069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3B1101-9142-F9AE-01A6-D4C788E6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66" y="4331698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516F870D-0334-375A-5A7F-46AB78280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9075" y="4331698"/>
            <a:ext cx="806264" cy="154910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id="{DAE861B5-04A4-27CC-2981-677C0577F1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0738" y="4570035"/>
            <a:ext cx="642937" cy="18573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D7E03B01-8A87-6204-C508-C669FFA4C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8170" y="4813941"/>
            <a:ext cx="554801" cy="217773"/>
          </a:xfrm>
          <a:prstGeom prst="rect">
            <a:avLst/>
          </a:prstGeom>
        </p:spPr>
      </p:pic>
      <p:sp>
        <p:nvSpPr>
          <p:cNvPr id="1037" name="ZoneTexte 1036">
            <a:extLst>
              <a:ext uri="{FF2B5EF4-FFF2-40B4-BE49-F238E27FC236}">
                <a16:creationId xmlns:a16="http://schemas.microsoft.com/office/drawing/2014/main" id="{2494B7BD-C1FA-4244-5CF4-BCBFFB55D00C}"/>
              </a:ext>
            </a:extLst>
          </p:cNvPr>
          <p:cNvSpPr txBox="1"/>
          <p:nvPr/>
        </p:nvSpPr>
        <p:spPr>
          <a:xfrm>
            <a:off x="6793763" y="523668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BB68FA17-1B77-D776-569D-F387C23BA4DE}"/>
              </a:ext>
            </a:extLst>
          </p:cNvPr>
          <p:cNvSpPr txBox="1"/>
          <p:nvPr/>
        </p:nvSpPr>
        <p:spPr>
          <a:xfrm>
            <a:off x="6793763" y="5651516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7B5A50D-2F14-3CF6-3CF8-65C4EBAFBB49}"/>
              </a:ext>
            </a:extLst>
          </p:cNvPr>
          <p:cNvSpPr txBox="1"/>
          <p:nvPr/>
        </p:nvSpPr>
        <p:spPr>
          <a:xfrm>
            <a:off x="7321295" y="4014347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B2F1F48F-B749-3694-7657-4CEF13446F86}"/>
              </a:ext>
            </a:extLst>
          </p:cNvPr>
          <p:cNvCxnSpPr>
            <a:cxnSpLocks/>
          </p:cNvCxnSpPr>
          <p:nvPr/>
        </p:nvCxnSpPr>
        <p:spPr bwMode="auto">
          <a:xfrm>
            <a:off x="6269697" y="5651516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C9AB3845-2375-62AC-1DF6-C91A87AC396B}"/>
              </a:ext>
            </a:extLst>
          </p:cNvPr>
          <p:cNvCxnSpPr>
            <a:cxnSpLocks/>
          </p:cNvCxnSpPr>
          <p:nvPr/>
        </p:nvCxnSpPr>
        <p:spPr bwMode="auto">
          <a:xfrm>
            <a:off x="6299541" y="5375183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8EE042A-A29C-E021-44D1-1299ACC65126}"/>
              </a:ext>
            </a:extLst>
          </p:cNvPr>
          <p:cNvSpPr txBox="1"/>
          <p:nvPr/>
        </p:nvSpPr>
        <p:spPr>
          <a:xfrm>
            <a:off x="26663" y="2502238"/>
            <a:ext cx="2110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1BE7D7-E3B3-8724-9620-48ABF4DDAA05}"/>
              </a:ext>
            </a:extLst>
          </p:cNvPr>
          <p:cNvSpPr txBox="1"/>
          <p:nvPr/>
        </p:nvSpPr>
        <p:spPr>
          <a:xfrm>
            <a:off x="2739422" y="2609882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01DE54A-4DD1-7673-5352-71EC9F60B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3221" y="3686326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3DD7F-DAC6-9610-74EB-EB254A4C1667}"/>
              </a:ext>
            </a:extLst>
          </p:cNvPr>
          <p:cNvSpPr/>
          <p:nvPr/>
        </p:nvSpPr>
        <p:spPr>
          <a:xfrm>
            <a:off x="594577" y="4118814"/>
            <a:ext cx="4346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les données servant à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E409EF-6292-7DEE-E6BB-BFD4E47556C9}"/>
              </a:ext>
            </a:extLst>
          </p:cNvPr>
          <p:cNvSpPr txBox="1"/>
          <p:nvPr/>
        </p:nvSpPr>
        <p:spPr>
          <a:xfrm>
            <a:off x="5196488" y="2941299"/>
            <a:ext cx="25671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5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915FB4-93BC-E266-AE2F-68EA9A2C23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58014" y="2974382"/>
            <a:ext cx="258165" cy="3928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E1318D-64A1-61AD-2C23-B9656C402D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7843925" y="2974382"/>
            <a:ext cx="235645" cy="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3683</TotalTime>
  <Words>1792</Words>
  <Application>Microsoft Office PowerPoint</Application>
  <PresentationFormat>Affichage à l'écran (4:3)</PresentationFormat>
  <Paragraphs>669</Paragraphs>
  <Slides>29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Objectifs</vt:lpstr>
      <vt:lpstr>Enquête CGE / Processus</vt:lpstr>
      <vt:lpstr>Enquête CGE / Données recueillies</vt:lpstr>
      <vt:lpstr>Enquête CGE / Chiffres clefs</vt:lpstr>
      <vt:lpstr>Enquête CGE / Chiffres clefs</vt:lpstr>
      <vt:lpstr>Enquête CGE / Chiffres clefs</vt:lpstr>
      <vt:lpstr>Enquête CGE / Votre participation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955</cp:revision>
  <cp:lastPrinted>2005-06-25T14:45:45Z</cp:lastPrinted>
  <dcterms:created xsi:type="dcterms:W3CDTF">2006-10-19T10:21:37Z</dcterms:created>
  <dcterms:modified xsi:type="dcterms:W3CDTF">2024-11-17T17:55:50Z</dcterms:modified>
</cp:coreProperties>
</file>