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26" r:id="rId14"/>
    <p:sldId id="349" r:id="rId15"/>
    <p:sldId id="338" r:id="rId16"/>
    <p:sldId id="347" r:id="rId17"/>
    <p:sldId id="28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05F18-0681-B095-0807-E79053B0D0E0}"/>
              </a:ext>
            </a:extLst>
          </p:cNvPr>
          <p:cNvSpPr/>
          <p:nvPr/>
        </p:nvSpPr>
        <p:spPr>
          <a:xfrm>
            <a:off x="3638190" y="4076403"/>
            <a:ext cx="5091884" cy="1190624"/>
          </a:xfrm>
          <a:prstGeom prst="rect">
            <a:avLst/>
          </a:prstGeom>
          <a:solidFill>
            <a:schemeClr val="bg1"/>
          </a:solidFill>
          <a:ln w="57150">
            <a:solidFill>
              <a:srgbClr val="EA9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A9600"/>
                </a:solidFill>
              </a:rPr>
              <a:t>Mauvaises habitudes dans les formations précédentes</a:t>
            </a:r>
          </a:p>
          <a:p>
            <a:pPr algn="ctr"/>
            <a:endParaRPr lang="fr-FR" sz="1400" b="1" dirty="0">
              <a:solidFill>
                <a:srgbClr val="EA9600"/>
              </a:solidFill>
            </a:endParaRPr>
          </a:p>
          <a:p>
            <a:pPr algn="ctr"/>
            <a:r>
              <a:rPr lang="fr-FR" sz="1400" b="1" dirty="0">
                <a:solidFill>
                  <a:srgbClr val="EA9600"/>
                </a:solidFill>
              </a:rPr>
              <a:t>Pas d’intérêt pour la modularité et la documentation</a:t>
            </a:r>
            <a:endParaRPr lang="fr-FR" sz="1400" dirty="0">
              <a:solidFill>
                <a:srgbClr val="EA9600"/>
              </a:solidFill>
            </a:endParaRP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Numérique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4105655"/>
            <a:ext cx="3586257" cy="2479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1AAAB24-2470-B6F4-A734-28EEBE0E831B}"/>
              </a:ext>
            </a:extLst>
          </p:cNvPr>
          <p:cNvSpPr/>
          <p:nvPr/>
        </p:nvSpPr>
        <p:spPr>
          <a:xfrm>
            <a:off x="5476758" y="2595473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E8597-9B44-6B35-D1C2-290BEA52D4B4}"/>
              </a:ext>
            </a:extLst>
          </p:cNvPr>
          <p:cNvSpPr txBox="1"/>
          <p:nvPr/>
        </p:nvSpPr>
        <p:spPr>
          <a:xfrm>
            <a:off x="8023246" y="3334762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2024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15A16AC-3BE4-BEB1-106D-F5941DBF6564}"/>
              </a:ext>
            </a:extLst>
          </p:cNvPr>
          <p:cNvSpPr txBox="1"/>
          <p:nvPr/>
        </p:nvSpPr>
        <p:spPr>
          <a:xfrm>
            <a:off x="1260432" y="615760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8E55BCA-5902-5B9C-684B-70465045E121}"/>
              </a:ext>
            </a:extLst>
          </p:cNvPr>
          <p:cNvSpPr/>
          <p:nvPr/>
        </p:nvSpPr>
        <p:spPr>
          <a:xfrm rot="5400000">
            <a:off x="845353" y="628767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845BE1-9271-4AD0-C37F-EF33BDC14D16}"/>
              </a:ext>
            </a:extLst>
          </p:cNvPr>
          <p:cNvCxnSpPr>
            <a:cxnSpLocks/>
          </p:cNvCxnSpPr>
          <p:nvPr/>
        </p:nvCxnSpPr>
        <p:spPr>
          <a:xfrm>
            <a:off x="514933" y="6124938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4666748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5219640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5218636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707920"/>
            <a:ext cx="9408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70691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796821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3B0EB-FE70-BA4F-ACE3-E93689E991B4}"/>
              </a:ext>
            </a:extLst>
          </p:cNvPr>
          <p:cNvSpPr txBox="1"/>
          <p:nvPr/>
        </p:nvSpPr>
        <p:spPr>
          <a:xfrm>
            <a:off x="1317315" y="38948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D291F9B9-EA2D-37C5-BCAF-7990BE2229B6}"/>
              </a:ext>
            </a:extLst>
          </p:cNvPr>
          <p:cNvSpPr/>
          <p:nvPr/>
        </p:nvSpPr>
        <p:spPr>
          <a:xfrm rot="5400000">
            <a:off x="902236" y="40249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A0BF7D-3C6D-D61C-1A0F-E1018B7CBA71}"/>
              </a:ext>
            </a:extLst>
          </p:cNvPr>
          <p:cNvCxnSpPr>
            <a:cxnSpLocks/>
          </p:cNvCxnSpPr>
          <p:nvPr/>
        </p:nvCxnSpPr>
        <p:spPr>
          <a:xfrm>
            <a:off x="476250" y="448447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717</TotalTime>
  <Words>1345</Words>
  <Application>Microsoft Office PowerPoint</Application>
  <PresentationFormat>Grand écran</PresentationFormat>
  <Paragraphs>303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CoPerf_2024</dc:title>
  <dc:creator>Julien VILLEMEJANE</dc:creator>
  <cp:lastModifiedBy>Julien VILLEMEJANE</cp:lastModifiedBy>
  <cp:revision>361</cp:revision>
  <dcterms:created xsi:type="dcterms:W3CDTF">2023-04-08T12:37:13Z</dcterms:created>
  <dcterms:modified xsi:type="dcterms:W3CDTF">2024-06-11T19:19:50Z</dcterms:modified>
</cp:coreProperties>
</file>