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302" r:id="rId12"/>
    <p:sldId id="303" r:id="rId13"/>
    <p:sldId id="286" r:id="rId14"/>
    <p:sldId id="304" r:id="rId15"/>
    <p:sldId id="305" r:id="rId16"/>
    <p:sldId id="289" r:id="rId17"/>
    <p:sldId id="294" r:id="rId18"/>
    <p:sldId id="295" r:id="rId19"/>
    <p:sldId id="296" r:id="rId20"/>
    <p:sldId id="291" r:id="rId21"/>
    <p:sldId id="297" r:id="rId22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7" name="Image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E7B162D8-D942-BB07-130A-D82E7545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" y="2203601"/>
            <a:ext cx="4642755" cy="27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2D67180-2DE7-AADE-062A-FFFA4292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" y="2203601"/>
            <a:ext cx="4577586" cy="2751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7" name="Image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E7B162D8-D942-BB07-130A-D82E7545B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65" y="1638231"/>
            <a:ext cx="2806373" cy="16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6" name="Image 5" descr="Une image contenant capture d’écran, texte, ligne, Tracé&#10;&#10;Description générée automatiquement">
            <a:extLst>
              <a:ext uri="{FF2B5EF4-FFF2-40B4-BE49-F238E27FC236}">
                <a16:creationId xmlns:a16="http://schemas.microsoft.com/office/drawing/2014/main" id="{AB3CDC63-D0AA-0D7D-518A-429007A16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41" y="2223003"/>
            <a:ext cx="5162254" cy="32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28325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65.8 %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63.2 %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70.6 %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29.4 %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8104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92.6 %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91.3 %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13.6 %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86.4 %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17.6 %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269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51.7 %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48.3 %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84.0 %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7995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83.3 %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0578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37.570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35.776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40.419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35.809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5.797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40.461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7.122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34.700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37.759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4.772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34.589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6.312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43.570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19.851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35.367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7.308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5.151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41.363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40.244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5.234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/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36.038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35.434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6.910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6.881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70773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62559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1063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53820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F14A72-9B4B-DD2F-6F6A-6EE123CE810A}"/>
              </a:ext>
            </a:extLst>
          </p:cNvPr>
          <p:cNvSpPr/>
          <p:nvPr/>
        </p:nvSpPr>
        <p:spPr bwMode="auto">
          <a:xfrm>
            <a:off x="447675" y="2259579"/>
            <a:ext cx="8247740" cy="45907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1289608" y="2137993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3693691" y="7346076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583211" y="7435396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1260169" y="3013941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908482" y="4870446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Informatique / Services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E55B0F-9CD1-091B-3738-605E068B9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954" y="1999222"/>
            <a:ext cx="4361461" cy="48510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F719F37-707C-734D-8D96-631B791E61BD}"/>
              </a:ext>
            </a:extLst>
          </p:cNvPr>
          <p:cNvSpPr txBox="1"/>
          <p:nvPr/>
        </p:nvSpPr>
        <p:spPr>
          <a:xfrm>
            <a:off x="1260170" y="2583561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Enseignement / Recherche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1090A3-0755-200D-7456-7046BEB653B2}"/>
              </a:ext>
            </a:extLst>
          </p:cNvPr>
          <p:cNvSpPr txBox="1"/>
          <p:nvPr/>
        </p:nvSpPr>
        <p:spPr>
          <a:xfrm>
            <a:off x="1105428" y="3523632"/>
            <a:ext cx="30899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Autres industries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5F15A5-D4D5-0F52-E1DE-0B3B1B5CCE0D}"/>
              </a:ext>
            </a:extLst>
          </p:cNvPr>
          <p:cNvSpPr txBox="1"/>
          <p:nvPr/>
        </p:nvSpPr>
        <p:spPr>
          <a:xfrm>
            <a:off x="1105428" y="3955676"/>
            <a:ext cx="30899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Fabrication produits métalliques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2BF82D-9A2E-F693-47DC-3439D5AB1201}"/>
              </a:ext>
            </a:extLst>
          </p:cNvPr>
          <p:cNvSpPr txBox="1"/>
          <p:nvPr/>
        </p:nvSpPr>
        <p:spPr>
          <a:xfrm>
            <a:off x="719327" y="4414786"/>
            <a:ext cx="34351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Recherche et </a:t>
            </a:r>
            <a:r>
              <a:rPr lang="fr-FR" sz="1400" dirty="0" err="1"/>
              <a:t>dév</a:t>
            </a:r>
            <a:r>
              <a:rPr lang="fr-FR" sz="1400" dirty="0"/>
              <a:t>. scientifique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62B91A-C278-D262-12BD-DC761594835D}"/>
              </a:ext>
            </a:extLst>
          </p:cNvPr>
          <p:cNvSpPr txBox="1"/>
          <p:nvPr/>
        </p:nvSpPr>
        <p:spPr>
          <a:xfrm>
            <a:off x="908481" y="5338425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Energie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D62D4CE-916A-B4F9-6D3C-E39AE62EBF8F}"/>
              </a:ext>
            </a:extLst>
          </p:cNvPr>
          <p:cNvSpPr txBox="1"/>
          <p:nvPr/>
        </p:nvSpPr>
        <p:spPr>
          <a:xfrm>
            <a:off x="908481" y="5834190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Tech. Information Communication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3F2770-5A5D-9ADE-D7F3-715A4EDCBC4E}"/>
              </a:ext>
            </a:extLst>
          </p:cNvPr>
          <p:cNvSpPr txBox="1"/>
          <p:nvPr/>
        </p:nvSpPr>
        <p:spPr>
          <a:xfrm>
            <a:off x="908481" y="6321491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Industrie pharmaceutique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A99CB18-B8B2-9E6A-C731-5C26C28F1752}"/>
              </a:ext>
            </a:extLst>
          </p:cNvPr>
          <p:cNvCxnSpPr>
            <a:cxnSpLocks/>
          </p:cNvCxnSpPr>
          <p:nvPr/>
        </p:nvCxnSpPr>
        <p:spPr bwMode="auto">
          <a:xfrm>
            <a:off x="1247977" y="251040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48DD427-56E2-B124-758B-6FB37208DC29}"/>
              </a:ext>
            </a:extLst>
          </p:cNvPr>
          <p:cNvCxnSpPr>
            <a:cxnSpLocks/>
          </p:cNvCxnSpPr>
          <p:nvPr/>
        </p:nvCxnSpPr>
        <p:spPr bwMode="auto">
          <a:xfrm>
            <a:off x="1241881" y="296760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580588A-D2F8-2B0B-3BD3-D3F902C5F2EE}"/>
              </a:ext>
            </a:extLst>
          </p:cNvPr>
          <p:cNvCxnSpPr>
            <a:cxnSpLocks/>
          </p:cNvCxnSpPr>
          <p:nvPr/>
        </p:nvCxnSpPr>
        <p:spPr bwMode="auto">
          <a:xfrm>
            <a:off x="1247977" y="344041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D296CA2-3CE3-D471-463C-7CEAE18A6B74}"/>
              </a:ext>
            </a:extLst>
          </p:cNvPr>
          <p:cNvCxnSpPr>
            <a:cxnSpLocks/>
          </p:cNvCxnSpPr>
          <p:nvPr/>
        </p:nvCxnSpPr>
        <p:spPr bwMode="auto">
          <a:xfrm>
            <a:off x="1241881" y="389761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F8E5C62-ED49-C893-D9EB-9AA60975D3B5}"/>
              </a:ext>
            </a:extLst>
          </p:cNvPr>
          <p:cNvCxnSpPr>
            <a:cxnSpLocks/>
          </p:cNvCxnSpPr>
          <p:nvPr/>
        </p:nvCxnSpPr>
        <p:spPr bwMode="auto">
          <a:xfrm>
            <a:off x="1241881" y="437310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6F7A3A3-DC84-0CDC-47AD-4EE88073FFE6}"/>
              </a:ext>
            </a:extLst>
          </p:cNvPr>
          <p:cNvCxnSpPr>
            <a:cxnSpLocks/>
          </p:cNvCxnSpPr>
          <p:nvPr/>
        </p:nvCxnSpPr>
        <p:spPr bwMode="auto">
          <a:xfrm>
            <a:off x="1247977" y="483030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A83320A-EC02-CE1A-F8E7-9C759336D8CB}"/>
              </a:ext>
            </a:extLst>
          </p:cNvPr>
          <p:cNvCxnSpPr>
            <a:cxnSpLocks/>
          </p:cNvCxnSpPr>
          <p:nvPr/>
        </p:nvCxnSpPr>
        <p:spPr bwMode="auto">
          <a:xfrm>
            <a:off x="1247977" y="531798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A9C5B45-3C13-27B7-2C07-A1EE7077FC0D}"/>
              </a:ext>
            </a:extLst>
          </p:cNvPr>
          <p:cNvCxnSpPr>
            <a:cxnSpLocks/>
          </p:cNvCxnSpPr>
          <p:nvPr/>
        </p:nvCxnSpPr>
        <p:spPr bwMode="auto">
          <a:xfrm>
            <a:off x="1241881" y="577518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8112ED6-AD31-AD96-A6A0-B70AD4D5864B}"/>
              </a:ext>
            </a:extLst>
          </p:cNvPr>
          <p:cNvCxnSpPr>
            <a:cxnSpLocks/>
          </p:cNvCxnSpPr>
          <p:nvPr/>
        </p:nvCxnSpPr>
        <p:spPr bwMode="auto">
          <a:xfrm>
            <a:off x="1254073" y="623614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3303</TotalTime>
  <Words>1633</Words>
  <Application>Microsoft Office PowerPoint</Application>
  <PresentationFormat>Affichage à l'écran (4:3)</PresentationFormat>
  <Paragraphs>594</Paragraphs>
  <Slides>21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761</cp:revision>
  <cp:lastPrinted>2005-06-25T14:45:45Z</cp:lastPrinted>
  <dcterms:created xsi:type="dcterms:W3CDTF">2006-10-19T10:21:37Z</dcterms:created>
  <dcterms:modified xsi:type="dcterms:W3CDTF">2024-06-13T21:10:40Z</dcterms:modified>
</cp:coreProperties>
</file>