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7" r:id="rId3"/>
    <p:sldId id="280" r:id="rId4"/>
    <p:sldId id="285" r:id="rId5"/>
    <p:sldId id="260" r:id="rId6"/>
    <p:sldId id="261" r:id="rId7"/>
    <p:sldId id="268" r:id="rId8"/>
    <p:sldId id="265" r:id="rId9"/>
    <p:sldId id="283" r:id="rId10"/>
    <p:sldId id="264" r:id="rId11"/>
    <p:sldId id="288" r:id="rId12"/>
    <p:sldId id="286" r:id="rId13"/>
    <p:sldId id="289" r:id="rId14"/>
    <p:sldId id="294" r:id="rId15"/>
    <p:sldId id="295" r:id="rId16"/>
    <p:sldId id="296" r:id="rId17"/>
    <p:sldId id="291" r:id="rId18"/>
    <p:sldId id="297" r:id="rId19"/>
    <p:sldId id="290" r:id="rId20"/>
    <p:sldId id="299" r:id="rId21"/>
    <p:sldId id="298" r:id="rId22"/>
    <p:sldId id="301" r:id="rId23"/>
    <p:sldId id="300" r:id="rId24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595959"/>
    <a:srgbClr val="EF553B"/>
    <a:srgbClr val="5B277D"/>
    <a:srgbClr val="0A3250"/>
    <a:srgbClr val="00CC96"/>
    <a:srgbClr val="FF960A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99" d="100"/>
          <a:sy n="99" d="100"/>
        </p:scale>
        <p:origin x="8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33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96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6752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101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/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24056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28325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59.6 %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29.5 %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131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77.9 %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22.1 %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65.8 %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63.2 %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70.6 %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29.4 %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48104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92.6 %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96.2 %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91.3 %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13.6 %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86.4 %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85.0 %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17.6 %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269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59.6 %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29.5 %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131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77.9 %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22.1 %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51.7 %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48.3 %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84.0 %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16.0 %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7995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16.7 %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83.3 %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5848287" y="5774122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0578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37.570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35.776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40.419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41.223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35.809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5.797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40.461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7.122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34.700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37.759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4.772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34.589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6.312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43.570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19.851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35.367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7.308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5.151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41.363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40.244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5.234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5848287" y="5774122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/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41.223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36.038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5.777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35.434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6.910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35.351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6.881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62B026-0CCE-B944-7AF8-22127A71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93" y="1826292"/>
            <a:ext cx="3022430" cy="40785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Taux de réponse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2728949" y="4274277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9613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194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138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4330D1-74E3-BFD8-5B88-7523F17D88DC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27DF18-22E8-4A54-6EA0-E59E3B5C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21" y="1981413"/>
            <a:ext cx="6325483" cy="39820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Taux de réponse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760544" y="4092265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148708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1949FAA-4CC8-2CED-960B-3C204C92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75" y="2108247"/>
            <a:ext cx="6601746" cy="38676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Taux de réponse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2728949" y="4274277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222031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B35E428-A4DD-E694-9A5D-3F1D6A3A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65" y="2632195"/>
            <a:ext cx="5182323" cy="281979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Taux de réponse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2728949" y="4274277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26327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62B026-0CCE-B944-7AF8-22127A71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93" y="1826292"/>
            <a:ext cx="3022430" cy="40785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Taux de réponse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2728949" y="4274277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146072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45672"/>
              </p:ext>
            </p:extLst>
          </p:nvPr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4435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08161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BF33EC-9F26-099B-9FE7-AAA259D1F04E}"/>
              </a:ext>
            </a:extLst>
          </p:cNvPr>
          <p:cNvSpPr txBox="1"/>
          <p:nvPr/>
        </p:nvSpPr>
        <p:spPr>
          <a:xfrm rot="20218656">
            <a:off x="5718572" y="457657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56317F5-71C0-28E0-7946-A29697AE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1883949"/>
            <a:ext cx="6803127" cy="40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38996"/>
              </p:ext>
            </p:extLst>
          </p:nvPr>
        </p:nvGraphicFramePr>
        <p:xfrm>
          <a:off x="5840926" y="3512185"/>
          <a:ext cx="3260196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3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26,9%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15,4%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F975F36-222D-5844-AF0B-CD28A0BA50A2}"/>
              </a:ext>
            </a:extLst>
          </p:cNvPr>
          <p:cNvSpPr txBox="1"/>
          <p:nvPr/>
        </p:nvSpPr>
        <p:spPr>
          <a:xfrm rot="20218656">
            <a:off x="5374990" y="140524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7C6C7-4D8F-4FFA-BE3C-3D37FEE8D40F}"/>
              </a:ext>
            </a:extLst>
          </p:cNvPr>
          <p:cNvSpPr/>
          <p:nvPr/>
        </p:nvSpPr>
        <p:spPr>
          <a:xfrm>
            <a:off x="4698798" y="1600200"/>
            <a:ext cx="26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+ de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100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sociétés différentes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11529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81213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8FC5AA8-5381-3250-48FD-70B4814ACE4D}"/>
              </a:ext>
            </a:extLst>
          </p:cNvPr>
          <p:cNvSpPr txBox="1"/>
          <p:nvPr/>
        </p:nvSpPr>
        <p:spPr>
          <a:xfrm rot="20218656">
            <a:off x="6006521" y="247528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A52227-684C-95BB-ED82-8BC61474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2" y="4376928"/>
            <a:ext cx="4484317" cy="1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DB38B8D-9BD9-D55F-0CDF-9C3A6E3B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0" y="1889378"/>
            <a:ext cx="3206766" cy="3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9D9D2-CAC4-687A-2FF6-62A80FF4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30" y="2155991"/>
            <a:ext cx="3933668" cy="393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font-ils.elles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EA61F-3903-46CC-ACFF-212CF72BB29B}"/>
              </a:ext>
            </a:extLst>
          </p:cNvPr>
          <p:cNvSpPr txBox="1"/>
          <p:nvPr/>
        </p:nvSpPr>
        <p:spPr>
          <a:xfrm>
            <a:off x="2109973" y="3991123"/>
            <a:ext cx="1033002" cy="276999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0AE55C-F16F-4FA8-AA65-E86FB42DC0D4}"/>
              </a:ext>
            </a:extLst>
          </p:cNvPr>
          <p:cNvSpPr txBox="1"/>
          <p:nvPr/>
        </p:nvSpPr>
        <p:spPr>
          <a:xfrm>
            <a:off x="682244" y="3610645"/>
            <a:ext cx="1155898" cy="461665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Hors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8EB0F6-1CDD-462E-8B3B-4C8F83DB2B71}"/>
              </a:ext>
            </a:extLst>
          </p:cNvPr>
          <p:cNvSpPr/>
          <p:nvPr/>
        </p:nvSpPr>
        <p:spPr>
          <a:xfrm>
            <a:off x="1469225" y="3062148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332E83-7E3F-4B5A-8153-24D3B96A1185}"/>
              </a:ext>
            </a:extLst>
          </p:cNvPr>
          <p:cNvSpPr txBox="1"/>
          <p:nvPr/>
        </p:nvSpPr>
        <p:spPr>
          <a:xfrm rot="1649221">
            <a:off x="1043744" y="4982565"/>
            <a:ext cx="753442" cy="27699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Autres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B15E34-94C6-F254-0750-714FB4EDB69B}"/>
              </a:ext>
            </a:extLst>
          </p:cNvPr>
          <p:cNvSpPr txBox="1"/>
          <p:nvPr/>
        </p:nvSpPr>
        <p:spPr>
          <a:xfrm>
            <a:off x="491154" y="2681187"/>
            <a:ext cx="1684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B277D"/>
                </a:solidFill>
              </a:rPr>
              <a:t>2024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9A118F-FB55-B2AC-E71C-49093B629075}"/>
              </a:ext>
            </a:extLst>
          </p:cNvPr>
          <p:cNvSpPr txBox="1"/>
          <p:nvPr/>
        </p:nvSpPr>
        <p:spPr>
          <a:xfrm>
            <a:off x="3861638" y="2305745"/>
            <a:ext cx="230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7F7F"/>
                </a:solidFill>
              </a:rPr>
              <a:t>2023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639318-9B07-D86E-C0DC-B5AB60363F9B}"/>
              </a:ext>
            </a:extLst>
          </p:cNvPr>
          <p:cNvSpPr txBox="1"/>
          <p:nvPr/>
        </p:nvSpPr>
        <p:spPr>
          <a:xfrm>
            <a:off x="6948526" y="5627271"/>
            <a:ext cx="1845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Dernière promo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F786F-5FB6-CF72-69F1-16022A0B7CD5}"/>
              </a:ext>
            </a:extLst>
          </p:cNvPr>
          <p:cNvSpPr/>
          <p:nvPr/>
        </p:nvSpPr>
        <p:spPr>
          <a:xfrm>
            <a:off x="5001774" y="4263910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8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cteurs d'activités de la dernière promotion">
            <a:extLst>
              <a:ext uri="{FF2B5EF4-FFF2-40B4-BE49-F238E27FC236}">
                <a16:creationId xmlns:a16="http://schemas.microsoft.com/office/drawing/2014/main" id="{17EAD6F5-241E-7CFA-9832-14B19D81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1747432"/>
            <a:ext cx="7672199" cy="5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Quels sont les secteurs d’activités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0BFD62-1192-B32E-5D77-23D0A040739B}"/>
              </a:ext>
            </a:extLst>
          </p:cNvPr>
          <p:cNvSpPr txBox="1"/>
          <p:nvPr/>
        </p:nvSpPr>
        <p:spPr>
          <a:xfrm>
            <a:off x="758952" y="2478224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Société conseil/ingénierie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54D86E-6BDB-5CA3-FC19-712556758128}"/>
              </a:ext>
            </a:extLst>
          </p:cNvPr>
          <p:cNvSpPr txBox="1"/>
          <p:nvPr/>
        </p:nvSpPr>
        <p:spPr>
          <a:xfrm>
            <a:off x="758952" y="295913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Activités informatiques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D29D6-CE22-E8DE-1AD7-A52B8A873443}"/>
              </a:ext>
            </a:extLst>
          </p:cNvPr>
          <p:cNvSpPr txBox="1"/>
          <p:nvPr/>
        </p:nvSpPr>
        <p:spPr>
          <a:xfrm>
            <a:off x="758952" y="346163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Recherche / Développement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831D0A-F571-96F8-548E-F7A3331BD2BB}"/>
              </a:ext>
            </a:extLst>
          </p:cNvPr>
          <p:cNvSpPr txBox="1"/>
          <p:nvPr/>
        </p:nvSpPr>
        <p:spPr>
          <a:xfrm>
            <a:off x="758952" y="396412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Industrie des transports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DAA456-B966-571D-92AD-420C4215F36C}"/>
              </a:ext>
            </a:extLst>
          </p:cNvPr>
          <p:cNvSpPr txBox="1"/>
          <p:nvPr/>
        </p:nvSpPr>
        <p:spPr>
          <a:xfrm>
            <a:off x="758468" y="446662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Autres secteurs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AC5469-8020-0C26-D628-7CAAD14AE53E}"/>
              </a:ext>
            </a:extLst>
          </p:cNvPr>
          <p:cNvSpPr txBox="1"/>
          <p:nvPr/>
        </p:nvSpPr>
        <p:spPr>
          <a:xfrm>
            <a:off x="447674" y="4929307"/>
            <a:ext cx="32460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Tech. Information Communication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D78BB6-5445-BE05-0059-03AAB15CEF89}"/>
              </a:ext>
            </a:extLst>
          </p:cNvPr>
          <p:cNvSpPr txBox="1"/>
          <p:nvPr/>
        </p:nvSpPr>
        <p:spPr>
          <a:xfrm>
            <a:off x="758468" y="5450030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Finances / Assurances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FB0782-7A36-C694-45DE-8D19A1ADCBAB}"/>
              </a:ext>
            </a:extLst>
          </p:cNvPr>
          <p:cNvSpPr txBox="1"/>
          <p:nvPr/>
        </p:nvSpPr>
        <p:spPr>
          <a:xfrm>
            <a:off x="603728" y="5932091"/>
            <a:ext cx="30899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Edition / Audiovisuel / Diffusion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3FF4CA-407D-E271-75A4-284F0253A8D2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327270686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3234</TotalTime>
  <Words>1790</Words>
  <Application>Microsoft Office PowerPoint</Application>
  <PresentationFormat>Affichage à l'écran (4:3)</PresentationFormat>
  <Paragraphs>625</Paragraphs>
  <Slides>23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Résumé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739</cp:revision>
  <cp:lastPrinted>2005-06-25T14:45:45Z</cp:lastPrinted>
  <dcterms:created xsi:type="dcterms:W3CDTF">2006-10-19T10:21:37Z</dcterms:created>
  <dcterms:modified xsi:type="dcterms:W3CDTF">2024-06-13T14:56:14Z</dcterms:modified>
</cp:coreProperties>
</file>