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6"/>
  </p:notesMasterIdLst>
  <p:handoutMasterIdLst>
    <p:handoutMasterId r:id="rId7"/>
  </p:handoutMasterIdLst>
  <p:sldIdLst>
    <p:sldId id="314" r:id="rId3"/>
    <p:sldId id="315" r:id="rId4"/>
    <p:sldId id="313" r:id="rId5"/>
  </p:sldIdLst>
  <p:sldSz cx="12192000" cy="685800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358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034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671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387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3805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056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19732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4091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6AAF0A-6CDB-6A4B-A404-BE18D9B0BA16}">
          <p14:sldIdLst>
            <p14:sldId id="314"/>
            <p14:sldId id="315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Retailleau" initials="SR" lastIdx="9" clrIdx="0"/>
  <p:cmAuthor id="2" name="Claire LARTIGUE" initials="CL" lastIdx="10" clrIdx="1"/>
  <p:cmAuthor id="3" name="Bouye Clementine" initials="BC" lastIdx="1" clrIdx="2">
    <p:extLst>
      <p:ext uri="{19B8F6BF-5375-455C-9EA6-DF929625EA0E}">
        <p15:presenceInfo xmlns:p15="http://schemas.microsoft.com/office/powerpoint/2012/main" userId="S-1-5-21-2844717677-1882146966-2427725951-285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960A"/>
    <a:srgbClr val="0A3250"/>
    <a:srgbClr val="CBE5F9"/>
    <a:srgbClr val="9E1BC7"/>
    <a:srgbClr val="D02D12"/>
    <a:srgbClr val="E6E6E6"/>
    <a:srgbClr val="ED9329"/>
    <a:srgbClr val="101C36"/>
    <a:srgbClr val="6AB5D9"/>
    <a:srgbClr val="6E9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 autoAdjust="0"/>
    <p:restoredTop sz="96395" autoAdjust="0"/>
  </p:normalViewPr>
  <p:slideViewPr>
    <p:cSldViewPr>
      <p:cViewPr varScale="1">
        <p:scale>
          <a:sx n="106" d="100"/>
          <a:sy n="106" d="100"/>
        </p:scale>
        <p:origin x="924" y="12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7648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E5C97D-F4A4-3148-9D69-08ACA80266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0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CA IOGS 20 décembre 2018</a:t>
            </a: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1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02EF97-A5BF-E644-B5D7-99A720C3808E}" type="datetimeFigureOut">
              <a:rPr lang="fr-FR"/>
              <a:pPr/>
              <a:t>08/10/2024</a:t>
            </a:fld>
            <a:endParaRPr lang="fr-F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D8CFC6-2EE8-4043-8C44-71F3876B96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4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3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03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67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38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2113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34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59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81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604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703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9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4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01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" y="6326"/>
            <a:ext cx="4343623" cy="152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8" name="Image 7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94B1DE4-CB4F-B2D5-AF79-9F33FDB0F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1" y="290433"/>
            <a:ext cx="1725439" cy="9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ADAD9-507B-94BA-E29A-43B51FDD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2FD8B-8D39-6F45-DA6B-D41E721F9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95965-21A8-CD84-CA86-72DBE1631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6560" y="6381328"/>
            <a:ext cx="720080" cy="288032"/>
          </a:xfrm>
          <a:prstGeom prst="rect">
            <a:avLst/>
          </a:prstGeom>
        </p:spPr>
        <p:txBody>
          <a:bodyPr/>
          <a:lstStyle/>
          <a:p>
            <a:fld id="{883C3D88-8D27-E04A-93A4-C5B7506FCE4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55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F6C56-029C-ECFE-55B4-AD71F7A5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524EBE-FC03-5B34-E247-8BE26BD8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B98B89-A025-956B-5000-746ADC919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C3D88-8D27-E04A-93A4-C5B7506FCE4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4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75C3B-278D-2D60-D78D-109A5195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8331A2-5CB4-7A84-479B-BF5908FC6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173993"/>
      </p:ext>
    </p:extLst>
  </p:cSld>
  <p:clrMapOvr>
    <a:masterClrMapping/>
  </p:clrMapOvr>
</p:sld>
</file>

<file path=ppt/theme/theme1.xml><?xml version="1.0" encoding="utf-8"?>
<a:theme xmlns:a="http://schemas.openxmlformats.org/drawingml/2006/main" name="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PRES CA_IO_13-06-12</Template>
  <TotalTime>25427</TotalTime>
  <Words>2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DRAFT PRES CA_IO_13-06-12</vt:lpstr>
      <vt:lpstr>1_DRAFT PRES CA_IO_13-06-12</vt:lpstr>
      <vt:lpstr>Présentation PowerPoint</vt:lpstr>
      <vt:lpstr>Présentation PowerPoint</vt:lpstr>
      <vt:lpstr>Présentation PowerPoint</vt:lpstr>
    </vt:vector>
  </TitlesOfParts>
  <Company>Institut d'Optique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Institut d'Optique</dc:creator>
  <cp:lastModifiedBy>Clémentine Bouyé</cp:lastModifiedBy>
  <cp:revision>1312</cp:revision>
  <cp:lastPrinted>2021-12-20T13:30:17Z</cp:lastPrinted>
  <dcterms:created xsi:type="dcterms:W3CDTF">2012-05-10T13:56:34Z</dcterms:created>
  <dcterms:modified xsi:type="dcterms:W3CDTF">2024-10-08T15:14:46Z</dcterms:modified>
</cp:coreProperties>
</file>