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2" r:id="rId4"/>
    <p:sldId id="258" r:id="rId5"/>
    <p:sldId id="260" r:id="rId6"/>
    <p:sldId id="257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/>
    <p:restoredTop sz="94674"/>
  </p:normalViewPr>
  <p:slideViewPr>
    <p:cSldViewPr snapToGrid="0" snapToObjects="1">
      <p:cViewPr>
        <p:scale>
          <a:sx n="147" d="100"/>
          <a:sy n="147" d="100"/>
        </p:scale>
        <p:origin x="144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FAFC5-12F4-D745-936C-631CF87CB3C5}" type="datetimeFigureOut">
              <a:rPr lang="en-US" smtClean="0"/>
              <a:t>4/21/18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4EB5C-4ACE-B64D-BBE7-E838F49D6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44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B84E-A93A-7243-B010-F878AC8582F7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4D08-051D-AF48-ACB6-74ADDFB3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6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B84E-A93A-7243-B010-F878AC8582F7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4D08-051D-AF48-ACB6-74ADDFB3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6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B84E-A93A-7243-B010-F878AC8582F7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4D08-051D-AF48-ACB6-74ADDFB3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B84E-A93A-7243-B010-F878AC8582F7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4D08-051D-AF48-ACB6-74ADDFB3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1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B84E-A93A-7243-B010-F878AC8582F7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4D08-051D-AF48-ACB6-74ADDFB3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B84E-A93A-7243-B010-F878AC8582F7}" type="datetimeFigureOut">
              <a:rPr lang="en-US" smtClean="0"/>
              <a:t>4/21/18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4D08-051D-AF48-ACB6-74ADDFB3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B84E-A93A-7243-B010-F878AC8582F7}" type="datetimeFigureOut">
              <a:rPr lang="en-US" smtClean="0"/>
              <a:t>4/21/18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4D08-051D-AF48-ACB6-74ADDFB3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8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B84E-A93A-7243-B010-F878AC8582F7}" type="datetimeFigureOut">
              <a:rPr lang="en-US" smtClean="0"/>
              <a:t>4/21/18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4D08-051D-AF48-ACB6-74ADDFB3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4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B84E-A93A-7243-B010-F878AC8582F7}" type="datetimeFigureOut">
              <a:rPr lang="en-US" smtClean="0"/>
              <a:t>4/21/18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4D08-051D-AF48-ACB6-74ADDFB3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2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B84E-A93A-7243-B010-F878AC8582F7}" type="datetimeFigureOut">
              <a:rPr lang="en-US" smtClean="0"/>
              <a:t>4/21/18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4D08-051D-AF48-ACB6-74ADDFB3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0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B84E-A93A-7243-B010-F878AC8582F7}" type="datetimeFigureOut">
              <a:rPr lang="en-US" smtClean="0"/>
              <a:t>4/21/18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4D08-051D-AF48-ACB6-74ADDFB3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9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4B84E-A93A-7243-B010-F878AC8582F7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F4D08-051D-AF48-ACB6-74ADDFB3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4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relational impedance mismatch </a:t>
            </a:r>
            <a:r>
              <a:rPr lang="en-US" b="1" dirty="0" smtClean="0"/>
              <a:t>solved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Jukka Villstedt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1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6740" y="1985552"/>
            <a:ext cx="1558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Objects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978430" y="1985550"/>
            <a:ext cx="2477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Graph API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664822" y="1985553"/>
            <a:ext cx="1541417" cy="6966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64822" y="1985552"/>
            <a:ext cx="1541417" cy="6966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86740" y="3600992"/>
            <a:ext cx="1558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Relations</a:t>
            </a:r>
            <a:endParaRPr lang="en-US" sz="2800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2664822" y="3600993"/>
            <a:ext cx="1541417" cy="6966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64822" y="3600992"/>
            <a:ext cx="1541417" cy="6966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78430" y="3472282"/>
            <a:ext cx="349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Graphs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307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071" y="1367246"/>
            <a:ext cx="9529533" cy="381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4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77" y="1584959"/>
            <a:ext cx="10859589" cy="374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0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478" y="1332411"/>
            <a:ext cx="5897025" cy="355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4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79" y="362268"/>
            <a:ext cx="2952548" cy="613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721" y="260289"/>
            <a:ext cx="5062467" cy="634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7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12</Words>
  <Application>Microsoft Macintosh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Object relational impedance mismatch solved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relational impedance mismatch solved</dc:title>
  <dc:creator>Jukka Villstedt</dc:creator>
  <cp:lastModifiedBy>Jukka Villstedt</cp:lastModifiedBy>
  <cp:revision>7</cp:revision>
  <dcterms:created xsi:type="dcterms:W3CDTF">2018-04-21T03:17:04Z</dcterms:created>
  <dcterms:modified xsi:type="dcterms:W3CDTF">2018-04-21T04:39:47Z</dcterms:modified>
</cp:coreProperties>
</file>