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9" r:id="rId3"/>
    <p:sldId id="262" r:id="rId4"/>
    <p:sldId id="270" r:id="rId5"/>
    <p:sldId id="269" r:id="rId6"/>
    <p:sldId id="264" r:id="rId7"/>
    <p:sldId id="263" r:id="rId8"/>
    <p:sldId id="265" r:id="rId9"/>
    <p:sldId id="266" r:id="rId10"/>
    <p:sldId id="267" r:id="rId11"/>
    <p:sldId id="258" r:id="rId12"/>
    <p:sldId id="260" r:id="rId13"/>
    <p:sldId id="257" r:id="rId14"/>
    <p:sldId id="261" r:id="rId15"/>
    <p:sldId id="272" r:id="rId16"/>
    <p:sldId id="268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/>
    <p:restoredTop sz="91016"/>
  </p:normalViewPr>
  <p:slideViewPr>
    <p:cSldViewPr snapToGrid="0" snapToObjects="1">
      <p:cViewPr>
        <p:scale>
          <a:sx n="133" d="100"/>
          <a:sy n="133" d="100"/>
        </p:scale>
        <p:origin x="59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FAFC5-12F4-D745-936C-631CF87CB3C5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4EB5C-4ACE-B64D-BBE7-E838F49D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4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Off</a:t>
            </a:r>
            <a:r>
              <a:rPr lang="fi-FI" dirty="0"/>
              <a:t> </a:t>
            </a:r>
            <a:r>
              <a:rPr lang="fi-FI" dirty="0" err="1"/>
              <a:t>memory</a:t>
            </a:r>
            <a:r>
              <a:rPr lang="fi-FI" dirty="0"/>
              <a:t> </a:t>
            </a:r>
            <a:r>
              <a:rPr lang="fi-FI" dirty="0" err="1"/>
              <a:t>indexes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updated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periodically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In </a:t>
            </a:r>
            <a:r>
              <a:rPr lang="fi-FI" dirty="0" err="1"/>
              <a:t>memory</a:t>
            </a:r>
            <a:r>
              <a:rPr lang="fi-FI" dirty="0"/>
              <a:t> </a:t>
            </a:r>
            <a:r>
              <a:rPr lang="fi-FI" dirty="0" err="1"/>
              <a:t>indexes</a:t>
            </a:r>
            <a:r>
              <a:rPr lang="fi-FI" dirty="0"/>
              <a:t> </a:t>
            </a:r>
            <a:r>
              <a:rPr lang="fi-FI" dirty="0" err="1"/>
              <a:t>contain</a:t>
            </a:r>
            <a:r>
              <a:rPr lang="fi-FI" dirty="0"/>
              <a:t> </a:t>
            </a:r>
            <a:r>
              <a:rPr lang="fi-FI" dirty="0" err="1"/>
              <a:t>datoms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stored</a:t>
            </a:r>
            <a:r>
              <a:rPr lang="fi-FI" dirty="0"/>
              <a:t> </a:t>
            </a:r>
            <a:r>
              <a:rPr lang="fi-FI" dirty="0" err="1"/>
              <a:t>off</a:t>
            </a:r>
            <a:r>
              <a:rPr lang="fi-FI" dirty="0"/>
              <a:t> </a:t>
            </a:r>
            <a:r>
              <a:rPr lang="fi-FI" dirty="0" err="1"/>
              <a:t>memory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New </a:t>
            </a:r>
            <a:r>
              <a:rPr lang="fi-FI" dirty="0" err="1"/>
              <a:t>off</a:t>
            </a:r>
            <a:r>
              <a:rPr lang="fi-FI" dirty="0"/>
              <a:t> </a:t>
            </a:r>
            <a:r>
              <a:rPr lang="fi-FI" dirty="0" err="1"/>
              <a:t>memory</a:t>
            </a:r>
            <a:r>
              <a:rPr lang="fi-FI" dirty="0"/>
              <a:t> </a:t>
            </a:r>
            <a:r>
              <a:rPr lang="fi-FI" dirty="0" err="1"/>
              <a:t>index</a:t>
            </a:r>
            <a:r>
              <a:rPr lang="fi-FI" dirty="0"/>
              <a:t> </a:t>
            </a:r>
            <a:r>
              <a:rPr lang="fi-FI" dirty="0" err="1"/>
              <a:t>versions</a:t>
            </a:r>
            <a:r>
              <a:rPr lang="fi-FI" dirty="0"/>
              <a:t> </a:t>
            </a:r>
            <a:r>
              <a:rPr lang="fi-FI" dirty="0" err="1"/>
              <a:t>share</a:t>
            </a:r>
            <a:r>
              <a:rPr lang="fi-FI" dirty="0"/>
              <a:t> </a:t>
            </a:r>
            <a:r>
              <a:rPr lang="fi-FI" dirty="0" err="1"/>
              <a:t>most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b-</a:t>
            </a:r>
            <a:r>
              <a:rPr lang="fi-FI" dirty="0" err="1"/>
              <a:t>tree</a:t>
            </a:r>
            <a:r>
              <a:rPr lang="fi-FI" dirty="0"/>
              <a:t> </a:t>
            </a:r>
            <a:r>
              <a:rPr lang="fi-FI" dirty="0" err="1"/>
              <a:t>nodes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previous</a:t>
            </a:r>
            <a:r>
              <a:rPr lang="fi-FI" dirty="0"/>
              <a:t> </a:t>
            </a:r>
            <a:r>
              <a:rPr lang="fi-FI" dirty="0" err="1"/>
              <a:t>versions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Clients</a:t>
            </a:r>
            <a:r>
              <a:rPr lang="fi-FI" dirty="0"/>
              <a:t>/</a:t>
            </a:r>
            <a:r>
              <a:rPr lang="fi-FI" dirty="0" err="1"/>
              <a:t>peers</a:t>
            </a:r>
            <a:r>
              <a:rPr lang="fi-FI" dirty="0"/>
              <a:t> </a:t>
            </a:r>
            <a:r>
              <a:rPr lang="fi-FI" dirty="0" err="1"/>
              <a:t>maintain</a:t>
            </a:r>
            <a:r>
              <a:rPr lang="fi-FI" dirty="0"/>
              <a:t> </a:t>
            </a:r>
            <a:r>
              <a:rPr lang="fi-FI" dirty="0" err="1"/>
              <a:t>their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in </a:t>
            </a:r>
            <a:r>
              <a:rPr lang="fi-FI" dirty="0" err="1"/>
              <a:t>memory</a:t>
            </a:r>
            <a:r>
              <a:rPr lang="fi-FI" dirty="0"/>
              <a:t> </a:t>
            </a:r>
            <a:r>
              <a:rPr lang="fi-FI" dirty="0" err="1"/>
              <a:t>indexes</a:t>
            </a:r>
            <a:r>
              <a:rPr lang="fi-FI" dirty="0"/>
              <a:t> </a:t>
            </a:r>
            <a:r>
              <a:rPr lang="fi-FI" dirty="0" err="1"/>
              <a:t>until</a:t>
            </a:r>
            <a:r>
              <a:rPr lang="fi-FI" dirty="0"/>
              <a:t> a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off</a:t>
            </a:r>
            <a:r>
              <a:rPr lang="fi-FI" dirty="0"/>
              <a:t> </a:t>
            </a:r>
            <a:r>
              <a:rPr lang="fi-FI" dirty="0" err="1"/>
              <a:t>memory</a:t>
            </a:r>
            <a:r>
              <a:rPr lang="fi-FI" dirty="0"/>
              <a:t> </a:t>
            </a:r>
            <a:r>
              <a:rPr lang="fi-FI" dirty="0" err="1"/>
              <a:t>indexes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created</a:t>
            </a:r>
            <a:endParaRPr lang="fi-FI" dirty="0"/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4EB5C-4ACE-B64D-BBE7-E838F49D6A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6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1055-9C60-F342-A63F-016E8D3DA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61E76-B028-7B4A-8A20-EFFC464AC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223F-134D-D14B-9656-FE8EBD86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B84E-A93A-7243-B010-F878AC8582F7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CD4E6-A9FD-7C40-AA71-D30E7A50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F48C9-8A27-654C-AC7F-D7AE2D0D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D08-051D-AF48-ACB6-74ADDFB3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3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76BE-C095-F341-9C22-16BF78AD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D0E69-02F7-2D48-9BE9-8F8213AB7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FEEC1-562E-6F43-9709-82BF668B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B84E-A93A-7243-B010-F878AC8582F7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3A6B9-30B7-8F41-914D-8E0C3119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8106C-C4FD-F944-BCA5-6E0133C0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D08-051D-AF48-ACB6-74ADDFB3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5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8A5AE-4B74-904D-A88D-67FF482C5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6B502-DE76-5A4F-8F5D-9DA9B6EE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3C801-3080-8048-9ED1-4E76E544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B84E-A93A-7243-B010-F878AC8582F7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052CC-3537-7849-AF9A-367FED43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576AF-CAE9-1544-88D6-A5D94D38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D08-051D-AF48-ACB6-74ADDFB3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3ACF-9352-514B-BB28-D9FB3F61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30B07-F687-264B-BA3D-9B7F1ED32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0E97A-877B-6442-A9CF-73B75F7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B84E-A93A-7243-B010-F878AC8582F7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159E-36E9-B346-81B9-E2F55F55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A6439-6F53-F94D-A73F-8BDD9996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D08-051D-AF48-ACB6-74ADDFB3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6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7E6C-83C3-5E4C-9ACB-92A4E707F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3F2EA-8B47-3649-A2E4-FF990A977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D0427-0E63-7A4A-A578-08F81C8C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B84E-A93A-7243-B010-F878AC8582F7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1C038-D115-A04C-9650-BE5C306D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FE95A-F049-874D-AE77-A67F88DE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D08-051D-AF48-ACB6-74ADDFB3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3949-0962-064C-84B8-EBB8E03E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7CF46-F8C3-A947-9298-05FC9AA3C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39C14-E88D-BC49-A51F-6120C5FE1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9A146-9F39-6D44-BE66-663E8A73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B84E-A93A-7243-B010-F878AC8582F7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C02C8-C281-B142-AF69-75A62DCF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66463-8ED1-9845-A178-E0CC2704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D08-051D-AF48-ACB6-74ADDFB3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3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3242-A800-2744-9E8C-2A5E8CAE5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C5698-29F2-3F46-9213-DF4997D39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A9D70-3CE0-4B43-9671-C99C2360F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BB5D5-6748-6946-8B0F-32498A534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167FA-7152-1947-BDD5-0C0EB7E6F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75B35-F712-FE48-8BC9-38F3C0B7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B84E-A93A-7243-B010-F878AC8582F7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06B6C-21ED-9742-9500-29A52599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9C681-D418-CE40-BBB8-9E2BD788A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D08-051D-AF48-ACB6-74ADDFB3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18AB-0CB7-F242-A28D-66742081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E321C-BE6F-E04F-A564-08173A68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B84E-A93A-7243-B010-F878AC8582F7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28226-C1F8-0C45-AE7B-34B8C5D2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A9203-41D7-AD44-A7DE-DC74699C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D08-051D-AF48-ACB6-74ADDFB3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6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D5CC9-1363-544A-995A-7151960A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B84E-A93A-7243-B010-F878AC8582F7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674BD-0780-F348-8388-A7488F6C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9A5DB-8FA0-C545-9483-F8C8B729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D08-051D-AF48-ACB6-74ADDFB3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9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C9F3-0A35-3D46-9AEE-15EA81961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634FA-B712-9046-AE33-BCE4E1D11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9B5CA-DA0A-6543-B6DE-5FDB3A4FC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8C165-48F2-EE43-98D4-69B5798E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B84E-A93A-7243-B010-F878AC8582F7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E9CFC-DEAC-5941-90A6-B02C7CB7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7C1FA-1A90-A34C-807A-100AF54C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D08-051D-AF48-ACB6-74ADDFB3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6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96E6-B52C-B94E-8B8A-BF7E9881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07933-C76E-554A-9FD0-2E6B58E2B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3C0DF-2FA7-9F4D-9B89-D124EBFDE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F655D-872F-5146-90E8-CD512473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B84E-A93A-7243-B010-F878AC8582F7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F1345-749B-2C42-8522-0E085ADA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71859-7ADC-8748-B739-840233C6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D08-051D-AF48-ACB6-74ADDFB3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0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AFF19-1BF7-104B-8B4A-444338B9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BE855-6F2C-D14E-89EC-3F89FDE6F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43336-FEDE-D946-8E04-2A6CA53BA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4B84E-A93A-7243-B010-F878AC8582F7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F7338-AE4E-F248-AF39-39E79ED04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A0575-163D-B94B-BD63-A2E8B358E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F4D08-051D-AF48-ACB6-74ADDFB3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relational impedance mismatch </a:t>
            </a:r>
            <a:r>
              <a:rPr lang="en-US" b="1" dirty="0"/>
              <a:t>solved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Jukka Villstedt</a:t>
            </a:r>
          </a:p>
        </p:txBody>
      </p:sp>
    </p:spTree>
    <p:extLst>
      <p:ext uri="{BB962C8B-B14F-4D97-AF65-F5344CB8AC3E}">
        <p14:creationId xmlns:p14="http://schemas.microsoft.com/office/powerpoint/2010/main" val="931811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9B8419-CEBD-4A47-A333-A3B34E096638}"/>
              </a:ext>
            </a:extLst>
          </p:cNvPr>
          <p:cNvSpPr txBox="1"/>
          <p:nvPr/>
        </p:nvSpPr>
        <p:spPr>
          <a:xfrm>
            <a:off x="1739154" y="3720353"/>
            <a:ext cx="8884023" cy="558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i-FI" dirty="0">
                <a:latin typeface="Arial Rounded MT Bold" panose="020F0704030504030204" pitchFamily="34" charset="77"/>
              </a:rPr>
              <a:t>A </a:t>
            </a:r>
            <a:r>
              <a:rPr lang="fi-FI" dirty="0" err="1">
                <a:latin typeface="Arial Rounded MT Bold" panose="020F0704030504030204" pitchFamily="34" charset="77"/>
              </a:rPr>
              <a:t>library</a:t>
            </a:r>
            <a:r>
              <a:rPr lang="fi-FI" dirty="0">
                <a:latin typeface="Arial Rounded MT Bold" panose="020F0704030504030204" pitchFamily="34" charset="77"/>
              </a:rPr>
              <a:t> of </a:t>
            </a:r>
            <a:r>
              <a:rPr lang="fi-FI" dirty="0" err="1">
                <a:latin typeface="Arial Rounded MT Bold" panose="020F0704030504030204" pitchFamily="34" charset="77"/>
              </a:rPr>
              <a:t>Datomic</a:t>
            </a:r>
            <a:r>
              <a:rPr lang="fi-FI" dirty="0">
                <a:latin typeface="Arial Rounded MT Bold" panose="020F0704030504030204" pitchFamily="34" charset="77"/>
              </a:rPr>
              <a:t> </a:t>
            </a:r>
            <a:r>
              <a:rPr lang="fi-FI" dirty="0" err="1">
                <a:latin typeface="Arial Rounded MT Bold" panose="020F0704030504030204" pitchFamily="34" charset="77"/>
              </a:rPr>
              <a:t>like</a:t>
            </a:r>
            <a:r>
              <a:rPr lang="fi-FI" dirty="0">
                <a:latin typeface="Arial Rounded MT Bold" panose="020F0704030504030204" pitchFamily="34" charset="77"/>
              </a:rPr>
              <a:t> data </a:t>
            </a:r>
            <a:r>
              <a:rPr lang="fi-FI" dirty="0" err="1">
                <a:latin typeface="Arial Rounded MT Bold" panose="020F0704030504030204" pitchFamily="34" charset="77"/>
              </a:rPr>
              <a:t>structures</a:t>
            </a:r>
            <a:endParaRPr lang="fi-FI" dirty="0">
              <a:latin typeface="Arial Rounded MT Bold" panose="020F0704030504030204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FED9B-269C-AD48-8F2D-B3740E154521}"/>
              </a:ext>
            </a:extLst>
          </p:cNvPr>
          <p:cNvSpPr txBox="1"/>
          <p:nvPr/>
        </p:nvSpPr>
        <p:spPr>
          <a:xfrm>
            <a:off x="1739153" y="4410693"/>
            <a:ext cx="8884023" cy="558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i-FI" dirty="0">
                <a:latin typeface="Arial Rounded MT Bold" panose="020F0704030504030204" pitchFamily="34" charset="77"/>
              </a:rPr>
              <a:t>In POC </a:t>
            </a:r>
            <a:r>
              <a:rPr lang="fi-FI" dirty="0" err="1">
                <a:latin typeface="Arial Rounded MT Bold" panose="020F0704030504030204" pitchFamily="34" charset="77"/>
              </a:rPr>
              <a:t>stage</a:t>
            </a:r>
            <a:endParaRPr lang="fi-FI" dirty="0">
              <a:latin typeface="Arial Rounded MT Bold" panose="020F0704030504030204" pitchFamily="34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5EFFE3-5148-EC4A-AE84-84F9BDF07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051" y="1084468"/>
            <a:ext cx="3353992" cy="141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6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77" y="1584959"/>
            <a:ext cx="10859589" cy="374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0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478" y="1332411"/>
            <a:ext cx="5897025" cy="355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4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79" y="362268"/>
            <a:ext cx="2952548" cy="613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68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721" y="260289"/>
            <a:ext cx="5062467" cy="634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78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EA3C4AE-9415-1049-B32E-CCC5073E8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729" y="0"/>
            <a:ext cx="9967171" cy="686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64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2570C3-750D-DE49-BB01-6CBEB4F8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055" y="381589"/>
            <a:ext cx="7744216" cy="619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07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3F53-F730-3B48-8C36-396B34CC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369" y="2003824"/>
            <a:ext cx="7343274" cy="1325563"/>
          </a:xfrm>
        </p:spPr>
        <p:txBody>
          <a:bodyPr/>
          <a:lstStyle/>
          <a:p>
            <a:r>
              <a:rPr lang="fi-FI" b="1" dirty="0" err="1">
                <a:latin typeface="Arial Black" panose="020B0604020202020204" pitchFamily="34" charset="0"/>
                <a:cs typeface="Arial Black" panose="020B0604020202020204" pitchFamily="34" charset="0"/>
              </a:rPr>
              <a:t>Off</a:t>
            </a:r>
            <a:r>
              <a:rPr lang="fi-FI" b="1" dirty="0">
                <a:latin typeface="Arial Black" panose="020B0604020202020204" pitchFamily="34" charset="0"/>
                <a:cs typeface="Arial Black" panose="020B0604020202020204" pitchFamily="34" charset="0"/>
              </a:rPr>
              <a:t> to </a:t>
            </a:r>
            <a:r>
              <a:rPr lang="fi-FI" b="1" dirty="0" err="1">
                <a:latin typeface="Arial Black" panose="020B0604020202020204" pitchFamily="34" charset="0"/>
                <a:cs typeface="Arial Black" panose="020B0604020202020204" pitchFamily="34" charset="0"/>
              </a:rPr>
              <a:t>the</a:t>
            </a:r>
            <a:r>
              <a:rPr lang="fi-FI" b="1" dirty="0">
                <a:latin typeface="Arial Black" panose="020B0604020202020204" pitchFamily="34" charset="0"/>
                <a:cs typeface="Arial Black" panose="020B0604020202020204" pitchFamily="34" charset="0"/>
              </a:rPr>
              <a:t> REPL </a:t>
            </a:r>
            <a:r>
              <a:rPr lang="fi-FI" b="1" dirty="0" err="1">
                <a:latin typeface="Arial Black" panose="020B0604020202020204" pitchFamily="34" charset="0"/>
                <a:cs typeface="Arial Black" panose="020B0604020202020204" pitchFamily="34" charset="0"/>
              </a:rPr>
              <a:t>we</a:t>
            </a:r>
            <a:r>
              <a:rPr lang="fi-FI" b="1" dirty="0">
                <a:latin typeface="Arial Black" panose="020B0604020202020204" pitchFamily="34" charset="0"/>
                <a:cs typeface="Arial Black" panose="020B0604020202020204" pitchFamily="34" charset="0"/>
              </a:rPr>
              <a:t> go!</a:t>
            </a:r>
          </a:p>
        </p:txBody>
      </p:sp>
    </p:spTree>
    <p:extLst>
      <p:ext uri="{BB962C8B-B14F-4D97-AF65-F5344CB8AC3E}">
        <p14:creationId xmlns:p14="http://schemas.microsoft.com/office/powerpoint/2010/main" val="31247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6740" y="1985552"/>
            <a:ext cx="1558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18689" y="1985552"/>
            <a:ext cx="2477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Graph API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664822" y="1985553"/>
            <a:ext cx="1541417" cy="6966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64822" y="1985552"/>
            <a:ext cx="1541417" cy="6966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86740" y="4255900"/>
            <a:ext cx="1558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Relations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664822" y="4255901"/>
            <a:ext cx="1541417" cy="6966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64822" y="4255900"/>
            <a:ext cx="1541417" cy="6966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18689" y="4164263"/>
            <a:ext cx="3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67307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AF8C63-16BA-A945-9275-3F0A538C2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01" y="1193800"/>
            <a:ext cx="4888800" cy="4370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4E26BA-4AC3-8543-BA6F-C84CBA8B5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201" y="1193800"/>
            <a:ext cx="7260724" cy="463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4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351F31F-2C21-9147-9F17-EB7BD0EAC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22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7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FDB2A1-C687-5A44-B7AE-F76333721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051" y="-1"/>
            <a:ext cx="7598854" cy="687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8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A5373B-4B44-254F-B403-80A10FBB5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75" y="1"/>
            <a:ext cx="1131682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1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9B8419-CEBD-4A47-A333-A3B34E096638}"/>
              </a:ext>
            </a:extLst>
          </p:cNvPr>
          <p:cNvSpPr txBox="1"/>
          <p:nvPr/>
        </p:nvSpPr>
        <p:spPr>
          <a:xfrm>
            <a:off x="2751836" y="2199279"/>
            <a:ext cx="77108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fi-FI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b="1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fi-FI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b="1" dirty="0" err="1">
                <a:latin typeface="Arial" panose="020B0604020202020204" pitchFamily="34" charset="0"/>
                <a:cs typeface="Arial" panose="020B0604020202020204" pitchFamily="34" charset="0"/>
              </a:rPr>
              <a:t>versions</a:t>
            </a:r>
            <a:r>
              <a:rPr lang="fi-FI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b="1" dirty="0" err="1">
                <a:latin typeface="Arial" panose="020B0604020202020204" pitchFamily="34" charset="0"/>
                <a:cs typeface="Arial" panose="020B0604020202020204" pitchFamily="34" charset="0"/>
              </a:rPr>
              <a:t>stay</a:t>
            </a:r>
            <a:r>
              <a:rPr lang="fi-FI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b="1" dirty="0" err="1">
                <a:latin typeface="Arial" panose="020B0604020202020204" pitchFamily="34" charset="0"/>
                <a:cs typeface="Arial" panose="020B0604020202020204" pitchFamily="34" charset="0"/>
              </a:rPr>
              <a:t>indexed</a:t>
            </a:r>
            <a:endParaRPr lang="fi-FI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locks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needed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consistent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whole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threated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as an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immutable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>
                <a:latin typeface="Arial" panose="020B0604020202020204" pitchFamily="34" charset="0"/>
                <a:cs typeface="Arial" panose="020B0604020202020204" pitchFamily="34" charset="0"/>
              </a:rPr>
              <a:t>Indexes</a:t>
            </a:r>
            <a:r>
              <a:rPr lang="fi-FI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b="1" dirty="0" err="1">
                <a:latin typeface="Arial" panose="020B0604020202020204" pitchFamily="34" charset="0"/>
                <a:cs typeface="Arial" panose="020B0604020202020204" pitchFamily="34" charset="0"/>
              </a:rPr>
              <a:t>consist</a:t>
            </a:r>
            <a:r>
              <a:rPr lang="fi-FI" b="1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i-FI" b="1" dirty="0" err="1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fi-FI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b="1" dirty="0" err="1">
                <a:latin typeface="Arial" panose="020B0604020202020204" pitchFamily="34" charset="0"/>
                <a:cs typeface="Arial" panose="020B0604020202020204" pitchFamily="34" charset="0"/>
              </a:rPr>
              <a:t>cacheable</a:t>
            </a:r>
            <a:r>
              <a:rPr lang="fi-FI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b="1" dirty="0" err="1">
                <a:latin typeface="Arial" panose="020B0604020202020204" pitchFamily="34" charset="0"/>
                <a:cs typeface="Arial" panose="020B0604020202020204" pitchFamily="34" charset="0"/>
              </a:rPr>
              <a:t>segments</a:t>
            </a:r>
            <a:endParaRPr lang="fi-FI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scaled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machines</a:t>
            </a: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r>
              <a:rPr lang="fi-FI" b="1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fi-FI" b="1" dirty="0" err="1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endParaRPr lang="fi-FI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>
                <a:latin typeface="Arial" panose="020B0604020202020204" pitchFamily="34" charset="0"/>
                <a:cs typeface="Arial" panose="020B0604020202020204" pitchFamily="34" charset="0"/>
              </a:rPr>
              <a:t>branching</a:t>
            </a:r>
            <a:r>
              <a:rPr lang="fi-FI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i-FI" b="1" dirty="0" err="1">
                <a:latin typeface="Arial" panose="020B0604020202020204" pitchFamily="34" charset="0"/>
                <a:cs typeface="Arial" panose="020B0604020202020204" pitchFamily="34" charset="0"/>
              </a:rPr>
              <a:t>merging</a:t>
            </a:r>
            <a:r>
              <a:rPr lang="fi-FI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b="1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fi-FI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b="1" dirty="0" err="1"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endParaRPr lang="fi-FI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1EDF7-6ED3-E14E-BDA5-B07BD754DF3C}"/>
              </a:ext>
            </a:extLst>
          </p:cNvPr>
          <p:cNvSpPr txBox="1"/>
          <p:nvPr/>
        </p:nvSpPr>
        <p:spPr>
          <a:xfrm>
            <a:off x="1195456" y="729533"/>
            <a:ext cx="1011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600" b="1" dirty="0" err="1"/>
              <a:t>Database</a:t>
            </a:r>
            <a:r>
              <a:rPr lang="fi-FI" sz="3600" b="1" dirty="0"/>
              <a:t> as a </a:t>
            </a:r>
            <a:r>
              <a:rPr lang="fi-FI" sz="3600" b="1" dirty="0" err="1"/>
              <a:t>git</a:t>
            </a:r>
            <a:r>
              <a:rPr lang="fi-FI" sz="3600" b="1" dirty="0"/>
              <a:t> </a:t>
            </a:r>
            <a:r>
              <a:rPr lang="fi-FI" sz="3600" b="1" dirty="0" err="1"/>
              <a:t>like</a:t>
            </a:r>
            <a:r>
              <a:rPr lang="fi-FI" sz="3600" b="1" dirty="0"/>
              <a:t> </a:t>
            </a:r>
            <a:r>
              <a:rPr lang="fi-FI" sz="3600" b="1" dirty="0" err="1"/>
              <a:t>immutable</a:t>
            </a:r>
            <a:r>
              <a:rPr lang="fi-FI" sz="3600" b="1" dirty="0"/>
              <a:t> data </a:t>
            </a:r>
            <a:r>
              <a:rPr lang="fi-FI" sz="3600" b="1" dirty="0" err="1"/>
              <a:t>structure</a:t>
            </a:r>
            <a:endParaRPr lang="fi-FI" sz="3600" dirty="0"/>
          </a:p>
        </p:txBody>
      </p:sp>
    </p:spTree>
    <p:extLst>
      <p:ext uri="{BB962C8B-B14F-4D97-AF65-F5344CB8AC3E}">
        <p14:creationId xmlns:p14="http://schemas.microsoft.com/office/powerpoint/2010/main" val="311259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2482BD-58D4-9543-BE26-5EB930F8E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25" y="0"/>
            <a:ext cx="9944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5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9B8419-CEBD-4A47-A333-A3B34E096638}"/>
              </a:ext>
            </a:extLst>
          </p:cNvPr>
          <p:cNvSpPr txBox="1"/>
          <p:nvPr/>
        </p:nvSpPr>
        <p:spPr>
          <a:xfrm>
            <a:off x="1739154" y="3720353"/>
            <a:ext cx="8884023" cy="558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i-FI" dirty="0">
                <a:latin typeface="Arial Rounded MT Bold" panose="020F0704030504030204" pitchFamily="34" charset="77"/>
              </a:rPr>
              <a:t>A </a:t>
            </a:r>
            <a:r>
              <a:rPr lang="fi-FI" dirty="0" err="1">
                <a:latin typeface="Arial Rounded MT Bold" panose="020F0704030504030204" pitchFamily="34" charset="77"/>
              </a:rPr>
              <a:t>database</a:t>
            </a:r>
            <a:r>
              <a:rPr lang="fi-FI" dirty="0">
                <a:latin typeface="Arial Rounded MT Bold" panose="020F0704030504030204" pitchFamily="34" charset="77"/>
              </a:rPr>
              <a:t> </a:t>
            </a:r>
            <a:r>
              <a:rPr lang="fi-FI" dirty="0" err="1">
                <a:latin typeface="Arial Rounded MT Bold" panose="020F0704030504030204" pitchFamily="34" charset="77"/>
              </a:rPr>
              <a:t>server</a:t>
            </a:r>
            <a:r>
              <a:rPr lang="fi-FI" dirty="0">
                <a:latin typeface="Arial Rounded MT Bold" panose="020F0704030504030204" pitchFamily="34" charset="77"/>
              </a:rPr>
              <a:t> </a:t>
            </a:r>
            <a:r>
              <a:rPr lang="fi-FI" dirty="0" err="1">
                <a:latin typeface="Arial Rounded MT Bold" panose="020F0704030504030204" pitchFamily="34" charset="77"/>
              </a:rPr>
              <a:t>product</a:t>
            </a:r>
            <a:r>
              <a:rPr lang="fi-FI" dirty="0">
                <a:latin typeface="Arial Rounded MT Bold" panose="020F0704030504030204" pitchFamily="34" charset="77"/>
              </a:rPr>
              <a:t> </a:t>
            </a:r>
            <a:r>
              <a:rPr lang="fi-FI" dirty="0" err="1">
                <a:latin typeface="Arial Rounded MT Bold" panose="020F0704030504030204" pitchFamily="34" charset="77"/>
              </a:rPr>
              <a:t>by</a:t>
            </a:r>
            <a:r>
              <a:rPr lang="fi-FI" dirty="0">
                <a:latin typeface="Arial Rounded MT Bold" panose="020F0704030504030204" pitchFamily="34" charset="77"/>
              </a:rPr>
              <a:t> </a:t>
            </a:r>
            <a:r>
              <a:rPr lang="fi-FI" dirty="0" err="1">
                <a:latin typeface="Arial Rounded MT Bold" panose="020F0704030504030204" pitchFamily="34" charset="77"/>
              </a:rPr>
              <a:t>Cognitect</a:t>
            </a:r>
            <a:endParaRPr lang="fi-FI" dirty="0">
              <a:latin typeface="Arial Rounded MT Bold" panose="020F0704030504030204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1EDF7-6ED3-E14E-BDA5-B07BD754DF3C}"/>
              </a:ext>
            </a:extLst>
          </p:cNvPr>
          <p:cNvSpPr txBox="1"/>
          <p:nvPr/>
        </p:nvSpPr>
        <p:spPr>
          <a:xfrm>
            <a:off x="1739154" y="717177"/>
            <a:ext cx="888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600" b="1" dirty="0" err="1"/>
              <a:t>Datomic</a:t>
            </a:r>
            <a:endParaRPr lang="fi-FI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BEF78B-84FF-614B-8252-610A2906B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518" y="1514724"/>
            <a:ext cx="2032000" cy="165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9FED9B-269C-AD48-8F2D-B3740E154521}"/>
              </a:ext>
            </a:extLst>
          </p:cNvPr>
          <p:cNvSpPr txBox="1"/>
          <p:nvPr/>
        </p:nvSpPr>
        <p:spPr>
          <a:xfrm>
            <a:off x="1739153" y="4410693"/>
            <a:ext cx="8884023" cy="1112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i-FI" dirty="0" err="1">
                <a:latin typeface="Arial Rounded MT Bold" panose="020F0704030504030204" pitchFamily="34" charset="77"/>
              </a:rPr>
              <a:t>Released</a:t>
            </a:r>
            <a:r>
              <a:rPr lang="fi-FI" dirty="0">
                <a:latin typeface="Arial Rounded MT Bold" panose="020F0704030504030204" pitchFamily="34" charset="77"/>
              </a:rPr>
              <a:t> 2012</a:t>
            </a:r>
          </a:p>
          <a:p>
            <a:pPr algn="ctr">
              <a:lnSpc>
                <a:spcPct val="200000"/>
              </a:lnSpc>
            </a:pPr>
            <a:endParaRPr lang="fi-FI" dirty="0"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4302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3972</TotalTime>
  <Words>146</Words>
  <Application>Microsoft Macintosh PowerPoint</Application>
  <PresentationFormat>Widescreen</PresentationFormat>
  <Paragraphs>26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Arial Rounded MT Bold</vt:lpstr>
      <vt:lpstr>Calibri</vt:lpstr>
      <vt:lpstr>Calibri Light</vt:lpstr>
      <vt:lpstr>Office Theme</vt:lpstr>
      <vt:lpstr>Object relational impedance mismatch solved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Off to the REPL we go!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relational impedance mismatch solved</dc:title>
  <dc:creator>Jukka Villstedt</dc:creator>
  <cp:lastModifiedBy>Villstedt EXT-Jukka</cp:lastModifiedBy>
  <cp:revision>33</cp:revision>
  <dcterms:created xsi:type="dcterms:W3CDTF">2018-04-21T03:17:04Z</dcterms:created>
  <dcterms:modified xsi:type="dcterms:W3CDTF">2018-04-27T05:26:43Z</dcterms:modified>
</cp:coreProperties>
</file>