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A04020102020204" pitchFamily="34" charset="0"/>
      <p:regular r:id="rId8"/>
      <p:bold r:id="rId9"/>
    </p:embeddedFont>
    <p:embeddedFont>
      <p:font typeface="EB Garamond" panose="00000500000000000000" pitchFamily="2" charset="0"/>
      <p:regular r:id="rId10"/>
      <p:bold r:id="rId11"/>
      <p:italic r:id="rId12"/>
      <p:boldItalic r:id="rId13"/>
    </p:embeddedFon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UK+88nOSO6fSOgiotogairjxS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6" y="125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219147451b_0_1980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g2219147451b_0_1980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219147451b_0_1980"/>
          <p:cNvSpPr txBox="1">
            <a:spLocks noGrp="1"/>
          </p:cNvSpPr>
          <p:nvPr>
            <p:ph type="subTitle" idx="1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2219147451b_0_198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19147451b_0_201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2219147451b_0_2019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 b="1"/>
            </a:lvl9pPr>
          </a:lstStyle>
          <a:p>
            <a:r>
              <a:t>xx%</a:t>
            </a:r>
          </a:p>
        </p:txBody>
      </p:sp>
      <p:sp>
        <p:nvSpPr>
          <p:cNvPr id="51" name="Google Shape;51;g2219147451b_0_2019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2219147451b_0_20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19147451b_0_20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219147451b_0_2026"/>
          <p:cNvGrpSpPr/>
          <p:nvPr/>
        </p:nvGrpSpPr>
        <p:grpSpPr>
          <a:xfrm>
            <a:off x="6452333" y="3405034"/>
            <a:ext cx="5739741" cy="3467996"/>
            <a:chOff x="5009037" y="2525712"/>
            <a:chExt cx="7170194" cy="4332287"/>
          </a:xfrm>
        </p:grpSpPr>
        <p:sp>
          <p:nvSpPr>
            <p:cNvPr id="57" name="Google Shape;57;g2219147451b_0_2026"/>
            <p:cNvSpPr/>
            <p:nvPr/>
          </p:nvSpPr>
          <p:spPr>
            <a:xfrm>
              <a:off x="5009037" y="2525712"/>
              <a:ext cx="3601721" cy="4332287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58" name="Google Shape;58;g2219147451b_0_2026"/>
            <p:cNvSpPr/>
            <p:nvPr/>
          </p:nvSpPr>
          <p:spPr>
            <a:xfrm>
              <a:off x="8589536" y="2525712"/>
              <a:ext cx="3589695" cy="4332287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59" name="Google Shape;59;g2219147451b_0_2026"/>
          <p:cNvGrpSpPr/>
          <p:nvPr/>
        </p:nvGrpSpPr>
        <p:grpSpPr>
          <a:xfrm rot="10800000">
            <a:off x="6465537" y="-41"/>
            <a:ext cx="5739740" cy="3467996"/>
            <a:chOff x="5183405" y="2678112"/>
            <a:chExt cx="7170193" cy="4332287"/>
          </a:xfrm>
        </p:grpSpPr>
        <p:sp>
          <p:nvSpPr>
            <p:cNvPr id="60" name="Google Shape;60;g2219147451b_0_2026"/>
            <p:cNvSpPr/>
            <p:nvPr/>
          </p:nvSpPr>
          <p:spPr>
            <a:xfrm>
              <a:off x="5183405" y="2678112"/>
              <a:ext cx="3601721" cy="4332287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61" name="Google Shape;61;g2219147451b_0_2026"/>
            <p:cNvSpPr/>
            <p:nvPr/>
          </p:nvSpPr>
          <p:spPr>
            <a:xfrm>
              <a:off x="8763903" y="2678112"/>
              <a:ext cx="3589695" cy="4332287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62" name="Google Shape;62;g2219147451b_0_2026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g2219147451b_0_2026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7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219147451b_0_2026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700" cy="31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19147451b_0_2036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2219147451b_0_203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2219147451b_0_203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g2219147451b_0_2036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500" cy="35571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g2219147451b_0_2036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700" cy="9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71" name="Google Shape;71;g2219147451b_0_2036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g2219147451b_0_2036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500" cy="35571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g2219147451b_0_2036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700" cy="9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4" name="Google Shape;74;g2219147451b_0_2036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2219147451b_0_2036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500" cy="355710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g2219147451b_0_2036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700" cy="9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77" name="Google Shape;77;g2219147451b_0_2036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5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19147451b_0_2049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g2219147451b_0_2049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" name="Google Shape;81;g2219147451b_0_2049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g2219147451b_0_2049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2219147451b_0_2049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g2219147451b_0_2049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219147451b_0_204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g2219147451b_0_2049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19147451b_0_2058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" name="Google Shape;89;g2219147451b_0_2058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0" name="Google Shape;90;g2219147451b_0_205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4" cy="343219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219147451b_0_2058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7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219147451b_0_2058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7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2219147451b_0_1985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g2219147451b_0_1985"/>
          <p:cNvSpPr txBox="1">
            <a:spLocks noGrp="1"/>
          </p:cNvSpPr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2219147451b_0_19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19147451b_0_198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g2219147451b_0_198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2219147451b_0_198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2219147451b_0_19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219147451b_0_199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2219147451b_0_199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g2219147451b_0_199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2219147451b_0_19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219147451b_0_199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2219147451b_0_199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219147451b_0_200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g2219147451b_0_200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2219147451b_0_200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19147451b_0_2006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7" name="Google Shape;37;g2219147451b_0_20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19147451b_0_200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g2219147451b_0_200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2219147451b_0_200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2219147451b_0_200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2219147451b_0_200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2219147451b_0_200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19147451b_0_2016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>
            <a:endParaRPr/>
          </a:p>
        </p:txBody>
      </p:sp>
      <p:sp>
        <p:nvSpPr>
          <p:cNvPr id="47" name="Google Shape;47;g2219147451b_0_20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19147451b_0_19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g2219147451b_0_19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2219147451b_0_197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GROUP 11</a:t>
            </a:r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4210304" y="3429000"/>
            <a:ext cx="4578604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Machine Problem 4</a:t>
            </a:r>
            <a:r>
              <a:rPr lang="en-US" dirty="0">
                <a:solidFill>
                  <a:srgbClr val="1C1E21"/>
                </a:solidFill>
                <a:latin typeface="Quattrocento Sans"/>
                <a:ea typeface="Arial"/>
                <a:cs typeface="Arial"/>
                <a:sym typeface="Quattrocento Sans"/>
              </a:rPr>
              <a:t>5</a:t>
            </a:r>
            <a:endParaRPr dirty="0"/>
          </a:p>
        </p:txBody>
      </p:sp>
      <p:sp>
        <p:nvSpPr>
          <p:cNvPr id="99" name="Google Shape;99;p1"/>
          <p:cNvSpPr txBox="1"/>
          <p:nvPr/>
        </p:nvSpPr>
        <p:spPr>
          <a:xfrm>
            <a:off x="-1175512" y="-12700"/>
            <a:ext cx="4578604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David Isaac Lacson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Josh Vincent T. Pastro</a:t>
            </a:r>
            <a:br>
              <a:rPr lang="en-US" sz="1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800" b="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Sami Yousuf Ibrahim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E3CD"/>
              </a:buClr>
              <a:buSzPts val="2400"/>
              <a:buFont typeface="Arial"/>
              <a:buNone/>
            </a:pPr>
            <a:br>
              <a:rPr lang="en-US" sz="2400" b="1" i="0" u="none" strike="noStrike" cap="none">
                <a:solidFill>
                  <a:srgbClr val="F3E3CD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2400" b="1" i="0" u="none" strike="noStrike" cap="none">
              <a:solidFill>
                <a:srgbClr val="F3E3CD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454900" y="-184912"/>
            <a:ext cx="5013452" cy="4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marR="0" lvl="0" indent="0" algn="l" rtl="0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NUMERICAL ANALYSIS – MWF 4-5PM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-482600" y="806704"/>
            <a:ext cx="8952484" cy="119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lang="en-US" sz="4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INSTRUCTIONS</a:t>
            </a:r>
            <a:endParaRPr sz="4000" b="1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9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In the G-Drive “</a:t>
            </a:r>
            <a:r>
              <a:rPr lang="en-US" b="1" dirty="0"/>
              <a:t>Machine Problem 5</a:t>
            </a:r>
            <a:r>
              <a:rPr lang="en-US" dirty="0"/>
              <a:t>” there are 5 folders.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b="1" dirty="0"/>
              <a:t>Instructions 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b="1" dirty="0"/>
              <a:t>Executable 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b="1" dirty="0"/>
              <a:t>Video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b="1" dirty="0"/>
              <a:t>Screenshots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b="1" dirty="0"/>
              <a:t>Codes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760477" y="-10"/>
            <a:ext cx="10671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 dirty="0">
                <a:solidFill>
                  <a:schemeClr val="dk1"/>
                </a:solidFill>
              </a:rPr>
              <a:t>INSIDE EACH FOLDER</a:t>
            </a:r>
            <a:endParaRPr dirty="0"/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795425" y="1017925"/>
            <a:ext cx="2845550" cy="27159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CODES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3"/>
          </p:nvPr>
        </p:nvSpPr>
        <p:spPr>
          <a:xfrm>
            <a:off x="893775" y="2108725"/>
            <a:ext cx="2514443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dirty="0">
                <a:solidFill>
                  <a:schemeClr val="dk1"/>
                </a:solidFill>
              </a:rPr>
              <a:t>This folder contains the .txt version of the codes which are </a:t>
            </a:r>
            <a:endParaRPr dirty="0"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 b="1" dirty="0"/>
              <a:t>Machine Problem 5.py</a:t>
            </a:r>
            <a:endParaRPr dirty="0"/>
          </a:p>
          <a:p>
            <a:pPr marL="347472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4"/>
          </p:nvPr>
        </p:nvSpPr>
        <p:spPr>
          <a:xfrm>
            <a:off x="795425" y="4152899"/>
            <a:ext cx="4347000" cy="2430779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VIDEO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6"/>
          </p:nvPr>
        </p:nvSpPr>
        <p:spPr>
          <a:xfrm>
            <a:off x="969300" y="5244150"/>
            <a:ext cx="4123800" cy="11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dirty="0">
                <a:solidFill>
                  <a:schemeClr val="dk1"/>
                </a:solidFill>
              </a:rPr>
              <a:t>In this folder there is the video of the program running and executing.</a:t>
            </a:r>
            <a:endParaRPr dirty="0"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 b="1" dirty="0"/>
              <a:t>Machine problem 5.mp4</a:t>
            </a:r>
            <a:endParaRPr dirty="0"/>
          </a:p>
          <a:p>
            <a:pPr marL="347472" lvl="0" indent="-25222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endParaRPr b="1" dirty="0"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7"/>
          </p:nvPr>
        </p:nvSpPr>
        <p:spPr>
          <a:xfrm>
            <a:off x="7863840" y="1017925"/>
            <a:ext cx="2653560" cy="2715900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dirty="0" err="1">
                <a:solidFill>
                  <a:schemeClr val="tx1"/>
                </a:solidFill>
              </a:rPr>
              <a:t>Excutable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9"/>
          </p:nvPr>
        </p:nvSpPr>
        <p:spPr>
          <a:xfrm>
            <a:off x="7917390" y="2108725"/>
            <a:ext cx="2653559" cy="1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dirty="0">
                <a:solidFill>
                  <a:schemeClr val="dk1"/>
                </a:solidFill>
              </a:rPr>
              <a:t>This folder contain the “exe” version of the program that can run independently.</a:t>
            </a:r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 b="1" dirty="0"/>
              <a:t>Machine problem 5.exe</a:t>
            </a:r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6170400" y="4152900"/>
            <a:ext cx="4347000" cy="243078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Screenshots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endParaRPr dirty="0"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6"/>
          </p:nvPr>
        </p:nvSpPr>
        <p:spPr>
          <a:xfrm>
            <a:off x="6282000" y="5226950"/>
            <a:ext cx="4123800" cy="13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dirty="0">
                <a:solidFill>
                  <a:schemeClr val="dk1"/>
                </a:solidFill>
              </a:rPr>
              <a:t>This folder contains screenshots on pre-defined and user-defined in separate folder each.</a:t>
            </a:r>
            <a:endParaRPr dirty="0"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 b="1" dirty="0"/>
              <a:t>Screenshot1.png</a:t>
            </a:r>
            <a:endParaRPr b="1" dirty="0"/>
          </a:p>
          <a:p>
            <a:pPr marL="347472" lvl="0" indent="-34747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</a:pPr>
            <a:r>
              <a:rPr lang="en-US" b="1" dirty="0"/>
              <a:t>Screenshot1.png</a:t>
            </a:r>
          </a:p>
          <a:p>
            <a:pPr marL="347472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None/>
            </a:pPr>
            <a:endParaRPr dirty="0"/>
          </a:p>
          <a:p>
            <a:pPr marL="347472" lvl="0" indent="-25222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endParaRPr b="1" dirty="0"/>
          </a:p>
        </p:txBody>
      </p:sp>
      <p:sp>
        <p:nvSpPr>
          <p:cNvPr id="2" name="Google Shape;113;p3">
            <a:extLst>
              <a:ext uri="{FF2B5EF4-FFF2-40B4-BE49-F238E27FC236}">
                <a16:creationId xmlns:a16="http://schemas.microsoft.com/office/drawing/2014/main" id="{09A1465E-31C6-C2FB-2207-35769A1D0F9E}"/>
              </a:ext>
            </a:extLst>
          </p:cNvPr>
          <p:cNvSpPr txBox="1">
            <a:spLocks/>
          </p:cNvSpPr>
          <p:nvPr/>
        </p:nvSpPr>
        <p:spPr>
          <a:xfrm>
            <a:off x="4437698" y="1017925"/>
            <a:ext cx="2845550" cy="27159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roxima Nova"/>
              <a:buNone/>
              <a:defRPr sz="1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roxima Nova"/>
              <a:buNone/>
              <a:defRPr sz="1800" b="1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roxima Nova"/>
              <a:buNone/>
              <a:defRPr sz="1600" b="1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Proxima Nova"/>
              <a:buNone/>
              <a:defRPr sz="1600" b="1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None/>
              <a:defRPr sz="1600" b="1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None/>
              <a:defRPr sz="1600" b="1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None/>
              <a:defRPr sz="1600" b="1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None/>
              <a:defRPr sz="1600" b="1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3" name="Google Shape;114;p3">
            <a:extLst>
              <a:ext uri="{FF2B5EF4-FFF2-40B4-BE49-F238E27FC236}">
                <a16:creationId xmlns:a16="http://schemas.microsoft.com/office/drawing/2014/main" id="{640FA758-D312-FE83-7E51-60C7636ED7CE}"/>
              </a:ext>
            </a:extLst>
          </p:cNvPr>
          <p:cNvSpPr txBox="1">
            <a:spLocks/>
          </p:cNvSpPr>
          <p:nvPr/>
        </p:nvSpPr>
        <p:spPr>
          <a:xfrm>
            <a:off x="4603251" y="2216375"/>
            <a:ext cx="2514443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roxima Nova"/>
              <a:buChar char="•"/>
              <a:defRPr sz="19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roxima Nova"/>
              <a:buChar char="•"/>
              <a:defRPr sz="19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roxima Nova"/>
              <a:buChar char="•"/>
              <a:defRPr sz="19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roxima Nova"/>
              <a:buChar char="•"/>
              <a:defRPr sz="19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sz="19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sz="19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sz="19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•"/>
              <a:defRPr sz="19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This folder contains the .txt explanation on how the program functions as well as what is input commands</a:t>
            </a:r>
            <a:endParaRPr lang="en-US" dirty="0"/>
          </a:p>
          <a:p>
            <a:pPr marL="347472" indent="0">
              <a:buFont typeface="Arial"/>
              <a:buNone/>
            </a:pPr>
            <a:r>
              <a:rPr lang="en-US" b="1" dirty="0"/>
              <a:t>Instructions.txt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3766312" y="1387856"/>
            <a:ext cx="973378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lang="en-US" sz="3600">
                <a:solidFill>
                  <a:schemeClr val="dk1"/>
                </a:solidFill>
              </a:rPr>
              <a:t>HOW TO RUN THE PROGRAM ?</a:t>
            </a: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4224525" y="3222750"/>
            <a:ext cx="74067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sz="2400"/>
              <a:t>The program is completely independent so it will run directly when the exe file is downloaded and opened.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 sz="2400"/>
              <a:t>Simply locate the downloaded file and click on the exe to run it.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David Isaac Lacson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Josh Vincent T. Pastro</a:t>
            </a:r>
            <a:br>
              <a:rPr lang="en-US" sz="1800" b="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24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Sami Yousuf Ibrahim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0" y="-184912"/>
            <a:ext cx="5013452" cy="4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marR="0" lvl="0" indent="0" algn="l" rtl="0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Black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NUMERICAL ANALYSIS – MWF 4-5PM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209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Quattrocento Sans</vt:lpstr>
      <vt:lpstr>Arial</vt:lpstr>
      <vt:lpstr>Proxima Nova</vt:lpstr>
      <vt:lpstr>EB Garamond</vt:lpstr>
      <vt:lpstr>Spearmint</vt:lpstr>
      <vt:lpstr>GROUP 11</vt:lpstr>
      <vt:lpstr>INSTRUCTIONS</vt:lpstr>
      <vt:lpstr>INSIDE EACH FOLDER</vt:lpstr>
      <vt:lpstr>HOW TO RUN THE PROGRAM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11</dc:title>
  <dc:creator>Okami</dc:creator>
  <cp:lastModifiedBy>Okami</cp:lastModifiedBy>
  <cp:revision>2</cp:revision>
  <dcterms:created xsi:type="dcterms:W3CDTF">2023-04-05T06:35:17Z</dcterms:created>
  <dcterms:modified xsi:type="dcterms:W3CDTF">2023-05-26T11:23:23Z</dcterms:modified>
</cp:coreProperties>
</file>