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863F-FEFA-4A94-B809-0156D9B8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A25F0-3948-4C06-9555-C6AC0D18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590D-3E73-4D86-A814-50A356A0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3F25-69B7-4328-B432-44112E0A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2679-6B02-4614-9201-6CAD854D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53BA-8C2B-474E-A063-1FC50E17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54BEA-0752-40DB-98E3-12B9BA47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FABBD-F6E7-4C43-9C02-D3E9D422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CA2C-2F1C-4EBF-98E4-BB621927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12C7-56E2-453A-AC63-515E7BE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11567-B990-4F7B-8067-DF69739FC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3B772-D755-4306-A4EB-E986D6EC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01A9-7A4C-4ECE-AF99-1ED3133A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EF14-F9CD-485D-92A9-F7BD7A4E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408A-2294-4C68-B844-DD393925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4A2A-0EA2-4A5D-8CAF-EA88CA11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22F8-0E39-43E4-B876-5FADB07E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E4919-7FEE-4F62-A9ED-FC716C05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7B97-0551-443C-ABEA-534F4A43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FFD6-6538-4855-A114-CD139C2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41B3-6AA1-4F04-80F1-0989669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1F7B2-28CA-4C44-912E-3E4231DD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978A-B20D-41C4-9F7B-03C922D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23AA-1BA3-4D78-AF1F-B06BBD31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5F89-6357-43A2-AD07-33BB26A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4971-CF8A-45C5-969B-BA5C5352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7899-27AD-4AC6-817B-D237B253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B15D-3997-4658-8D91-72A11196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B343-23CE-4531-B691-D48AFB7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62C9-435D-4D62-81AB-A80C9D34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1768E-F13C-4EAB-8783-FA16B7B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0858-20D0-44DE-B708-BF56C167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8D9A5-DF25-4D2C-BD18-8E5592C0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76CED-F15B-4C36-952B-1D8E54CA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F97AA-DD16-498B-A544-5E59DCDBC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26404-D30B-4385-AF08-6097E1EAC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5D166-D3C3-4524-BF66-250F1745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E8540-BACE-491D-A3E4-91AD52C7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BE4EC-43DF-4A63-B4F4-967FE577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1704-FBB2-404F-97EC-8B6D61E1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F83B9-6430-4282-BE14-36F9C5D2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196FD-1C52-4EA7-842C-FC2269F0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F492-09CE-4C1B-9CFB-267338F0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21019-3F47-45BF-979B-E1BC4C2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C06E9-B138-4E4F-8C04-C12EF1EE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FE26D-E5B1-4DA6-9C8C-55B6C0D0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465-63D0-43C9-8D83-8E0B8A52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0BD8-A0CF-402E-B5C1-5643972C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BD52E-E047-48D9-9898-15DB9EF4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991D-E626-41AA-8D31-3DE07E26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20FC3-AED9-45DE-A50E-F2C334F0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19B4-F1EB-4764-88BF-4E1CE2E8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7282-3CCC-4F80-B03D-87E91154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E9080-DFE2-49CB-853C-D9CE1A10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772DC-B276-41CB-A9CB-CF18BA2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C0C6-5925-4614-B146-BDB2CC8C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EA68-22BF-4AA0-BA33-15FC1654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32963-D523-4577-966A-27C0FEDF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189D7-A8EC-4083-A354-8FC34FE4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27D6-07C3-42E8-AB39-E3FFAD2A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79D9-1B37-4B2F-8B72-22BCAC753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6400-2E9A-4638-839A-9A93C70DF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B620-8273-4C3F-B595-C57ED2EF5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0.pn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chael jordan shooting">
            <a:extLst>
              <a:ext uri="{FF2B5EF4-FFF2-40B4-BE49-F238E27FC236}">
                <a16:creationId xmlns:a16="http://schemas.microsoft.com/office/drawing/2014/main" id="{12EE59DF-4BFC-42C6-B4CA-7242BE387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2" t="20121" r="18716" b="5159"/>
          <a:stretch/>
        </p:blipFill>
        <p:spPr bwMode="auto">
          <a:xfrm>
            <a:off x="2499054" y="1607419"/>
            <a:ext cx="4258109" cy="50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8F3E8C-EF01-42A0-A2A5-4A531262A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" r="3679"/>
          <a:stretch/>
        </p:blipFill>
        <p:spPr>
          <a:xfrm>
            <a:off x="7025275" y="1607419"/>
            <a:ext cx="4861926" cy="5013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C312C-845D-4A39-A4C9-055961D31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975" y="444970"/>
            <a:ext cx="9763226" cy="1161399"/>
          </a:xfrm>
        </p:spPr>
        <p:txBody>
          <a:bodyPr>
            <a:normAutofit/>
          </a:bodyPr>
          <a:lstStyle/>
          <a:p>
            <a:r>
              <a:rPr lang="en-US" sz="6600" dirty="0"/>
              <a:t>Robotic Basketball Shooter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81CB2-6495-4D58-B100-12B1081F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2978"/>
            <a:ext cx="3943148" cy="22026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Felipe </a:t>
            </a:r>
            <a:r>
              <a:rPr lang="en-US" dirty="0" err="1"/>
              <a:t>Encinas</a:t>
            </a:r>
            <a:endParaRPr lang="en-US" dirty="0"/>
          </a:p>
          <a:p>
            <a:pPr algn="l"/>
            <a:r>
              <a:rPr lang="en-US" dirty="0"/>
              <a:t>Nicholas O'Connell</a:t>
            </a:r>
          </a:p>
          <a:p>
            <a:pPr algn="l"/>
            <a:r>
              <a:rPr lang="en-US" dirty="0"/>
              <a:t>Jeff Visk</a:t>
            </a:r>
          </a:p>
          <a:p>
            <a:pPr algn="l"/>
            <a:r>
              <a:rPr lang="en-US" dirty="0"/>
              <a:t>Blaise Antico</a:t>
            </a:r>
          </a:p>
        </p:txBody>
      </p:sp>
    </p:spTree>
    <p:extLst>
      <p:ext uri="{BB962C8B-B14F-4D97-AF65-F5344CB8AC3E}">
        <p14:creationId xmlns:p14="http://schemas.microsoft.com/office/powerpoint/2010/main" val="40780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ristian laettner">
            <a:extLst>
              <a:ext uri="{FF2B5EF4-FFF2-40B4-BE49-F238E27FC236}">
                <a16:creationId xmlns:a16="http://schemas.microsoft.com/office/drawing/2014/main" id="{8EB9A6AB-19DE-4491-8F6F-C42FEBC6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31" y="0"/>
            <a:ext cx="765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whi leonard robot">
            <a:extLst>
              <a:ext uri="{FF2B5EF4-FFF2-40B4-BE49-F238E27FC236}">
                <a16:creationId xmlns:a16="http://schemas.microsoft.com/office/drawing/2014/main" id="{1C4ED369-307E-4CC7-AB32-841531D4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491-8A62-4B05-98D2-467A573E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/>
          <a:lstStyle/>
          <a:p>
            <a:r>
              <a:rPr lang="en-US" dirty="0"/>
              <a:t>Shot Angle Adjustment by Rotation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97E69F-8882-46EC-9690-45237492BDF4}"/>
              </a:ext>
            </a:extLst>
          </p:cNvPr>
          <p:cNvGrpSpPr/>
          <p:nvPr/>
        </p:nvGrpSpPr>
        <p:grpSpPr>
          <a:xfrm>
            <a:off x="375387" y="2136809"/>
            <a:ext cx="4514246" cy="4100364"/>
            <a:chOff x="606393" y="2059807"/>
            <a:chExt cx="4514246" cy="4100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8E898F-B4A8-49CF-B388-B7F1A23F4300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CF285E-333B-4079-985A-6B5BEDA61BDF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C190EF-9991-4AA6-A036-9021F211FE5C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FD5AD3-B9D0-48D4-9EAF-B8508E9219F0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30157-C682-42C4-B43D-E5935E840DF1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2BD98C-0117-4179-887A-99269FDAF75B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0856E7-8D74-4037-9A1F-48EE603267BA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595BFF-2A85-49A7-B277-F7E72660AA06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31AE0D-A1E3-418A-8F33-91135CC89C96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32F84E-0A16-4409-98DD-AE90867523A3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B6255-C257-4912-985E-2AF95E87B7D2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D7E5FC-58FC-4585-88F4-5B5012F90178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91F90F-5E4B-42B7-A88C-582A7C37A3B7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B9B579-9450-435F-BD85-FC1B980A69BB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C90E95-026F-43FC-BB34-F607E14A6774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2EB325-49FD-466F-887A-98F3CCF1A298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8ACBCE-1F20-4D5D-B93C-742842930177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B79493-4E9B-4A5B-851C-6821D38EB302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98BA2E-056E-491A-8B9D-FB7AE91E08D4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D2FBF9-CC87-4489-9A07-E1BA072EAFEC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E41710-C21B-494D-A72E-2DDD5EF12B98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277127-014F-4DB0-826D-7345C7550C89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9C40A9-BA19-43AF-BD8A-A436AC53303B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484858-3445-4723-ABC7-E5BCEC94A667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C01C-AF4E-417A-BBC6-787C02B2D893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A5B46E-3940-498D-AC15-4F207DB5DD44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E03F98-C760-4169-A4C6-ED007C3632CE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9A6874-0610-4382-9B2B-555365E95765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AF9A86B-D777-451F-9473-A64311643423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D2B7D7-3D9A-42E6-A179-36827B51431A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3F9187-6B1D-4DD1-9F81-C8B29854F91E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6A7CF8-6065-4534-8D4B-257F9938275F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47EF04-D837-434D-BFCF-5D62997D3F87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02A835-F0C4-4169-9180-A8C16C4165C3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2085C8-F972-41C5-AF50-6AB01C30F290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16C7DF-57FD-4981-A486-066A9DD9E720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0C0DBFD1-718E-427A-A83D-FD9EC407EAC7}"/>
              </a:ext>
            </a:extLst>
          </p:cNvPr>
          <p:cNvSpPr/>
          <p:nvPr/>
        </p:nvSpPr>
        <p:spPr>
          <a:xfrm>
            <a:off x="3763478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C9021-9EAB-4959-A13A-07991813ED6D}"/>
              </a:ext>
            </a:extLst>
          </p:cNvPr>
          <p:cNvSpPr/>
          <p:nvPr/>
        </p:nvSpPr>
        <p:spPr>
          <a:xfrm rot="5400000">
            <a:off x="2157662" y="3845297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F935C5-8174-4C36-A810-0271F0B59749}"/>
              </a:ext>
            </a:extLst>
          </p:cNvPr>
          <p:cNvSpPr/>
          <p:nvPr/>
        </p:nvSpPr>
        <p:spPr>
          <a:xfrm>
            <a:off x="2252312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322A4DD-6B4A-43ED-B85F-B0FB236878C9}"/>
              </a:ext>
            </a:extLst>
          </p:cNvPr>
          <p:cNvSpPr/>
          <p:nvPr/>
        </p:nvSpPr>
        <p:spPr>
          <a:xfrm>
            <a:off x="2415942" y="3975235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C84DBA-3B2B-46FD-BA3F-9D99156D7AA8}"/>
              </a:ext>
            </a:extLst>
          </p:cNvPr>
          <p:cNvSpPr/>
          <p:nvPr/>
        </p:nvSpPr>
        <p:spPr>
          <a:xfrm rot="5400000">
            <a:off x="2425566" y="3705328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3C5918-54B9-422E-A619-B229BD91698B}"/>
              </a:ext>
            </a:extLst>
          </p:cNvPr>
          <p:cNvSpPr/>
          <p:nvPr/>
        </p:nvSpPr>
        <p:spPr>
          <a:xfrm>
            <a:off x="2269157" y="3376061"/>
            <a:ext cx="622434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2871A6-6194-4CCD-BBEA-3506EF34EC7A}"/>
              </a:ext>
            </a:extLst>
          </p:cNvPr>
          <p:cNvGrpSpPr/>
          <p:nvPr/>
        </p:nvGrpSpPr>
        <p:grpSpPr>
          <a:xfrm>
            <a:off x="6839554" y="2136809"/>
            <a:ext cx="4514246" cy="4100364"/>
            <a:chOff x="606393" y="2059807"/>
            <a:chExt cx="4514246" cy="41003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8F6D2C-C97C-40FB-91BC-89CC7BA7B64F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9417D3-D79B-43C9-A678-E47E213BFA56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178A83-9C92-4426-BCCB-A9483587098A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BBC23A-5AB8-478C-9269-AF907B1CCB7A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6EF539-27D2-4B58-8AFF-FE295914D009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FCED5F-B387-4AF1-BBCB-9894A4207FF1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F742F9-D602-4FD7-9F60-DBD1B4EBBB76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453316-175A-4255-AFFB-176A9B48712A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3B7CEF-3795-4946-9A34-A69BE73D78BD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5EC2D4-844E-4E5A-892B-BCBFC545E338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3C2A05-664A-4805-866F-EBC3342FDBFB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DE9597-C65C-4087-926E-3FA46BC99F84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DECC61D-B657-430A-B6AE-AE86C50F627E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3FC3B41-2AF3-4EE4-BB21-F7A6E03DF857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1867CB-FBF6-426F-8CC6-9CD97C630B49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BFAEAA-1689-44AB-9384-9EE320E7BC31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CBE1C5-D5B1-48A7-B723-F798AC2A9828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6137686-C283-4B37-A7C4-F944444849BD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5D0C76-A273-4BBF-819E-EB34AA53851A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EA232D-39DF-4A79-9FD6-7CA8737B3F6A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E3FA4C-2DB3-47AD-A0CA-94241AE04A4A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70E046C-24D4-43BA-932F-9AB4A2293108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7CE682-C1F9-4C1C-BA07-045394E08DE3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DD030BB-2B99-43BC-B6EE-865C7D3E0243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A02493-5C13-4316-BDED-6535EEE4C27A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75F3D67-EF54-4E7C-BC46-DD24E722F8C8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F75BE-70F1-4A14-9DB3-E9151197DA31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2C4C96-E375-42C6-AA39-BFD9FE432069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DED3A9-4EEE-4076-8F22-B3419C97016C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B6AB84-A5A6-4E1C-8DDE-A04CE52D60AE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31863B-60B2-435A-BAE7-34511EBD2DF8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7F18C4-BC5D-448D-9AD9-362FFE45AE4B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D2CFBE-1654-46FD-ADB2-C23AC908D79E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96C7B49-4E26-463F-8AA1-5C6E52480F4A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2C8669-2F79-4194-85E5-3A7BBFE7B162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9D6E54E-C80C-4580-898A-359977C60908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02F2761E-01A9-4598-8C4A-4FBEEA6003FB}"/>
              </a:ext>
            </a:extLst>
          </p:cNvPr>
          <p:cNvSpPr/>
          <p:nvPr/>
        </p:nvSpPr>
        <p:spPr>
          <a:xfrm>
            <a:off x="10227645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225860B-4DDD-4459-8F42-9392FFBB43E3}"/>
              </a:ext>
            </a:extLst>
          </p:cNvPr>
          <p:cNvSpPr/>
          <p:nvPr/>
        </p:nvSpPr>
        <p:spPr>
          <a:xfrm rot="7712322">
            <a:off x="8889791" y="3720183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274AE27-916E-4012-961F-316DFFA54C02}"/>
              </a:ext>
            </a:extLst>
          </p:cNvPr>
          <p:cNvSpPr/>
          <p:nvPr/>
        </p:nvSpPr>
        <p:spPr>
          <a:xfrm>
            <a:off x="8716479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BA9F82-A6BD-4B5C-A8FC-0AAEA63A9FFF}"/>
              </a:ext>
            </a:extLst>
          </p:cNvPr>
          <p:cNvSpPr/>
          <p:nvPr/>
        </p:nvSpPr>
        <p:spPr>
          <a:xfrm>
            <a:off x="8880109" y="3975235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E6526BD-B5C2-4AE2-85B8-BB68EB56C910}"/>
              </a:ext>
            </a:extLst>
          </p:cNvPr>
          <p:cNvSpPr/>
          <p:nvPr/>
        </p:nvSpPr>
        <p:spPr>
          <a:xfrm rot="7738831">
            <a:off x="9174280" y="3796784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0EE585-6CF3-4330-800F-3BF43789784E}"/>
              </a:ext>
            </a:extLst>
          </p:cNvPr>
          <p:cNvSpPr/>
          <p:nvPr/>
        </p:nvSpPr>
        <p:spPr>
          <a:xfrm rot="2315347">
            <a:off x="9191358" y="3451492"/>
            <a:ext cx="622434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pic>
        <p:nvPicPr>
          <p:cNvPr id="2050" name="Picture 2" descr="Image result for rotation arrow">
            <a:extLst>
              <a:ext uri="{FF2B5EF4-FFF2-40B4-BE49-F238E27FC236}">
                <a16:creationId xmlns:a16="http://schemas.microsoft.com/office/drawing/2014/main" id="{5160BBA0-E270-466F-A0A6-CD0765E3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70" y="2416314"/>
            <a:ext cx="3242967" cy="32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394FA956-3512-42D4-A688-3450AF70EB82}"/>
              </a:ext>
            </a:extLst>
          </p:cNvPr>
          <p:cNvSpPr txBox="1"/>
          <p:nvPr/>
        </p:nvSpPr>
        <p:spPr>
          <a:xfrm>
            <a:off x="388620" y="1544050"/>
            <a:ext cx="879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Shot angle can change based on the hoop's location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3B11605F-78B7-4C5F-AC64-C5666AD211E8}"/>
              </a:ext>
            </a:extLst>
          </p:cNvPr>
          <p:cNvCxnSpPr>
            <a:cxnSpLocks/>
          </p:cNvCxnSpPr>
          <p:nvPr/>
        </p:nvCxnSpPr>
        <p:spPr>
          <a:xfrm>
            <a:off x="5062888" y="4186990"/>
            <a:ext cx="16074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/>
              <p:nvPr/>
            </p:nvSpPr>
            <p:spPr>
              <a:xfrm>
                <a:off x="5147513" y="3561351"/>
                <a:ext cx="1607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Change</a:t>
                </a:r>
              </a:p>
            </p:txBody>
          </p:sp>
        </mc:Choice>
        <mc:Fallback xmlns="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13" y="3561351"/>
                <a:ext cx="1607418" cy="523220"/>
              </a:xfrm>
              <a:prstGeom prst="rect">
                <a:avLst/>
              </a:prstGeom>
              <a:blipFill>
                <a:blip r:embed="rId5"/>
                <a:stretch>
                  <a:fillRect t="-10465" r="-378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Audio 27">
            <a:hlinkClick r:id="" action="ppaction://media"/>
            <a:extLst>
              <a:ext uri="{FF2B5EF4-FFF2-40B4-BE49-F238E27FC236}">
                <a16:creationId xmlns:a16="http://schemas.microsoft.com/office/drawing/2014/main" id="{21E7697A-332F-4F28-990C-6EA517D054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5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89"/>
    </mc:Choice>
    <mc:Fallback>
      <p:transition spd="slow" advTm="27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491-8A62-4B05-98D2-467A573E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/>
          <a:lstStyle/>
          <a:p>
            <a:r>
              <a:rPr lang="en-US" dirty="0"/>
              <a:t>Shot Distance Adjustment by Arm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2871A6-6194-4CCD-BBEA-3506EF34EC7A}"/>
              </a:ext>
            </a:extLst>
          </p:cNvPr>
          <p:cNvGrpSpPr/>
          <p:nvPr/>
        </p:nvGrpSpPr>
        <p:grpSpPr>
          <a:xfrm>
            <a:off x="6839554" y="2136809"/>
            <a:ext cx="4514246" cy="4100364"/>
            <a:chOff x="606393" y="2059807"/>
            <a:chExt cx="4514246" cy="41003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8F6D2C-C97C-40FB-91BC-89CC7BA7B64F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9417D3-D79B-43C9-A678-E47E213BFA56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178A83-9C92-4426-BCCB-A9483587098A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BBC23A-5AB8-478C-9269-AF907B1CCB7A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6EF539-27D2-4B58-8AFF-FE295914D009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FCED5F-B387-4AF1-BBCB-9894A4207FF1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F742F9-D602-4FD7-9F60-DBD1B4EBBB76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453316-175A-4255-AFFB-176A9B48712A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3B7CEF-3795-4946-9A34-A69BE73D78BD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5EC2D4-844E-4E5A-892B-BCBFC545E338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3C2A05-664A-4805-866F-EBC3342FDBFB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DE9597-C65C-4087-926E-3FA46BC99F84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DECC61D-B657-430A-B6AE-AE86C50F627E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3FC3B41-2AF3-4EE4-BB21-F7A6E03DF857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1867CB-FBF6-426F-8CC6-9CD97C630B49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BFAEAA-1689-44AB-9384-9EE320E7BC31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CBE1C5-D5B1-48A7-B723-F798AC2A9828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6137686-C283-4B37-A7C4-F944444849BD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5D0C76-A273-4BBF-819E-EB34AA53851A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EA232D-39DF-4A79-9FD6-7CA8737B3F6A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E3FA4C-2DB3-47AD-A0CA-94241AE04A4A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70E046C-24D4-43BA-932F-9AB4A2293108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7CE682-C1F9-4C1C-BA07-045394E08DE3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DD030BB-2B99-43BC-B6EE-865C7D3E0243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A02493-5C13-4316-BDED-6535EEE4C27A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75F3D67-EF54-4E7C-BC46-DD24E722F8C8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F75BE-70F1-4A14-9DB3-E9151197DA31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2C4C96-E375-42C6-AA39-BFD9FE432069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DED3A9-4EEE-4076-8F22-B3419C97016C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B6AB84-A5A6-4E1C-8DDE-A04CE52D60AE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31863B-60B2-435A-BAE7-34511EBD2DF8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7F18C4-BC5D-448D-9AD9-362FFE45AE4B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D2CFBE-1654-46FD-ADB2-C23AC908D79E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96C7B49-4E26-463F-8AA1-5C6E52480F4A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2C8669-2F79-4194-85E5-3A7BBFE7B162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9D6E54E-C80C-4580-898A-359977C60908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02F2761E-01A9-4598-8C4A-4FBEEA6003FB}"/>
              </a:ext>
            </a:extLst>
          </p:cNvPr>
          <p:cNvSpPr/>
          <p:nvPr/>
        </p:nvSpPr>
        <p:spPr>
          <a:xfrm>
            <a:off x="10227645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225860B-4DDD-4459-8F42-9392FFBB43E3}"/>
              </a:ext>
            </a:extLst>
          </p:cNvPr>
          <p:cNvSpPr/>
          <p:nvPr/>
        </p:nvSpPr>
        <p:spPr>
          <a:xfrm rot="8181787">
            <a:off x="8910586" y="3757969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274AE27-916E-4012-961F-316DFFA54C02}"/>
              </a:ext>
            </a:extLst>
          </p:cNvPr>
          <p:cNvSpPr/>
          <p:nvPr/>
        </p:nvSpPr>
        <p:spPr>
          <a:xfrm>
            <a:off x="8716479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E6526BD-B5C2-4AE2-85B8-BB68EB56C910}"/>
              </a:ext>
            </a:extLst>
          </p:cNvPr>
          <p:cNvSpPr/>
          <p:nvPr/>
        </p:nvSpPr>
        <p:spPr>
          <a:xfrm rot="8117793">
            <a:off x="9768870" y="4550492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0EE585-6CF3-4330-800F-3BF43789784E}"/>
              </a:ext>
            </a:extLst>
          </p:cNvPr>
          <p:cNvSpPr/>
          <p:nvPr/>
        </p:nvSpPr>
        <p:spPr>
          <a:xfrm rot="2650681">
            <a:off x="9124886" y="3770551"/>
            <a:ext cx="1296208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394FA956-3512-42D4-A688-3450AF70EB82}"/>
              </a:ext>
            </a:extLst>
          </p:cNvPr>
          <p:cNvSpPr txBox="1"/>
          <p:nvPr/>
        </p:nvSpPr>
        <p:spPr>
          <a:xfrm>
            <a:off x="388620" y="1544050"/>
            <a:ext cx="879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Distance of hoop accounted for by change in first links position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3B11605F-78B7-4C5F-AC64-C5666AD211E8}"/>
              </a:ext>
            </a:extLst>
          </p:cNvPr>
          <p:cNvCxnSpPr>
            <a:cxnSpLocks/>
          </p:cNvCxnSpPr>
          <p:nvPr/>
        </p:nvCxnSpPr>
        <p:spPr>
          <a:xfrm>
            <a:off x="5062888" y="4186990"/>
            <a:ext cx="16074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/>
              <p:nvPr/>
            </p:nvSpPr>
            <p:spPr>
              <a:xfrm>
                <a:off x="5193126" y="3109010"/>
                <a:ext cx="14330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𝐿𝑒𝑛𝑔𝑡h</m:t>
                    </m:r>
                  </m:oMath>
                </a14:m>
                <a:r>
                  <a:rPr lang="en-US" sz="2800" dirty="0"/>
                  <a:t> Change</a:t>
                </a:r>
              </a:p>
            </p:txBody>
          </p:sp>
        </mc:Choice>
        <mc:Fallback xmlns="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26" y="3109010"/>
                <a:ext cx="1433011" cy="954107"/>
              </a:xfrm>
              <a:prstGeom prst="rect">
                <a:avLst/>
              </a:prstGeom>
              <a:blipFill>
                <a:blip r:embed="rId4"/>
                <a:stretch>
                  <a:fillRect l="-893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8BA9F82-A6BD-4B5C-A8FC-0AAEA63A9FFF}"/>
              </a:ext>
            </a:extLst>
          </p:cNvPr>
          <p:cNvSpPr/>
          <p:nvPr/>
        </p:nvSpPr>
        <p:spPr>
          <a:xfrm>
            <a:off x="9533767" y="4569303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453F4D-23AF-4845-93D0-6E08014E1AFD}"/>
              </a:ext>
            </a:extLst>
          </p:cNvPr>
          <p:cNvCxnSpPr>
            <a:cxnSpLocks/>
          </p:cNvCxnSpPr>
          <p:nvPr/>
        </p:nvCxnSpPr>
        <p:spPr>
          <a:xfrm>
            <a:off x="9622456" y="3206919"/>
            <a:ext cx="856305" cy="88426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4CB078C-8799-4B75-910F-3AEE0728A586}"/>
              </a:ext>
            </a:extLst>
          </p:cNvPr>
          <p:cNvGrpSpPr/>
          <p:nvPr/>
        </p:nvGrpSpPr>
        <p:grpSpPr>
          <a:xfrm>
            <a:off x="335225" y="2136809"/>
            <a:ext cx="4514246" cy="4100364"/>
            <a:chOff x="606393" y="2059807"/>
            <a:chExt cx="4514246" cy="410036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49B560F-859B-4598-89A5-10C835E2CA08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8339D9-3CEF-41BF-AA8B-55370A35814E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133CAB1-1AE0-48D7-BC19-9F4B5D9BE503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B94E34-FC3B-4D49-A165-FBAAF505982E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32A6ED-418A-4B74-8B23-89920343C074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B5BC268-586C-41DD-8749-9370BEC43429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EB113CE-E590-4647-832C-1FB11946D728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52505B3-93C2-46A3-9C80-0F0A2FE56B98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2658CE-FC36-4D3B-AC57-F62BB19C35CB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98C8263-35DC-44C1-9F6F-F7F71B645637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3A91AD5-1FBA-4539-8030-8B6D46564EAA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3DCCA9F-3FA4-4A81-A07E-DF4D7525BA26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36E2B44-D032-4852-9729-E1DD6C760110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FDA967C-AFC5-4AE9-A9CB-4678D48D9C0A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31FF61-FE94-4202-94AE-F43C47A4F93E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E780651-B79E-4C92-84FC-B2EE4DA1B9E6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306B913-B18B-4150-AEF8-E0AE20B64A54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5C633F1-F63B-4AEC-AEF1-B48D4593E48E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B62667D-F0D8-401E-AEE1-A97EB6959F5A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5D88CC3-6155-44C7-99B4-B18B7339DDA2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E72B723-7D94-4EB2-A526-94AE718CEEBA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C8D8EF-41F7-4056-9B2B-CA21FAE68F20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5DD2233-0AAD-4D32-A4BC-273006EB9FC4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1D7A59-2603-497A-9ABB-FCED5FE560F4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17DCE63-C9F4-45E1-A7E5-A3FCD7DCFD34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C7F2B10-C135-4B1E-8C13-39300D73A527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CEAF104-90DA-4007-A4EC-25DDFBF94C01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F839670-BC9D-466E-A5A7-E7FE7DEF2503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1F7C84D-81E9-406B-BC3F-E41A4DF3E6B1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3E39E9C-C984-482D-B8B6-B570D0E0A588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8CF9F5-5923-4C6A-944B-84B9FF71DC5F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9AAB5E8-8256-47B4-8D1F-8BB83F5CA174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0C645B3-FF92-4277-ABE1-75529553C31B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60A6C9B-0753-4BE2-8445-645E643F994F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E979927-661A-43E1-9858-BC19788CB82F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1E7B8D7-74A5-4DD9-B822-FD5126B6BB4F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DAD220F9-DD80-4B57-BA96-E5DE0A842387}"/>
              </a:ext>
            </a:extLst>
          </p:cNvPr>
          <p:cNvSpPr/>
          <p:nvPr/>
        </p:nvSpPr>
        <p:spPr>
          <a:xfrm>
            <a:off x="3723316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04B384C-4D8A-43A5-9CD1-85A886113699}"/>
              </a:ext>
            </a:extLst>
          </p:cNvPr>
          <p:cNvSpPr/>
          <p:nvPr/>
        </p:nvSpPr>
        <p:spPr>
          <a:xfrm rot="7712322">
            <a:off x="2385462" y="3720183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E65E273-B1D3-41B4-B873-3FB94D6718A4}"/>
              </a:ext>
            </a:extLst>
          </p:cNvPr>
          <p:cNvSpPr/>
          <p:nvPr/>
        </p:nvSpPr>
        <p:spPr>
          <a:xfrm>
            <a:off x="2212150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5C597BD-72EE-4CE1-AD77-0C4203924F92}"/>
              </a:ext>
            </a:extLst>
          </p:cNvPr>
          <p:cNvSpPr/>
          <p:nvPr/>
        </p:nvSpPr>
        <p:spPr>
          <a:xfrm>
            <a:off x="2375780" y="3975235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70CA381-5DBB-4C55-8410-923E9EE98267}"/>
              </a:ext>
            </a:extLst>
          </p:cNvPr>
          <p:cNvSpPr/>
          <p:nvPr/>
        </p:nvSpPr>
        <p:spPr>
          <a:xfrm rot="7738831">
            <a:off x="2669951" y="3796784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32A0643-8EED-41E1-940A-EA77CB63B4BF}"/>
              </a:ext>
            </a:extLst>
          </p:cNvPr>
          <p:cNvSpPr/>
          <p:nvPr/>
        </p:nvSpPr>
        <p:spPr>
          <a:xfrm rot="2315347">
            <a:off x="2687029" y="3451492"/>
            <a:ext cx="622434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pic>
        <p:nvPicPr>
          <p:cNvPr id="29" name="Audio 28">
            <a:hlinkClick r:id="" action="ppaction://media"/>
            <a:extLst>
              <a:ext uri="{FF2B5EF4-FFF2-40B4-BE49-F238E27FC236}">
                <a16:creationId xmlns:a16="http://schemas.microsoft.com/office/drawing/2014/main" id="{EFD95CA9-F9AA-4EB8-98B2-20405A7A0E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60"/>
    </mc:Choice>
    <mc:Fallback>
      <p:transition spd="slow" advTm="16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8D7B-2DFC-4931-86B8-783F799C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IK for theta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86FACD-20CB-4BC4-A235-102AF8E5AE2D}"/>
              </a:ext>
            </a:extLst>
          </p:cNvPr>
          <p:cNvSpPr/>
          <p:nvPr/>
        </p:nvSpPr>
        <p:spPr>
          <a:xfrm>
            <a:off x="2380129" y="3832410"/>
            <a:ext cx="134469" cy="134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3E514C-588A-48FB-A653-309CA62B7BFB}"/>
              </a:ext>
            </a:extLst>
          </p:cNvPr>
          <p:cNvSpPr/>
          <p:nvPr/>
        </p:nvSpPr>
        <p:spPr>
          <a:xfrm>
            <a:off x="2380128" y="3164541"/>
            <a:ext cx="134469" cy="134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BEB700-7DF2-46E8-B066-0B0694C98393}"/>
              </a:ext>
            </a:extLst>
          </p:cNvPr>
          <p:cNvSpPr/>
          <p:nvPr/>
        </p:nvSpPr>
        <p:spPr>
          <a:xfrm>
            <a:off x="2909047" y="2523982"/>
            <a:ext cx="134469" cy="1344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BB0CA4-7B8F-4725-9880-ECF1D7DA620E}"/>
              </a:ext>
            </a:extLst>
          </p:cNvPr>
          <p:cNvSpPr/>
          <p:nvPr/>
        </p:nvSpPr>
        <p:spPr>
          <a:xfrm>
            <a:off x="2389093" y="2530288"/>
            <a:ext cx="134469" cy="134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9445-204D-40E3-8055-F2B6236B21FA}"/>
              </a:ext>
            </a:extLst>
          </p:cNvPr>
          <p:cNvCxnSpPr>
            <a:cxnSpLocks/>
          </p:cNvCxnSpPr>
          <p:nvPr/>
        </p:nvCxnSpPr>
        <p:spPr>
          <a:xfrm>
            <a:off x="2129117" y="4213412"/>
            <a:ext cx="6006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FA8F02-E5A8-406A-A52B-D6A8732EA4F1}"/>
              </a:ext>
            </a:extLst>
          </p:cNvPr>
          <p:cNvCxnSpPr>
            <a:cxnSpLocks/>
          </p:cNvCxnSpPr>
          <p:nvPr/>
        </p:nvCxnSpPr>
        <p:spPr>
          <a:xfrm flipV="1">
            <a:off x="2129117" y="4213411"/>
            <a:ext cx="0" cy="141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B21D25-6D32-4775-9653-7D8FE3997EAC}"/>
              </a:ext>
            </a:extLst>
          </p:cNvPr>
          <p:cNvCxnSpPr>
            <a:cxnSpLocks/>
          </p:cNvCxnSpPr>
          <p:nvPr/>
        </p:nvCxnSpPr>
        <p:spPr>
          <a:xfrm flipV="1">
            <a:off x="2729753" y="4213412"/>
            <a:ext cx="0" cy="141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E78BF-E18C-42A2-BAFE-BC3DB82CDE17}"/>
              </a:ext>
            </a:extLst>
          </p:cNvPr>
          <p:cNvCxnSpPr>
            <a:cxnSpLocks/>
          </p:cNvCxnSpPr>
          <p:nvPr/>
        </p:nvCxnSpPr>
        <p:spPr>
          <a:xfrm>
            <a:off x="2447364" y="3935505"/>
            <a:ext cx="0" cy="28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0E2214-4489-43E2-9143-ED7B9D73C50C}"/>
              </a:ext>
            </a:extLst>
          </p:cNvPr>
          <p:cNvCxnSpPr>
            <a:cxnSpLocks/>
          </p:cNvCxnSpPr>
          <p:nvPr/>
        </p:nvCxnSpPr>
        <p:spPr>
          <a:xfrm flipH="1">
            <a:off x="2438398" y="3231777"/>
            <a:ext cx="8965" cy="676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1F09D2-27DF-4C97-B1F3-90F24EBCE55C}"/>
              </a:ext>
            </a:extLst>
          </p:cNvPr>
          <p:cNvCxnSpPr>
            <a:cxnSpLocks/>
          </p:cNvCxnSpPr>
          <p:nvPr/>
        </p:nvCxnSpPr>
        <p:spPr>
          <a:xfrm flipH="1">
            <a:off x="2447363" y="2568390"/>
            <a:ext cx="8965" cy="676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63C8F3-2A9F-4339-8F15-2BA92F03F7BC}"/>
              </a:ext>
            </a:extLst>
          </p:cNvPr>
          <p:cNvCxnSpPr>
            <a:cxnSpLocks/>
          </p:cNvCxnSpPr>
          <p:nvPr/>
        </p:nvCxnSpPr>
        <p:spPr>
          <a:xfrm flipH="1" flipV="1">
            <a:off x="2456329" y="2595284"/>
            <a:ext cx="519953" cy="2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5CD302F-85EF-4F8A-9385-DA42E8D1D5DC}"/>
              </a:ext>
            </a:extLst>
          </p:cNvPr>
          <p:cNvSpPr/>
          <p:nvPr/>
        </p:nvSpPr>
        <p:spPr>
          <a:xfrm>
            <a:off x="2841812" y="3421121"/>
            <a:ext cx="134469" cy="1344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47FFCF-B7CC-4019-8A4D-C697899BC805}"/>
              </a:ext>
            </a:extLst>
          </p:cNvPr>
          <p:cNvSpPr/>
          <p:nvPr/>
        </p:nvSpPr>
        <p:spPr>
          <a:xfrm>
            <a:off x="3370731" y="2780562"/>
            <a:ext cx="134469" cy="1344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C89871-4638-4236-B09C-ED8041E47F12}"/>
              </a:ext>
            </a:extLst>
          </p:cNvPr>
          <p:cNvSpPr/>
          <p:nvPr/>
        </p:nvSpPr>
        <p:spPr>
          <a:xfrm>
            <a:off x="2850777" y="2786868"/>
            <a:ext cx="134469" cy="1344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E1456CB-4585-43CA-81C1-BFA01C96DBEB}"/>
              </a:ext>
            </a:extLst>
          </p:cNvPr>
          <p:cNvCxnSpPr>
            <a:cxnSpLocks/>
          </p:cNvCxnSpPr>
          <p:nvPr/>
        </p:nvCxnSpPr>
        <p:spPr>
          <a:xfrm flipH="1">
            <a:off x="2909047" y="2824970"/>
            <a:ext cx="8965" cy="6768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97082D-F246-4045-A039-65B03EC6A6DA}"/>
              </a:ext>
            </a:extLst>
          </p:cNvPr>
          <p:cNvCxnSpPr>
            <a:cxnSpLocks/>
          </p:cNvCxnSpPr>
          <p:nvPr/>
        </p:nvCxnSpPr>
        <p:spPr>
          <a:xfrm flipH="1" flipV="1">
            <a:off x="2918013" y="2851864"/>
            <a:ext cx="519953" cy="22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039CAC-FC61-40B4-A863-6DB49C29A0F3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2494905" y="3496236"/>
            <a:ext cx="414142" cy="3558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2B8AB0F-3A98-4B12-A8C2-8448071D71A6}"/>
                  </a:ext>
                </a:extLst>
              </p:cNvPr>
              <p:cNvSpPr txBox="1"/>
              <p:nvPr/>
            </p:nvSpPr>
            <p:spPr>
              <a:xfrm>
                <a:off x="5604985" y="3434592"/>
                <a:ext cx="62786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(90−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2B8AB0F-3A98-4B12-A8C2-8448071D7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85" y="3434592"/>
                <a:ext cx="6278642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48FAA52A-97C0-4C43-8FE9-2FFC99C392C8}"/>
              </a:ext>
            </a:extLst>
          </p:cNvPr>
          <p:cNvSpPr/>
          <p:nvPr/>
        </p:nvSpPr>
        <p:spPr>
          <a:xfrm rot="10800000">
            <a:off x="4787153" y="5127810"/>
            <a:ext cx="708071" cy="502024"/>
          </a:xfrm>
          <a:prstGeom prst="round2Same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B6D6BE8-E8B4-40DF-A876-28B48258A75A}"/>
              </a:ext>
            </a:extLst>
          </p:cNvPr>
          <p:cNvSpPr/>
          <p:nvPr/>
        </p:nvSpPr>
        <p:spPr>
          <a:xfrm>
            <a:off x="1515038" y="2847798"/>
            <a:ext cx="3621728" cy="4527920"/>
          </a:xfrm>
          <a:prstGeom prst="arc">
            <a:avLst>
              <a:gd name="adj1" fmla="val 16400230"/>
              <a:gd name="adj2" fmla="val 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60DF84-0DB5-427E-BD9F-658B4D38BA61}"/>
              </a:ext>
            </a:extLst>
          </p:cNvPr>
          <p:cNvCxnSpPr/>
          <p:nvPr/>
        </p:nvCxnSpPr>
        <p:spPr>
          <a:xfrm>
            <a:off x="1075765" y="5629834"/>
            <a:ext cx="5459506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442D71A-4C4F-4C36-B380-CB02F50DE2F9}"/>
                  </a:ext>
                </a:extLst>
              </p:cNvPr>
              <p:cNvSpPr txBox="1"/>
              <p:nvPr/>
            </p:nvSpPr>
            <p:spPr>
              <a:xfrm>
                <a:off x="2499937" y="348205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442D71A-4C4F-4C36-B380-CB02F50D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37" y="3482051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3812882-7D0F-4D61-AD40-31860BF257BD}"/>
                  </a:ext>
                </a:extLst>
              </p:cNvPr>
              <p:cNvSpPr txBox="1"/>
              <p:nvPr/>
            </p:nvSpPr>
            <p:spPr>
              <a:xfrm>
                <a:off x="2037045" y="3429000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3812882-7D0F-4D61-AD40-31860BF2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45" y="3429000"/>
                <a:ext cx="278346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405EA22-828D-4A0E-B6AA-D15B0AC7B090}"/>
                  </a:ext>
                </a:extLst>
              </p:cNvPr>
              <p:cNvSpPr txBox="1"/>
              <p:nvPr/>
            </p:nvSpPr>
            <p:spPr>
              <a:xfrm>
                <a:off x="1543746" y="4602406"/>
                <a:ext cx="53424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405EA22-828D-4A0E-B6AA-D15B0AC7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46" y="4602406"/>
                <a:ext cx="534249" cy="299249"/>
              </a:xfrm>
              <a:prstGeom prst="rect">
                <a:avLst/>
              </a:prstGeom>
              <a:blipFill>
                <a:blip r:embed="rId7"/>
                <a:stretch>
                  <a:fillRect l="-10227" r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50A77D0-B8DF-48D8-A7AE-8F186662F76B}"/>
                  </a:ext>
                </a:extLst>
              </p:cNvPr>
              <p:cNvSpPr txBox="1"/>
              <p:nvPr/>
            </p:nvSpPr>
            <p:spPr>
              <a:xfrm>
                <a:off x="2597391" y="218211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50A77D0-B8DF-48D8-A7AE-8F186662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91" y="2182117"/>
                <a:ext cx="283667" cy="276999"/>
              </a:xfrm>
              <a:prstGeom prst="rect">
                <a:avLst/>
              </a:prstGeom>
              <a:blipFill>
                <a:blip r:embed="rId8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7FAFBD1-A6D1-4859-8C90-F1C48A6F5B75}"/>
                  </a:ext>
                </a:extLst>
              </p:cNvPr>
              <p:cNvSpPr txBox="1"/>
              <p:nvPr/>
            </p:nvSpPr>
            <p:spPr>
              <a:xfrm>
                <a:off x="1821780" y="2774738"/>
                <a:ext cx="53424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7FAFBD1-A6D1-4859-8C90-F1C48A6F5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780" y="2774738"/>
                <a:ext cx="534249" cy="299249"/>
              </a:xfrm>
              <a:prstGeom prst="rect">
                <a:avLst/>
              </a:prstGeom>
              <a:blipFill>
                <a:blip r:embed="rId9"/>
                <a:stretch>
                  <a:fillRect l="-10345" r="-9195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FA2AB7C2-E0F6-45BB-A56F-79FD2969D5D5}"/>
              </a:ext>
            </a:extLst>
          </p:cNvPr>
          <p:cNvSpPr txBox="1"/>
          <p:nvPr/>
        </p:nvSpPr>
        <p:spPr>
          <a:xfrm>
            <a:off x="3527172" y="5741609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51C7358-6CF9-40CF-AB2A-333D015CC6C6}"/>
                  </a:ext>
                </a:extLst>
              </p:cNvPr>
              <p:cNvSpPr txBox="1"/>
              <p:nvPr/>
            </p:nvSpPr>
            <p:spPr>
              <a:xfrm>
                <a:off x="8156208" y="2389334"/>
                <a:ext cx="106118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51C7358-6CF9-40CF-AB2A-333D015C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08" y="2389334"/>
                <a:ext cx="1061188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CC8C046-16E4-412C-995E-5CB38ED93E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21"/>
    </mc:Choice>
    <mc:Fallback>
      <p:transition spd="slow" advTm="609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8D7B-2DFC-4931-86B8-783F799C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VREP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3404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80</Words>
  <Application>Microsoft Office PowerPoint</Application>
  <PresentationFormat>Widescreen</PresentationFormat>
  <Paragraphs>29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Robotic Basketball Shooter</vt:lpstr>
      <vt:lpstr>PowerPoint Presentation</vt:lpstr>
      <vt:lpstr>PowerPoint Presentation</vt:lpstr>
      <vt:lpstr>Shot Angle Adjustment by Rotation</vt:lpstr>
      <vt:lpstr>Shot Distance Adjustment by Arm</vt:lpstr>
      <vt:lpstr>Analytical IK for theta</vt:lpstr>
      <vt:lpstr>VREP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Visk</dc:creator>
  <cp:lastModifiedBy>Jeff Visk</cp:lastModifiedBy>
  <cp:revision>51</cp:revision>
  <dcterms:created xsi:type="dcterms:W3CDTF">2019-12-02T00:53:25Z</dcterms:created>
  <dcterms:modified xsi:type="dcterms:W3CDTF">2019-12-02T23:49:34Z</dcterms:modified>
</cp:coreProperties>
</file>