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863F-FEFA-4A94-B809-0156D9B8D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A25F0-3948-4C06-9555-C6AC0D18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F590D-3E73-4D86-A814-50A356A0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83F25-69B7-4328-B432-44112E0A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E2679-6B02-4614-9201-6CAD854D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53BA-8C2B-474E-A063-1FC50E17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54BEA-0752-40DB-98E3-12B9BA479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FABBD-F6E7-4C43-9C02-D3E9D422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CA2C-2F1C-4EBF-98E4-BB621927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12C7-56E2-453A-AC63-515E7BE2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11567-B990-4F7B-8067-DF69739FC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3B772-D755-4306-A4EB-E986D6EC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701A9-7A4C-4ECE-AF99-1ED3133A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EF14-F9CD-485D-92A9-F7BD7A4E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B408A-2294-4C68-B844-DD393925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2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4A2A-0EA2-4A5D-8CAF-EA88CA11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22F8-0E39-43E4-B876-5FADB07E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E4919-7FEE-4F62-A9ED-FC716C05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7B97-0551-443C-ABEA-534F4A43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FFD6-6538-4855-A114-CD139C2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41B3-6AA1-4F04-80F1-0989669F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1F7B2-28CA-4C44-912E-3E4231DD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C978A-B20D-41C4-9F7B-03C922D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23AA-1BA3-4D78-AF1F-B06BBD31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5F89-6357-43A2-AD07-33BB26A0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4971-CF8A-45C5-969B-BA5C5352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7899-27AD-4AC6-817B-D237B253C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B15D-3997-4658-8D91-72A11196B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B343-23CE-4531-B691-D48AFB7E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262C9-435D-4D62-81AB-A80C9D34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1768E-F13C-4EAB-8783-FA16B7B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0858-20D0-44DE-B708-BF56C167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8D9A5-DF25-4D2C-BD18-8E5592C0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76CED-F15B-4C36-952B-1D8E54CA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F97AA-DD16-498B-A544-5E59DCDBC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26404-D30B-4385-AF08-6097E1EAC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5D166-D3C3-4524-BF66-250F1745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E8540-BACE-491D-A3E4-91AD52C7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BE4EC-43DF-4A63-B4F4-967FE5770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2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1704-FBB2-404F-97EC-8B6D61E1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F83B9-6430-4282-BE14-36F9C5D2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196FD-1C52-4EA7-842C-FC2269F0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F492-09CE-4C1B-9CFB-267338F0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21019-3F47-45BF-979B-E1BC4C2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C06E9-B138-4E4F-8C04-C12EF1EE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FE26D-E5B1-4DA6-9C8C-55B6C0D0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465-63D0-43C9-8D83-8E0B8A52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0BD8-A0CF-402E-B5C1-5643972C2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BD52E-E047-48D9-9898-15DB9EF45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B991D-E626-41AA-8D31-3DE07E26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20FC3-AED9-45DE-A50E-F2C334F0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19B4-F1EB-4764-88BF-4E1CE2E8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7282-3CCC-4F80-B03D-87E91154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E9080-DFE2-49CB-853C-D9CE1A10C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772DC-B276-41CB-A9CB-CF18BA21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3C0C6-5925-4614-B146-BDB2CC8C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4EA68-22BF-4AA0-BA33-15FC1654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32963-D523-4577-966A-27C0FEDF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5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189D7-A8EC-4083-A354-8FC34FE4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127D6-07C3-42E8-AB39-E3FFAD2A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79D9-1B37-4B2F-8B72-22BCAC753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809C-2378-48A8-B402-76421C3DDE73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6400-2E9A-4638-839A-9A93C70DF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B620-8273-4C3F-B595-C57ED2EF5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7441-4DF2-4176-94C8-74DFA223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1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michael jordan shooting">
            <a:extLst>
              <a:ext uri="{FF2B5EF4-FFF2-40B4-BE49-F238E27FC236}">
                <a16:creationId xmlns:a16="http://schemas.microsoft.com/office/drawing/2014/main" id="{12EE59DF-4BFC-42C6-B4CA-7242BE387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2" t="20121" r="18716" b="5159"/>
          <a:stretch/>
        </p:blipFill>
        <p:spPr bwMode="auto">
          <a:xfrm>
            <a:off x="2499054" y="1607419"/>
            <a:ext cx="4258109" cy="50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8F3E8C-EF01-42A0-A2A5-4A531262A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5" r="3679"/>
          <a:stretch/>
        </p:blipFill>
        <p:spPr>
          <a:xfrm>
            <a:off x="7025275" y="1607419"/>
            <a:ext cx="4861926" cy="5013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C312C-845D-4A39-A4C9-055961D31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975" y="444970"/>
            <a:ext cx="9763226" cy="1161399"/>
          </a:xfrm>
        </p:spPr>
        <p:txBody>
          <a:bodyPr>
            <a:normAutofit/>
          </a:bodyPr>
          <a:lstStyle/>
          <a:p>
            <a:r>
              <a:rPr lang="en-US" sz="6600" dirty="0"/>
              <a:t>Robotic Basketball Shooter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81CB2-6495-4D58-B100-12B1081FB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2978"/>
            <a:ext cx="3943148" cy="220268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Felipe </a:t>
            </a:r>
            <a:r>
              <a:rPr lang="en-US" dirty="0" err="1"/>
              <a:t>Encinas</a:t>
            </a:r>
            <a:endParaRPr lang="en-US" dirty="0"/>
          </a:p>
          <a:p>
            <a:pPr algn="l"/>
            <a:r>
              <a:rPr lang="en-US" dirty="0"/>
              <a:t>Nicholas O'Connell</a:t>
            </a:r>
          </a:p>
          <a:p>
            <a:pPr algn="l"/>
            <a:r>
              <a:rPr lang="en-US" dirty="0"/>
              <a:t>Jeff Visk</a:t>
            </a:r>
          </a:p>
          <a:p>
            <a:pPr algn="l"/>
            <a:r>
              <a:rPr lang="en-US" dirty="0"/>
              <a:t>Blaise Antico</a:t>
            </a:r>
          </a:p>
        </p:txBody>
      </p:sp>
    </p:spTree>
    <p:extLst>
      <p:ext uri="{BB962C8B-B14F-4D97-AF65-F5344CB8AC3E}">
        <p14:creationId xmlns:p14="http://schemas.microsoft.com/office/powerpoint/2010/main" val="40780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hristian laettner">
            <a:extLst>
              <a:ext uri="{FF2B5EF4-FFF2-40B4-BE49-F238E27FC236}">
                <a16:creationId xmlns:a16="http://schemas.microsoft.com/office/drawing/2014/main" id="{8EB9A6AB-19DE-4491-8F6F-C42FEBC6A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331" y="0"/>
            <a:ext cx="765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8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whi leonard robot">
            <a:extLst>
              <a:ext uri="{FF2B5EF4-FFF2-40B4-BE49-F238E27FC236}">
                <a16:creationId xmlns:a16="http://schemas.microsoft.com/office/drawing/2014/main" id="{1C4ED369-307E-4CC7-AB32-841531D4B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5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9491-8A62-4B05-98D2-467A573E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/>
          <a:lstStyle/>
          <a:p>
            <a:r>
              <a:rPr lang="en-US" dirty="0"/>
              <a:t>Shot Angle Adjustment by Rotation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97E69F-8882-46EC-9690-45237492BDF4}"/>
              </a:ext>
            </a:extLst>
          </p:cNvPr>
          <p:cNvGrpSpPr/>
          <p:nvPr/>
        </p:nvGrpSpPr>
        <p:grpSpPr>
          <a:xfrm>
            <a:off x="375387" y="2136809"/>
            <a:ext cx="4514246" cy="4100364"/>
            <a:chOff x="606393" y="2059807"/>
            <a:chExt cx="4514246" cy="41003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8E898F-B4A8-49CF-B388-B7F1A23F4300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CF285E-333B-4079-985A-6B5BEDA61BDF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C190EF-9991-4AA6-A036-9021F211FE5C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FD5AD3-B9D0-48D4-9EAF-B8508E9219F0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30157-C682-42C4-B43D-E5935E840DF1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2BD98C-0117-4179-887A-99269FDAF75B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0856E7-8D74-4037-9A1F-48EE603267BA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595BFF-2A85-49A7-B277-F7E72660AA06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31AE0D-A1E3-418A-8F33-91135CC89C96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32F84E-0A16-4409-98DD-AE90867523A3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B6255-C257-4912-985E-2AF95E87B7D2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D7E5FC-58FC-4585-88F4-5B5012F90178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91F90F-5E4B-42B7-A88C-582A7C37A3B7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B9B579-9450-435F-BD85-FC1B980A69BB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C90E95-026F-43FC-BB34-F607E14A6774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2EB325-49FD-466F-887A-98F3CCF1A298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8ACBCE-1F20-4D5D-B93C-742842930177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B79493-4E9B-4A5B-851C-6821D38EB302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98BA2E-056E-491A-8B9D-FB7AE91E08D4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D2FBF9-CC87-4489-9A07-E1BA072EAFEC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E41710-C21B-494D-A72E-2DDD5EF12B98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277127-014F-4DB0-826D-7345C7550C89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9C40A9-BA19-43AF-BD8A-A436AC53303B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484858-3445-4723-ABC7-E5BCEC94A667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27C01C-AF4E-417A-BBC6-787C02B2D893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A5B46E-3940-498D-AC15-4F207DB5DD44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E03F98-C760-4169-A4C6-ED007C3632CE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9A6874-0610-4382-9B2B-555365E95765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AF9A86B-D777-451F-9473-A64311643423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D2B7D7-3D9A-42E6-A179-36827B51431A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3F9187-6B1D-4DD1-9F81-C8B29854F91E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6A7CF8-6065-4534-8D4B-257F9938275F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47EF04-D837-434D-BFCF-5D62997D3F87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02A835-F0C4-4169-9180-A8C16C4165C3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2085C8-F972-41C5-AF50-6AB01C30F290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16C7DF-57FD-4981-A486-066A9DD9E720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0C0DBFD1-718E-427A-A83D-FD9EC407EAC7}"/>
              </a:ext>
            </a:extLst>
          </p:cNvPr>
          <p:cNvSpPr/>
          <p:nvPr/>
        </p:nvSpPr>
        <p:spPr>
          <a:xfrm>
            <a:off x="3763478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C9021-9EAB-4959-A13A-07991813ED6D}"/>
              </a:ext>
            </a:extLst>
          </p:cNvPr>
          <p:cNvSpPr/>
          <p:nvPr/>
        </p:nvSpPr>
        <p:spPr>
          <a:xfrm rot="5400000">
            <a:off x="2157662" y="3845297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F935C5-8174-4C36-A810-0271F0B59749}"/>
              </a:ext>
            </a:extLst>
          </p:cNvPr>
          <p:cNvSpPr/>
          <p:nvPr/>
        </p:nvSpPr>
        <p:spPr>
          <a:xfrm>
            <a:off x="2252312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322A4DD-6B4A-43ED-B85F-B0FB236878C9}"/>
              </a:ext>
            </a:extLst>
          </p:cNvPr>
          <p:cNvSpPr/>
          <p:nvPr/>
        </p:nvSpPr>
        <p:spPr>
          <a:xfrm>
            <a:off x="2415942" y="3975235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C84DBA-3B2B-46FD-BA3F-9D99156D7AA8}"/>
              </a:ext>
            </a:extLst>
          </p:cNvPr>
          <p:cNvSpPr/>
          <p:nvPr/>
        </p:nvSpPr>
        <p:spPr>
          <a:xfrm rot="5400000">
            <a:off x="2425566" y="3705328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3C5918-54B9-422E-A619-B229BD91698B}"/>
              </a:ext>
            </a:extLst>
          </p:cNvPr>
          <p:cNvSpPr/>
          <p:nvPr/>
        </p:nvSpPr>
        <p:spPr>
          <a:xfrm>
            <a:off x="2269157" y="3376061"/>
            <a:ext cx="622434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2871A6-6194-4CCD-BBEA-3506EF34EC7A}"/>
              </a:ext>
            </a:extLst>
          </p:cNvPr>
          <p:cNvGrpSpPr/>
          <p:nvPr/>
        </p:nvGrpSpPr>
        <p:grpSpPr>
          <a:xfrm>
            <a:off x="6839554" y="2136809"/>
            <a:ext cx="4514246" cy="4100364"/>
            <a:chOff x="606393" y="2059807"/>
            <a:chExt cx="4514246" cy="41003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8F6D2C-C97C-40FB-91BC-89CC7BA7B64F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9417D3-D79B-43C9-A678-E47E213BFA56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178A83-9C92-4426-BCCB-A9483587098A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BBC23A-5AB8-478C-9269-AF907B1CCB7A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6EF539-27D2-4B58-8AFF-FE295914D009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FCED5F-B387-4AF1-BBCB-9894A4207FF1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F742F9-D602-4FD7-9F60-DBD1B4EBBB76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453316-175A-4255-AFFB-176A9B48712A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3B7CEF-3795-4946-9A34-A69BE73D78BD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5EC2D4-844E-4E5A-892B-BCBFC545E338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3C2A05-664A-4805-866F-EBC3342FDBFB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3DE9597-C65C-4087-926E-3FA46BC99F84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DECC61D-B657-430A-B6AE-AE86C50F627E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3FC3B41-2AF3-4EE4-BB21-F7A6E03DF857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1867CB-FBF6-426F-8CC6-9CD97C630B49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BFAEAA-1689-44AB-9384-9EE320E7BC31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CBE1C5-D5B1-48A7-B723-F798AC2A9828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6137686-C283-4B37-A7C4-F944444849BD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5D0C76-A273-4BBF-819E-EB34AA53851A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EA232D-39DF-4A79-9FD6-7CA8737B3F6A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E3FA4C-2DB3-47AD-A0CA-94241AE04A4A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70E046C-24D4-43BA-932F-9AB4A2293108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7CE682-C1F9-4C1C-BA07-045394E08DE3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DD030BB-2B99-43BC-B6EE-865C7D3E0243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A02493-5C13-4316-BDED-6535EEE4C27A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75F3D67-EF54-4E7C-BC46-DD24E722F8C8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F75BE-70F1-4A14-9DB3-E9151197DA31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2C4C96-E375-42C6-AA39-BFD9FE432069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DED3A9-4EEE-4076-8F22-B3419C97016C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B6AB84-A5A6-4E1C-8DDE-A04CE52D60AE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31863B-60B2-435A-BAE7-34511EBD2DF8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7F18C4-BC5D-448D-9AD9-362FFE45AE4B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6D2CFBE-1654-46FD-ADB2-C23AC908D79E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96C7B49-4E26-463F-8AA1-5C6E52480F4A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12C8669-2F79-4194-85E5-3A7BBFE7B162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9D6E54E-C80C-4580-898A-359977C60908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02F2761E-01A9-4598-8C4A-4FBEEA6003FB}"/>
              </a:ext>
            </a:extLst>
          </p:cNvPr>
          <p:cNvSpPr/>
          <p:nvPr/>
        </p:nvSpPr>
        <p:spPr>
          <a:xfrm>
            <a:off x="10227645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225860B-4DDD-4459-8F42-9392FFBB43E3}"/>
              </a:ext>
            </a:extLst>
          </p:cNvPr>
          <p:cNvSpPr/>
          <p:nvPr/>
        </p:nvSpPr>
        <p:spPr>
          <a:xfrm rot="7712322">
            <a:off x="8889791" y="3720183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274AE27-916E-4012-961F-316DFFA54C02}"/>
              </a:ext>
            </a:extLst>
          </p:cNvPr>
          <p:cNvSpPr/>
          <p:nvPr/>
        </p:nvSpPr>
        <p:spPr>
          <a:xfrm>
            <a:off x="8716479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BA9F82-A6BD-4B5C-A8FC-0AAEA63A9FFF}"/>
              </a:ext>
            </a:extLst>
          </p:cNvPr>
          <p:cNvSpPr/>
          <p:nvPr/>
        </p:nvSpPr>
        <p:spPr>
          <a:xfrm>
            <a:off x="8880109" y="3975235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E6526BD-B5C2-4AE2-85B8-BB68EB56C910}"/>
              </a:ext>
            </a:extLst>
          </p:cNvPr>
          <p:cNvSpPr/>
          <p:nvPr/>
        </p:nvSpPr>
        <p:spPr>
          <a:xfrm rot="7738831">
            <a:off x="9174280" y="3796784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C0EE585-6CF3-4330-800F-3BF43789784E}"/>
              </a:ext>
            </a:extLst>
          </p:cNvPr>
          <p:cNvSpPr/>
          <p:nvPr/>
        </p:nvSpPr>
        <p:spPr>
          <a:xfrm rot="2315347">
            <a:off x="9191358" y="3451492"/>
            <a:ext cx="622434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pic>
        <p:nvPicPr>
          <p:cNvPr id="2050" name="Picture 2" descr="Image result for rotation arrow">
            <a:extLst>
              <a:ext uri="{FF2B5EF4-FFF2-40B4-BE49-F238E27FC236}">
                <a16:creationId xmlns:a16="http://schemas.microsoft.com/office/drawing/2014/main" id="{5160BBA0-E270-466F-A0A6-CD0765E3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570" y="2416314"/>
            <a:ext cx="3242967" cy="324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>
            <a:extLst>
              <a:ext uri="{FF2B5EF4-FFF2-40B4-BE49-F238E27FC236}">
                <a16:creationId xmlns:a16="http://schemas.microsoft.com/office/drawing/2014/main" id="{394FA956-3512-42D4-A688-3450AF70EB82}"/>
              </a:ext>
            </a:extLst>
          </p:cNvPr>
          <p:cNvSpPr txBox="1"/>
          <p:nvPr/>
        </p:nvSpPr>
        <p:spPr>
          <a:xfrm>
            <a:off x="388620" y="1544050"/>
            <a:ext cx="879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Shot angle can change based on the hoop's location</a:t>
            </a:r>
          </a:p>
        </p:txBody>
      </p: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3B11605F-78B7-4C5F-AC64-C5666AD211E8}"/>
              </a:ext>
            </a:extLst>
          </p:cNvPr>
          <p:cNvCxnSpPr>
            <a:cxnSpLocks/>
          </p:cNvCxnSpPr>
          <p:nvPr/>
        </p:nvCxnSpPr>
        <p:spPr>
          <a:xfrm>
            <a:off x="5062888" y="4186990"/>
            <a:ext cx="16074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/>
              <p:nvPr/>
            </p:nvSpPr>
            <p:spPr>
              <a:xfrm>
                <a:off x="5147513" y="3561351"/>
                <a:ext cx="1607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Change</a:t>
                </a:r>
              </a:p>
            </p:txBody>
          </p:sp>
        </mc:Choice>
        <mc:Fallback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513" y="3561351"/>
                <a:ext cx="1607418" cy="523220"/>
              </a:xfrm>
              <a:prstGeom prst="rect">
                <a:avLst/>
              </a:prstGeom>
              <a:blipFill>
                <a:blip r:embed="rId3"/>
                <a:stretch>
                  <a:fillRect t="-10465" r="-378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5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9491-8A62-4B05-98D2-467A573E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8290"/>
          </a:xfrm>
        </p:spPr>
        <p:txBody>
          <a:bodyPr/>
          <a:lstStyle/>
          <a:p>
            <a:r>
              <a:rPr lang="en-US" dirty="0"/>
              <a:t>Shot Distance Adjustment by Arm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F97E69F-8882-46EC-9690-45237492BDF4}"/>
              </a:ext>
            </a:extLst>
          </p:cNvPr>
          <p:cNvGrpSpPr/>
          <p:nvPr/>
        </p:nvGrpSpPr>
        <p:grpSpPr>
          <a:xfrm>
            <a:off x="375387" y="2136809"/>
            <a:ext cx="4514246" cy="4100364"/>
            <a:chOff x="606393" y="2059807"/>
            <a:chExt cx="4514246" cy="41003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8E898F-B4A8-49CF-B388-B7F1A23F4300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CF285E-333B-4079-985A-6B5BEDA61BDF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C190EF-9991-4AA6-A036-9021F211FE5C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FD5AD3-B9D0-48D4-9EAF-B8508E9219F0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30157-C682-42C4-B43D-E5935E840DF1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2BD98C-0117-4179-887A-99269FDAF75B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0856E7-8D74-4037-9A1F-48EE603267BA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595BFF-2A85-49A7-B277-F7E72660AA06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31AE0D-A1E3-418A-8F33-91135CC89C96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32F84E-0A16-4409-98DD-AE90867523A3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2B6255-C257-4912-985E-2AF95E87B7D2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D7E5FC-58FC-4585-88F4-5B5012F90178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91F90F-5E4B-42B7-A88C-582A7C37A3B7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B9B579-9450-435F-BD85-FC1B980A69BB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C90E95-026F-43FC-BB34-F607E14A6774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2EB325-49FD-466F-887A-98F3CCF1A298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8ACBCE-1F20-4D5D-B93C-742842930177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B79493-4E9B-4A5B-851C-6821D38EB302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98BA2E-056E-491A-8B9D-FB7AE91E08D4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D2FBF9-CC87-4489-9A07-E1BA072EAFEC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E41710-C21B-494D-A72E-2DDD5EF12B98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277127-014F-4DB0-826D-7345C7550C89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9C40A9-BA19-43AF-BD8A-A436AC53303B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484858-3445-4723-ABC7-E5BCEC94A667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27C01C-AF4E-417A-BBC6-787C02B2D893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A5B46E-3940-498D-AC15-4F207DB5DD44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E03F98-C760-4169-A4C6-ED007C3632CE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9A6874-0610-4382-9B2B-555365E95765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AF9A86B-D777-451F-9473-A64311643423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D2B7D7-3D9A-42E6-A179-36827B51431A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63F9187-6B1D-4DD1-9F81-C8B29854F91E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6A7CF8-6065-4534-8D4B-257F9938275F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47EF04-D837-434D-BFCF-5D62997D3F87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E02A835-F0C4-4169-9180-A8C16C4165C3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2085C8-F972-41C5-AF50-6AB01C30F290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A16C7DF-57FD-4981-A486-066A9DD9E720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0C0DBFD1-718E-427A-A83D-FD9EC407EAC7}"/>
              </a:ext>
            </a:extLst>
          </p:cNvPr>
          <p:cNvSpPr/>
          <p:nvPr/>
        </p:nvSpPr>
        <p:spPr>
          <a:xfrm>
            <a:off x="3763478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1C9021-9EAB-4959-A13A-07991813ED6D}"/>
              </a:ext>
            </a:extLst>
          </p:cNvPr>
          <p:cNvSpPr/>
          <p:nvPr/>
        </p:nvSpPr>
        <p:spPr>
          <a:xfrm rot="5400000">
            <a:off x="2157662" y="3845297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4F935C5-8174-4C36-A810-0271F0B59749}"/>
              </a:ext>
            </a:extLst>
          </p:cNvPr>
          <p:cNvSpPr/>
          <p:nvPr/>
        </p:nvSpPr>
        <p:spPr>
          <a:xfrm>
            <a:off x="2252312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322A4DD-6B4A-43ED-B85F-B0FB236878C9}"/>
              </a:ext>
            </a:extLst>
          </p:cNvPr>
          <p:cNvSpPr/>
          <p:nvPr/>
        </p:nvSpPr>
        <p:spPr>
          <a:xfrm>
            <a:off x="2415942" y="3975235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C84DBA-3B2B-46FD-BA3F-9D99156D7AA8}"/>
              </a:ext>
            </a:extLst>
          </p:cNvPr>
          <p:cNvSpPr/>
          <p:nvPr/>
        </p:nvSpPr>
        <p:spPr>
          <a:xfrm rot="5400000">
            <a:off x="2425566" y="3705328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3C5918-54B9-422E-A619-B229BD91698B}"/>
              </a:ext>
            </a:extLst>
          </p:cNvPr>
          <p:cNvSpPr/>
          <p:nvPr/>
        </p:nvSpPr>
        <p:spPr>
          <a:xfrm>
            <a:off x="2269157" y="3376061"/>
            <a:ext cx="622434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2871A6-6194-4CCD-BBEA-3506EF34EC7A}"/>
              </a:ext>
            </a:extLst>
          </p:cNvPr>
          <p:cNvGrpSpPr/>
          <p:nvPr/>
        </p:nvGrpSpPr>
        <p:grpSpPr>
          <a:xfrm>
            <a:off x="6839554" y="2136809"/>
            <a:ext cx="4514246" cy="4100364"/>
            <a:chOff x="606393" y="2059807"/>
            <a:chExt cx="4514246" cy="41003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8F6D2C-C97C-40FB-91BC-89CC7BA7B64F}"/>
                </a:ext>
              </a:extLst>
            </p:cNvPr>
            <p:cNvSpPr/>
            <p:nvPr/>
          </p:nvSpPr>
          <p:spPr>
            <a:xfrm>
              <a:off x="60639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39417D3-D79B-43C9-A678-E47E213BFA56}"/>
                </a:ext>
              </a:extLst>
            </p:cNvPr>
            <p:cNvSpPr/>
            <p:nvPr/>
          </p:nvSpPr>
          <p:spPr>
            <a:xfrm>
              <a:off x="135716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178A83-9C92-4426-BCCB-A9483587098A}"/>
                </a:ext>
              </a:extLst>
            </p:cNvPr>
            <p:cNvSpPr/>
            <p:nvPr/>
          </p:nvSpPr>
          <p:spPr>
            <a:xfrm>
              <a:off x="60639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BBC23A-5AB8-478C-9269-AF907B1CCB7A}"/>
                </a:ext>
              </a:extLst>
            </p:cNvPr>
            <p:cNvSpPr/>
            <p:nvPr/>
          </p:nvSpPr>
          <p:spPr>
            <a:xfrm>
              <a:off x="135716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F6EF539-27D2-4B58-8AFF-FE295914D009}"/>
                </a:ext>
              </a:extLst>
            </p:cNvPr>
            <p:cNvSpPr/>
            <p:nvPr/>
          </p:nvSpPr>
          <p:spPr>
            <a:xfrm>
              <a:off x="210793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FCED5F-B387-4AF1-BBCB-9894A4207FF1}"/>
                </a:ext>
              </a:extLst>
            </p:cNvPr>
            <p:cNvSpPr/>
            <p:nvPr/>
          </p:nvSpPr>
          <p:spPr>
            <a:xfrm>
              <a:off x="285870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F742F9-D602-4FD7-9F60-DBD1B4EBBB76}"/>
                </a:ext>
              </a:extLst>
            </p:cNvPr>
            <p:cNvSpPr/>
            <p:nvPr/>
          </p:nvSpPr>
          <p:spPr>
            <a:xfrm>
              <a:off x="210793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453316-175A-4255-AFFB-176A9B48712A}"/>
                </a:ext>
              </a:extLst>
            </p:cNvPr>
            <p:cNvSpPr/>
            <p:nvPr/>
          </p:nvSpPr>
          <p:spPr>
            <a:xfrm>
              <a:off x="285870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3B7CEF-3795-4946-9A34-A69BE73D78BD}"/>
                </a:ext>
              </a:extLst>
            </p:cNvPr>
            <p:cNvSpPr/>
            <p:nvPr/>
          </p:nvSpPr>
          <p:spPr>
            <a:xfrm>
              <a:off x="60639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5EC2D4-844E-4E5A-892B-BCBFC545E338}"/>
                </a:ext>
              </a:extLst>
            </p:cNvPr>
            <p:cNvSpPr/>
            <p:nvPr/>
          </p:nvSpPr>
          <p:spPr>
            <a:xfrm>
              <a:off x="1357163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33C2A05-664A-4805-866F-EBC3342FDBFB}"/>
                </a:ext>
              </a:extLst>
            </p:cNvPr>
            <p:cNvSpPr/>
            <p:nvPr/>
          </p:nvSpPr>
          <p:spPr>
            <a:xfrm>
              <a:off x="60639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3DE9597-C65C-4087-926E-3FA46BC99F84}"/>
                </a:ext>
              </a:extLst>
            </p:cNvPr>
            <p:cNvSpPr/>
            <p:nvPr/>
          </p:nvSpPr>
          <p:spPr>
            <a:xfrm>
              <a:off x="1357163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DECC61D-B657-430A-B6AE-AE86C50F627E}"/>
                </a:ext>
              </a:extLst>
            </p:cNvPr>
            <p:cNvSpPr/>
            <p:nvPr/>
          </p:nvSpPr>
          <p:spPr>
            <a:xfrm>
              <a:off x="211755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3FC3B41-2AF3-4EE4-BB21-F7A6E03DF857}"/>
                </a:ext>
              </a:extLst>
            </p:cNvPr>
            <p:cNvSpPr/>
            <p:nvPr/>
          </p:nvSpPr>
          <p:spPr>
            <a:xfrm>
              <a:off x="286832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1867CB-FBF6-426F-8CC6-9CD97C630B49}"/>
                </a:ext>
              </a:extLst>
            </p:cNvPr>
            <p:cNvSpPr/>
            <p:nvPr/>
          </p:nvSpPr>
          <p:spPr>
            <a:xfrm>
              <a:off x="211755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BFAEAA-1689-44AB-9384-9EE320E7BC31}"/>
                </a:ext>
              </a:extLst>
            </p:cNvPr>
            <p:cNvSpPr/>
            <p:nvPr/>
          </p:nvSpPr>
          <p:spPr>
            <a:xfrm>
              <a:off x="286832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CBE1C5-D5B1-48A7-B723-F798AC2A9828}"/>
                </a:ext>
              </a:extLst>
            </p:cNvPr>
            <p:cNvSpPr/>
            <p:nvPr/>
          </p:nvSpPr>
          <p:spPr>
            <a:xfrm>
              <a:off x="61601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6137686-C283-4B37-A7C4-F944444849BD}"/>
                </a:ext>
              </a:extLst>
            </p:cNvPr>
            <p:cNvSpPr/>
            <p:nvPr/>
          </p:nvSpPr>
          <p:spPr>
            <a:xfrm>
              <a:off x="1366789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5D0C76-A273-4BBF-819E-EB34AA53851A}"/>
                </a:ext>
              </a:extLst>
            </p:cNvPr>
            <p:cNvSpPr/>
            <p:nvPr/>
          </p:nvSpPr>
          <p:spPr>
            <a:xfrm>
              <a:off x="61601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EA232D-39DF-4A79-9FD6-7CA8737B3F6A}"/>
                </a:ext>
              </a:extLst>
            </p:cNvPr>
            <p:cNvSpPr/>
            <p:nvPr/>
          </p:nvSpPr>
          <p:spPr>
            <a:xfrm>
              <a:off x="1366789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0E3FA4C-2DB3-47AD-A0CA-94241AE04A4A}"/>
                </a:ext>
              </a:extLst>
            </p:cNvPr>
            <p:cNvSpPr/>
            <p:nvPr/>
          </p:nvSpPr>
          <p:spPr>
            <a:xfrm>
              <a:off x="210793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70E046C-24D4-43BA-932F-9AB4A2293108}"/>
                </a:ext>
              </a:extLst>
            </p:cNvPr>
            <p:cNvSpPr/>
            <p:nvPr/>
          </p:nvSpPr>
          <p:spPr>
            <a:xfrm>
              <a:off x="285870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7CE682-C1F9-4C1C-BA07-045394E08DE3}"/>
                </a:ext>
              </a:extLst>
            </p:cNvPr>
            <p:cNvSpPr/>
            <p:nvPr/>
          </p:nvSpPr>
          <p:spPr>
            <a:xfrm>
              <a:off x="210793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DD030BB-2B99-43BC-B6EE-865C7D3E0243}"/>
                </a:ext>
              </a:extLst>
            </p:cNvPr>
            <p:cNvSpPr/>
            <p:nvPr/>
          </p:nvSpPr>
          <p:spPr>
            <a:xfrm>
              <a:off x="285870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A02493-5C13-4316-BDED-6535EEE4C27A}"/>
                </a:ext>
              </a:extLst>
            </p:cNvPr>
            <p:cNvSpPr/>
            <p:nvPr/>
          </p:nvSpPr>
          <p:spPr>
            <a:xfrm>
              <a:off x="360947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75F3D67-EF54-4E7C-BC46-DD24E722F8C8}"/>
                </a:ext>
              </a:extLst>
            </p:cNvPr>
            <p:cNvSpPr/>
            <p:nvPr/>
          </p:nvSpPr>
          <p:spPr>
            <a:xfrm>
              <a:off x="4360243" y="205980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F75BE-70F1-4A14-9DB3-E9151197DA31}"/>
                </a:ext>
              </a:extLst>
            </p:cNvPr>
            <p:cNvSpPr/>
            <p:nvPr/>
          </p:nvSpPr>
          <p:spPr>
            <a:xfrm>
              <a:off x="360947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2C4C96-E375-42C6-AA39-BFD9FE432069}"/>
                </a:ext>
              </a:extLst>
            </p:cNvPr>
            <p:cNvSpPr/>
            <p:nvPr/>
          </p:nvSpPr>
          <p:spPr>
            <a:xfrm>
              <a:off x="4360243" y="2743201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DED3A9-4EEE-4076-8F22-B3419C97016C}"/>
                </a:ext>
              </a:extLst>
            </p:cNvPr>
            <p:cNvSpPr/>
            <p:nvPr/>
          </p:nvSpPr>
          <p:spPr>
            <a:xfrm>
              <a:off x="361909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B6AB84-A5A6-4E1C-8DDE-A04CE52D60AE}"/>
                </a:ext>
              </a:extLst>
            </p:cNvPr>
            <p:cNvSpPr/>
            <p:nvPr/>
          </p:nvSpPr>
          <p:spPr>
            <a:xfrm>
              <a:off x="4369869" y="3426595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B31863B-60B2-435A-BAE7-34511EBD2DF8}"/>
                </a:ext>
              </a:extLst>
            </p:cNvPr>
            <p:cNvSpPr/>
            <p:nvPr/>
          </p:nvSpPr>
          <p:spPr>
            <a:xfrm>
              <a:off x="361909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37F18C4-BC5D-448D-9AD9-362FFE45AE4B}"/>
                </a:ext>
              </a:extLst>
            </p:cNvPr>
            <p:cNvSpPr/>
            <p:nvPr/>
          </p:nvSpPr>
          <p:spPr>
            <a:xfrm>
              <a:off x="4369869" y="4109989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6D2CFBE-1654-46FD-ADB2-C23AC908D79E}"/>
                </a:ext>
              </a:extLst>
            </p:cNvPr>
            <p:cNvSpPr/>
            <p:nvPr/>
          </p:nvSpPr>
          <p:spPr>
            <a:xfrm>
              <a:off x="360947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96C7B49-4E26-463F-8AA1-5C6E52480F4A}"/>
                </a:ext>
              </a:extLst>
            </p:cNvPr>
            <p:cNvSpPr/>
            <p:nvPr/>
          </p:nvSpPr>
          <p:spPr>
            <a:xfrm>
              <a:off x="4360243" y="4793383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12C8669-2F79-4194-85E5-3A7BBFE7B162}"/>
                </a:ext>
              </a:extLst>
            </p:cNvPr>
            <p:cNvSpPr/>
            <p:nvPr/>
          </p:nvSpPr>
          <p:spPr>
            <a:xfrm>
              <a:off x="360947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9D6E54E-C80C-4580-898A-359977C60908}"/>
                </a:ext>
              </a:extLst>
            </p:cNvPr>
            <p:cNvSpPr/>
            <p:nvPr/>
          </p:nvSpPr>
          <p:spPr>
            <a:xfrm>
              <a:off x="4360243" y="5476777"/>
              <a:ext cx="750770" cy="68339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02F2761E-01A9-4598-8C4A-4FBEEA6003FB}"/>
              </a:ext>
            </a:extLst>
          </p:cNvPr>
          <p:cNvSpPr/>
          <p:nvPr/>
        </p:nvSpPr>
        <p:spPr>
          <a:xfrm>
            <a:off x="10227645" y="5212082"/>
            <a:ext cx="1020278" cy="9529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225860B-4DDD-4459-8F42-9392FFBB43E3}"/>
              </a:ext>
            </a:extLst>
          </p:cNvPr>
          <p:cNvSpPr/>
          <p:nvPr/>
        </p:nvSpPr>
        <p:spPr>
          <a:xfrm rot="8181787">
            <a:off x="8910586" y="3757969"/>
            <a:ext cx="362555" cy="1395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274AE27-916E-4012-961F-316DFFA54C02}"/>
              </a:ext>
            </a:extLst>
          </p:cNvPr>
          <p:cNvSpPr/>
          <p:nvPr/>
        </p:nvSpPr>
        <p:spPr>
          <a:xfrm>
            <a:off x="8716479" y="3845293"/>
            <a:ext cx="750770" cy="683394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E6526BD-B5C2-4AE2-85B8-BB68EB56C910}"/>
              </a:ext>
            </a:extLst>
          </p:cNvPr>
          <p:cNvSpPr/>
          <p:nvPr/>
        </p:nvSpPr>
        <p:spPr>
          <a:xfrm rot="8117793">
            <a:off x="9768870" y="4550492"/>
            <a:ext cx="404261" cy="116304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C0EE585-6CF3-4330-800F-3BF43789784E}"/>
              </a:ext>
            </a:extLst>
          </p:cNvPr>
          <p:cNvSpPr/>
          <p:nvPr/>
        </p:nvSpPr>
        <p:spPr>
          <a:xfrm rot="2650681">
            <a:off x="9124886" y="3770551"/>
            <a:ext cx="1296208" cy="40426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394FA956-3512-42D4-A688-3450AF70EB82}"/>
              </a:ext>
            </a:extLst>
          </p:cNvPr>
          <p:cNvSpPr txBox="1"/>
          <p:nvPr/>
        </p:nvSpPr>
        <p:spPr>
          <a:xfrm>
            <a:off x="388620" y="1544050"/>
            <a:ext cx="8790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Distance of hoop accounted for by change in first links position</a:t>
            </a:r>
          </a:p>
        </p:txBody>
      </p: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3B11605F-78B7-4C5F-AC64-C5666AD211E8}"/>
              </a:ext>
            </a:extLst>
          </p:cNvPr>
          <p:cNvCxnSpPr>
            <a:cxnSpLocks/>
          </p:cNvCxnSpPr>
          <p:nvPr/>
        </p:nvCxnSpPr>
        <p:spPr>
          <a:xfrm>
            <a:off x="5062888" y="4186990"/>
            <a:ext cx="160741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/>
              <p:nvPr/>
            </p:nvSpPr>
            <p:spPr>
              <a:xfrm>
                <a:off x="5193126" y="3109010"/>
                <a:ext cx="14330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𝐿𝑒𝑛𝑔𝑡h</m:t>
                    </m:r>
                  </m:oMath>
                </a14:m>
                <a:r>
                  <a:rPr lang="en-US" sz="2800" dirty="0"/>
                  <a:t> Change</a:t>
                </a:r>
              </a:p>
            </p:txBody>
          </p:sp>
        </mc:Choice>
        <mc:Fallback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307BDFEC-B5FE-4F95-BD43-5AFC87EC4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126" y="3109010"/>
                <a:ext cx="1433011" cy="954107"/>
              </a:xfrm>
              <a:prstGeom prst="rect">
                <a:avLst/>
              </a:prstGeom>
              <a:blipFill>
                <a:blip r:embed="rId2"/>
                <a:stretch>
                  <a:fillRect l="-8936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C8BA9F82-A6BD-4B5C-A8FC-0AAEA63A9FFF}"/>
              </a:ext>
            </a:extLst>
          </p:cNvPr>
          <p:cNvSpPr/>
          <p:nvPr/>
        </p:nvSpPr>
        <p:spPr>
          <a:xfrm>
            <a:off x="9533767" y="4569303"/>
            <a:ext cx="442762" cy="423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453F4D-23AF-4845-93D0-6E08014E1AFD}"/>
              </a:ext>
            </a:extLst>
          </p:cNvPr>
          <p:cNvCxnSpPr>
            <a:cxnSpLocks/>
          </p:cNvCxnSpPr>
          <p:nvPr/>
        </p:nvCxnSpPr>
        <p:spPr>
          <a:xfrm>
            <a:off x="9622456" y="3206919"/>
            <a:ext cx="856305" cy="884267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8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8D7B-2DFC-4931-86B8-783F799C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VREP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3404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Robotic Basketball Shooter</vt:lpstr>
      <vt:lpstr>PowerPoint Presentation</vt:lpstr>
      <vt:lpstr>PowerPoint Presentation</vt:lpstr>
      <vt:lpstr>Shot Angle Adjustment by Rotation</vt:lpstr>
      <vt:lpstr>Shot Distance Adjustment by Arm</vt:lpstr>
      <vt:lpstr>VREP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Visk</dc:creator>
  <cp:lastModifiedBy>Jeff Visk</cp:lastModifiedBy>
  <cp:revision>48</cp:revision>
  <dcterms:created xsi:type="dcterms:W3CDTF">2019-12-02T00:53:25Z</dcterms:created>
  <dcterms:modified xsi:type="dcterms:W3CDTF">2019-12-02T02:44:45Z</dcterms:modified>
</cp:coreProperties>
</file>