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1"/>
  </p:normalViewPr>
  <p:slideViewPr>
    <p:cSldViewPr snapToGrid="0" snapToObjects="1">
      <p:cViewPr varScale="1">
        <p:scale>
          <a:sx n="108" d="100"/>
          <a:sy n="108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10/10/16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10/10/16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10/10/16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10/10/16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10/10/16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10/10/16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10/10/16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10/10/16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10/10/16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10/10/16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10/10/16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10/10/16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10/10/16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10/10/16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10/10/16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10/10/16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10/10/16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10/10/16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Robotics Vision Processing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OpenCV</a:t>
            </a:r>
            <a:r>
              <a:rPr lang="en-US" dirty="0" smtClean="0"/>
              <a:t>, Python, and a Raspberry 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927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you need on your computer: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Any file unzip software (</a:t>
            </a:r>
            <a:r>
              <a:rPr lang="en-US" sz="3600" dirty="0"/>
              <a:t>W</a:t>
            </a:r>
            <a:r>
              <a:rPr lang="en-US" sz="3600" dirty="0" smtClean="0"/>
              <a:t>inRAR is free)</a:t>
            </a:r>
          </a:p>
          <a:p>
            <a:pPr lvl="1"/>
            <a:r>
              <a:rPr lang="en-US" sz="3200" dirty="0" smtClean="0"/>
              <a:t>WinRAR: </a:t>
            </a:r>
            <a:r>
              <a:rPr lang="en-US" sz="3200" dirty="0" err="1" smtClean="0"/>
              <a:t>rarlab.com</a:t>
            </a:r>
            <a:r>
              <a:rPr lang="en-US" sz="3200" dirty="0" smtClean="0"/>
              <a:t>/</a:t>
            </a:r>
            <a:r>
              <a:rPr lang="en-US" sz="3200" dirty="0" err="1" smtClean="0"/>
              <a:t>download.htm</a:t>
            </a:r>
            <a:endParaRPr lang="en-US" sz="3200" dirty="0" smtClean="0"/>
          </a:p>
          <a:p>
            <a:r>
              <a:rPr lang="en-US" sz="3600" dirty="0" smtClean="0"/>
              <a:t>Python (Use Version 2.7 for now)</a:t>
            </a:r>
          </a:p>
          <a:p>
            <a:r>
              <a:rPr lang="en-US" sz="3600" dirty="0" err="1" smtClean="0"/>
              <a:t>NumPy</a:t>
            </a:r>
            <a:r>
              <a:rPr lang="en-US" sz="3600" dirty="0" smtClean="0"/>
              <a:t> (Required for </a:t>
            </a:r>
            <a:r>
              <a:rPr lang="en-US" sz="3600" dirty="0" err="1" smtClean="0"/>
              <a:t>OpenCV</a:t>
            </a:r>
            <a:r>
              <a:rPr lang="en-US" sz="3600" dirty="0" smtClean="0"/>
              <a:t> to work)</a:t>
            </a:r>
          </a:p>
          <a:p>
            <a:r>
              <a:rPr lang="en-US" sz="3600" dirty="0" err="1" smtClean="0"/>
              <a:t>OpenCV</a:t>
            </a:r>
            <a:r>
              <a:rPr lang="en-US" sz="3600" dirty="0" smtClean="0"/>
              <a:t> (Use any version 3.0.0 or greater. 3.0.0 is fine)</a:t>
            </a:r>
          </a:p>
          <a:p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670820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Python 2.7 for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Browse to </a:t>
            </a:r>
            <a:r>
              <a:rPr lang="en-US" dirty="0" err="1" smtClean="0">
                <a:solidFill>
                  <a:schemeClr val="bg1"/>
                </a:solidFill>
              </a:rPr>
              <a:t>python.org</a:t>
            </a:r>
            <a:r>
              <a:rPr lang="en-US" dirty="0" smtClean="0">
                <a:solidFill>
                  <a:schemeClr val="bg1"/>
                </a:solidFill>
              </a:rPr>
              <a:t>/downloads/ </a:t>
            </a:r>
            <a:r>
              <a:rPr lang="en-US" dirty="0" smtClean="0"/>
              <a:t>and download Python 2.7.12</a:t>
            </a:r>
          </a:p>
          <a:p>
            <a:r>
              <a:rPr lang="en-US" dirty="0" smtClean="0"/>
              <a:t>Run the installer that was downloaded</a:t>
            </a:r>
          </a:p>
          <a:p>
            <a:r>
              <a:rPr lang="en-US" dirty="0" smtClean="0"/>
              <a:t>Install for all users vs just for me (depends on if shared computer, doesn’t matter)</a:t>
            </a:r>
          </a:p>
          <a:p>
            <a:r>
              <a:rPr lang="en-US" dirty="0" smtClean="0"/>
              <a:t>Hit next until you reach the Customize Python 2.7.12 page</a:t>
            </a:r>
          </a:p>
          <a:p>
            <a:r>
              <a:rPr lang="en-US" dirty="0" smtClean="0"/>
              <a:t>Scroll down and make sure you edit “add </a:t>
            </a:r>
            <a:r>
              <a:rPr lang="en-US" dirty="0" err="1" smtClean="0"/>
              <a:t>python.exe</a:t>
            </a:r>
            <a:r>
              <a:rPr lang="en-US" dirty="0" smtClean="0"/>
              <a:t> to Path” to “will be installed on local hard drive” (VERY IMPORTANT)</a:t>
            </a:r>
          </a:p>
          <a:p>
            <a:r>
              <a:rPr lang="en-US" dirty="0" smtClean="0"/>
              <a:t>Click next and after installation click finish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6274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US" smtClean="0"/>
              <a:t>on Windows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0859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31</TotalTime>
  <Words>145</Words>
  <Application>Microsoft Macintosh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Trebuchet MS</vt:lpstr>
      <vt:lpstr>Arial</vt:lpstr>
      <vt:lpstr>Berlin</vt:lpstr>
      <vt:lpstr>Robotics Vision Processing</vt:lpstr>
      <vt:lpstr>Things you need on your computer:</vt:lpstr>
      <vt:lpstr>Installing Python 2.7 for Windows</vt:lpstr>
      <vt:lpstr>Installing NumPy on Windows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Robotics Vision Processing</dc:title>
  <dc:creator>Viszlai, Joshua M</dc:creator>
  <cp:lastModifiedBy>Viszlai, Joshua M</cp:lastModifiedBy>
  <cp:revision>5</cp:revision>
  <dcterms:created xsi:type="dcterms:W3CDTF">2016-10-10T20:52:16Z</dcterms:created>
  <dcterms:modified xsi:type="dcterms:W3CDTF">2016-10-10T21:23:58Z</dcterms:modified>
</cp:coreProperties>
</file>