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4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65" r:id="rId6"/>
    <p:sldId id="279" r:id="rId7"/>
    <p:sldId id="280" r:id="rId8"/>
    <p:sldId id="281" r:id="rId9"/>
    <p:sldId id="282" r:id="rId10"/>
    <p:sldId id="283" r:id="rId11"/>
    <p:sldId id="284" r:id="rId12"/>
    <p:sldId id="266" r:id="rId13"/>
    <p:sldId id="267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6858000" cy="9906000" type="A4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8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706" autoAdjust="0"/>
  </p:normalViewPr>
  <p:slideViewPr>
    <p:cSldViewPr showGuides="1">
      <p:cViewPr varScale="1">
        <p:scale>
          <a:sx n="64" d="100"/>
          <a:sy n="64" d="100"/>
        </p:scale>
        <p:origin x="2640" y="6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264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1FCADEE-9544-4D6B-8349-B0E9EC1B321B}" type="datetime1">
              <a:rPr lang="pt-BR" smtClean="0"/>
              <a:t>22/10/2019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A18AD6-0BF3-4DD3-9217-A4314FB29DB4}" type="datetime1">
              <a:rPr lang="pt-BR" noProof="0" smtClean="0"/>
              <a:t>22/10/2019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241550" y="685800"/>
            <a:ext cx="23749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0287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241550" y="685800"/>
            <a:ext cx="23749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3043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241550" y="685800"/>
            <a:ext cx="23749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7821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241550" y="685800"/>
            <a:ext cx="23749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9932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241550" y="685800"/>
            <a:ext cx="23749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48138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241550" y="685800"/>
            <a:ext cx="23749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24512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241550" y="685800"/>
            <a:ext cx="23749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79104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241550" y="685800"/>
            <a:ext cx="23749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4015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241550" y="685800"/>
            <a:ext cx="23749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3460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241550" y="685800"/>
            <a:ext cx="23749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11939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241550" y="685800"/>
            <a:ext cx="23749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7612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241550" y="685800"/>
            <a:ext cx="23749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55006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241550" y="685800"/>
            <a:ext cx="23749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2487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241550" y="685800"/>
            <a:ext cx="23749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3098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241550" y="685800"/>
            <a:ext cx="23749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8285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241550" y="685800"/>
            <a:ext cx="23749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9443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241550" y="685800"/>
            <a:ext cx="23749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2922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241550" y="685800"/>
            <a:ext cx="23749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7276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241550" y="685800"/>
            <a:ext cx="23749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7218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241550" y="685800"/>
            <a:ext cx="23749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5362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99339" y="770468"/>
            <a:ext cx="2829662" cy="3632201"/>
          </a:xfrm>
        </p:spPr>
        <p:txBody>
          <a:bodyPr rtlCol="0">
            <a:normAutofit/>
          </a:bodyPr>
          <a:lstStyle>
            <a:lvl1pPr>
              <a:defRPr sz="78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99338" y="4916311"/>
            <a:ext cx="2829662" cy="2017889"/>
          </a:xfrm>
        </p:spPr>
        <p:txBody>
          <a:bodyPr rtlCol="0">
            <a:normAutofit/>
          </a:bodyPr>
          <a:lstStyle>
            <a:lvl1pPr marL="0" indent="0" algn="l">
              <a:spcBef>
                <a:spcPts val="867"/>
              </a:spcBef>
              <a:buNone/>
              <a:defRPr sz="3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6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20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41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01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22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8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145FBF-10DB-4041-961B-3E62A0049024}" type="datetime1">
              <a:rPr lang="pt-BR" smtClean="0"/>
              <a:t>22/10/2019</a:t>
            </a:fld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DE7EA0-35D9-45ED-81F6-24889F6F5EE1}" type="datetime1">
              <a:rPr lang="pt-BR" smtClean="0"/>
              <a:t>22/10/2019</a:t>
            </a:fld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29578" y="770467"/>
            <a:ext cx="1329084" cy="7924800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99338" y="770467"/>
            <a:ext cx="4201619" cy="7924800"/>
          </a:xfrm>
        </p:spPr>
        <p:txBody>
          <a:bodyPr vert="eaVert"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E2F2D4-28FE-4F70-9741-DABB99C8602B}" type="datetime1">
              <a:rPr lang="pt-BR" smtClean="0"/>
              <a:t>22/10/2019</a:t>
            </a:fld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82EDDB-8051-45BA-A997-3C6C0A298142}" type="datetime1">
              <a:rPr lang="pt-BR" smtClean="0"/>
              <a:t>22/10/2019</a:t>
            </a:fld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9339" y="770467"/>
            <a:ext cx="4887598" cy="3302000"/>
          </a:xfrm>
        </p:spPr>
        <p:txBody>
          <a:bodyPr rtlCol="0" anchor="b">
            <a:normAutofit/>
          </a:bodyPr>
          <a:lstStyle>
            <a:lvl1pPr algn="l">
              <a:defRPr sz="7800" b="1" cap="none" baseline="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99339" y="4512733"/>
            <a:ext cx="4887598" cy="19812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867"/>
              </a:spcBef>
              <a:buNone/>
              <a:defRPr sz="3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6038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E556D6-8613-4B7E-811D-82A9BB6BB684}" type="datetime1">
              <a:rPr lang="pt-BR" smtClean="0"/>
              <a:t>22/10/2019</a:t>
            </a:fld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99338" y="2641600"/>
            <a:ext cx="2392351" cy="6053667"/>
          </a:xfrm>
        </p:spPr>
        <p:txBody>
          <a:bodyPr rtlCol="0">
            <a:normAutofit/>
          </a:bodyPr>
          <a:lstStyle>
            <a:lvl1pPr>
              <a:defRPr sz="2889"/>
            </a:lvl1pPr>
            <a:lvl2pPr>
              <a:defRPr sz="2600"/>
            </a:lvl2pPr>
            <a:lvl3pPr>
              <a:defRPr sz="2311"/>
            </a:lvl3pPr>
            <a:lvl4pPr>
              <a:defRPr sz="2022"/>
            </a:lvl4pPr>
            <a:lvl5pPr>
              <a:defRPr sz="2022"/>
            </a:lvl5pPr>
            <a:lvl6pPr>
              <a:defRPr sz="2022"/>
            </a:lvl6pPr>
            <a:lvl7pPr>
              <a:defRPr sz="2022"/>
            </a:lvl7pPr>
            <a:lvl8pPr>
              <a:defRPr sz="2022"/>
            </a:lvl8pPr>
            <a:lvl9pPr>
              <a:defRPr sz="2022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074637" y="2641600"/>
            <a:ext cx="2392351" cy="6053667"/>
          </a:xfrm>
        </p:spPr>
        <p:txBody>
          <a:bodyPr rtlCol="0">
            <a:normAutofit/>
          </a:bodyPr>
          <a:lstStyle>
            <a:lvl1pPr>
              <a:defRPr sz="2889"/>
            </a:lvl1pPr>
            <a:lvl2pPr>
              <a:defRPr sz="2600"/>
            </a:lvl2pPr>
            <a:lvl3pPr>
              <a:defRPr sz="2311"/>
            </a:lvl3pPr>
            <a:lvl4pPr>
              <a:defRPr sz="2022"/>
            </a:lvl4pPr>
            <a:lvl5pPr>
              <a:defRPr sz="2022"/>
            </a:lvl5pPr>
            <a:lvl6pPr>
              <a:defRPr sz="2022"/>
            </a:lvl6pPr>
            <a:lvl7pPr>
              <a:defRPr sz="2022"/>
            </a:lvl7pPr>
            <a:lvl8pPr>
              <a:defRPr sz="2022"/>
            </a:lvl8pPr>
            <a:lvl9pPr>
              <a:defRPr sz="2022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684C49-CA7D-478E-9206-52F1E25BA96E}" type="datetime1">
              <a:rPr lang="pt-BR" smtClean="0"/>
              <a:t>22/10/2019</a:t>
            </a:fld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99338" y="2641600"/>
            <a:ext cx="2392351" cy="9906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889" b="0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99338" y="3742267"/>
            <a:ext cx="2392351" cy="4953000"/>
          </a:xfrm>
        </p:spPr>
        <p:txBody>
          <a:bodyPr rtlCol="0">
            <a:normAutofit/>
          </a:bodyPr>
          <a:lstStyle>
            <a:lvl1pPr>
              <a:defRPr sz="2889"/>
            </a:lvl1pPr>
            <a:lvl2pPr>
              <a:defRPr sz="2600"/>
            </a:lvl2pPr>
            <a:lvl3pPr>
              <a:defRPr sz="2311"/>
            </a:lvl3pPr>
            <a:lvl4pPr>
              <a:defRPr sz="2022"/>
            </a:lvl4pPr>
            <a:lvl5pPr>
              <a:defRPr sz="2022"/>
            </a:lvl5pPr>
            <a:lvl6pPr>
              <a:defRPr sz="2022"/>
            </a:lvl6pPr>
            <a:lvl7pPr>
              <a:defRPr sz="2022"/>
            </a:lvl7pPr>
            <a:lvl8pPr>
              <a:defRPr sz="2022"/>
            </a:lvl8pPr>
            <a:lvl9pPr>
              <a:defRPr sz="2022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094585" y="2641600"/>
            <a:ext cx="2392351" cy="9906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889" b="0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094585" y="3742267"/>
            <a:ext cx="2392351" cy="4953000"/>
          </a:xfrm>
        </p:spPr>
        <p:txBody>
          <a:bodyPr rtlCol="0">
            <a:normAutofit/>
          </a:bodyPr>
          <a:lstStyle>
            <a:lvl1pPr>
              <a:defRPr sz="2889"/>
            </a:lvl1pPr>
            <a:lvl2pPr>
              <a:defRPr sz="2600"/>
            </a:lvl2pPr>
            <a:lvl3pPr>
              <a:defRPr sz="2311"/>
            </a:lvl3pPr>
            <a:lvl4pPr>
              <a:defRPr sz="2022"/>
            </a:lvl4pPr>
            <a:lvl5pPr>
              <a:defRPr sz="2022"/>
            </a:lvl5pPr>
            <a:lvl6pPr>
              <a:defRPr sz="2022"/>
            </a:lvl6pPr>
            <a:lvl7pPr>
              <a:defRPr sz="2022"/>
            </a:lvl7pPr>
            <a:lvl8pPr>
              <a:defRPr sz="2022"/>
            </a:lvl8pPr>
            <a:lvl9pPr>
              <a:defRPr sz="2022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4809E4-B112-4479-8689-110C10E47941}" type="datetime1">
              <a:rPr lang="pt-BR" smtClean="0"/>
              <a:t>22/10/2019</a:t>
            </a:fld>
            <a:endParaRPr lang="pt-BR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CAD634-DE19-47CB-97EC-0132A46FC70C}" type="datetime1">
              <a:rPr lang="pt-BR" smtClean="0"/>
              <a:t>22/10/2019</a:t>
            </a:fld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CADEF9-CDF5-45B7-9A07-B919418F5DCD}" type="datetime1">
              <a:rPr lang="pt-BR" smtClean="0"/>
              <a:t>22/10/2019</a:t>
            </a:fld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9338" y="770467"/>
            <a:ext cx="2315178" cy="2201333"/>
          </a:xfrm>
        </p:spPr>
        <p:txBody>
          <a:bodyPr rtlCol="0" anchor="b">
            <a:normAutofit/>
          </a:bodyPr>
          <a:lstStyle>
            <a:lvl1pPr algn="l">
              <a:defRPr sz="5200" b="1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00379" y="770467"/>
            <a:ext cx="3301272" cy="7924800"/>
          </a:xfrm>
        </p:spPr>
        <p:txBody>
          <a:bodyPr rtlCol="0">
            <a:normAutofit/>
          </a:bodyPr>
          <a:lstStyle>
            <a:lvl1pPr>
              <a:defRPr sz="2889"/>
            </a:lvl1pPr>
            <a:lvl2pPr>
              <a:defRPr sz="2600"/>
            </a:lvl2pPr>
            <a:lvl3pPr>
              <a:defRPr sz="2311"/>
            </a:lvl3pPr>
            <a:lvl4pPr>
              <a:defRPr sz="2022"/>
            </a:lvl4pPr>
            <a:lvl5pPr>
              <a:defRPr sz="2022"/>
            </a:lvl5pPr>
            <a:lvl6pPr>
              <a:defRPr sz="2022"/>
            </a:lvl6pPr>
            <a:lvl7pPr>
              <a:defRPr sz="2022"/>
            </a:lvl7pPr>
            <a:lvl8pPr>
              <a:defRPr sz="2022"/>
            </a:lvl8pPr>
            <a:lvl9pPr>
              <a:defRPr sz="2022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99338" y="3191934"/>
            <a:ext cx="2315178" cy="5503333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67"/>
              </a:spcBef>
              <a:buNone/>
              <a:defRPr sz="2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60380" indent="0">
              <a:buNone/>
              <a:defRPr sz="1733"/>
            </a:lvl2pPr>
            <a:lvl3pPr marL="1320759" indent="0">
              <a:buNone/>
              <a:defRPr sz="1444"/>
            </a:lvl3pPr>
            <a:lvl4pPr marL="1981139" indent="0">
              <a:buNone/>
              <a:defRPr sz="1300"/>
            </a:lvl4pPr>
            <a:lvl5pPr marL="2641519" indent="0">
              <a:buNone/>
              <a:defRPr sz="1300"/>
            </a:lvl5pPr>
            <a:lvl6pPr marL="3301898" indent="0">
              <a:buNone/>
              <a:defRPr sz="1300"/>
            </a:lvl6pPr>
            <a:lvl7pPr marL="3962278" indent="0">
              <a:buNone/>
              <a:defRPr sz="1300"/>
            </a:lvl7pPr>
            <a:lvl8pPr marL="4622658" indent="0">
              <a:buNone/>
              <a:defRPr sz="1300"/>
            </a:lvl8pPr>
            <a:lvl9pPr marL="5283037" indent="0">
              <a:buNone/>
              <a:defRPr sz="13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8476C0-8285-4BB6-9CBF-B23779CB86FF}" type="datetime1">
              <a:rPr lang="pt-BR" smtClean="0"/>
              <a:t>22/10/2019</a:t>
            </a:fld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9338" y="770467"/>
            <a:ext cx="2315178" cy="2201333"/>
          </a:xfrm>
        </p:spPr>
        <p:txBody>
          <a:bodyPr rtlCol="0" anchor="b">
            <a:noAutofit/>
          </a:bodyPr>
          <a:lstStyle>
            <a:lvl1pPr algn="l">
              <a:defRPr sz="5200" b="1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3300379" y="770467"/>
            <a:ext cx="3252194" cy="8365067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3467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99338" y="3191934"/>
            <a:ext cx="2315178" cy="5503333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67"/>
              </a:spcBef>
              <a:buNone/>
              <a:defRPr sz="2600"/>
            </a:lvl1pPr>
            <a:lvl2pPr marL="660380" indent="0">
              <a:buNone/>
              <a:defRPr sz="1733"/>
            </a:lvl2pPr>
            <a:lvl3pPr marL="1320759" indent="0">
              <a:buNone/>
              <a:defRPr sz="1444"/>
            </a:lvl3pPr>
            <a:lvl4pPr marL="1981139" indent="0">
              <a:buNone/>
              <a:defRPr sz="1300"/>
            </a:lvl4pPr>
            <a:lvl5pPr marL="2641519" indent="0">
              <a:buNone/>
              <a:defRPr sz="1300"/>
            </a:lvl5pPr>
            <a:lvl6pPr marL="3301898" indent="0">
              <a:buNone/>
              <a:defRPr sz="1300"/>
            </a:lvl6pPr>
            <a:lvl7pPr marL="3962278" indent="0">
              <a:buNone/>
              <a:defRPr sz="1300"/>
            </a:lvl7pPr>
            <a:lvl8pPr marL="4622658" indent="0">
              <a:buNone/>
              <a:defRPr sz="1300"/>
            </a:lvl8pPr>
            <a:lvl9pPr marL="5283037" indent="0">
              <a:buNone/>
              <a:defRPr sz="13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99338" y="770467"/>
            <a:ext cx="4887598" cy="1540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99338" y="2641600"/>
            <a:ext cx="4887598" cy="6053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99339" y="8890942"/>
            <a:ext cx="3180690" cy="394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900610" y="8890942"/>
            <a:ext cx="771726" cy="394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217F9E02-120C-4ADB-9177-C70530F1F4D1}" type="datetime1">
              <a:rPr lang="pt-BR" smtClean="0"/>
              <a:t>22/10/2019</a:t>
            </a:fld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4800957" y="8890942"/>
            <a:ext cx="685979" cy="394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AEAE4A8-A6E5-453E-B946-FB774B73F48C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320759" rtl="0" eaLnBrk="1" latinLnBrk="0" hangingPunct="1">
        <a:lnSpc>
          <a:spcPct val="80000"/>
        </a:lnSpc>
        <a:spcBef>
          <a:spcPct val="0"/>
        </a:spcBef>
        <a:buNone/>
        <a:defRPr sz="5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96228" indent="-330190" algn="l" defTabSz="1320759" rtl="0" eaLnBrk="1" latinLnBrk="0" hangingPunct="1">
        <a:lnSpc>
          <a:spcPct val="90000"/>
        </a:lnSpc>
        <a:spcBef>
          <a:spcPts val="2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88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858494" indent="-330190" algn="l" defTabSz="1320759" rtl="0" eaLnBrk="1" latinLnBrk="0" hangingPunct="1">
        <a:lnSpc>
          <a:spcPct val="90000"/>
        </a:lnSpc>
        <a:spcBef>
          <a:spcPts val="1444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22645" indent="-264152" algn="l" defTabSz="1320759" rtl="0" eaLnBrk="1" latinLnBrk="0" hangingPunct="1">
        <a:lnSpc>
          <a:spcPct val="90000"/>
        </a:lnSpc>
        <a:spcBef>
          <a:spcPts val="867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31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86797" indent="-264152" algn="l" defTabSz="1320759" rtl="0" eaLnBrk="1" latinLnBrk="0" hangingPunct="1">
        <a:lnSpc>
          <a:spcPct val="90000"/>
        </a:lnSpc>
        <a:spcBef>
          <a:spcPts val="867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22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84911" indent="-198114" algn="l" defTabSz="1320759" rtl="0" eaLnBrk="1" latinLnBrk="0" hangingPunct="1">
        <a:lnSpc>
          <a:spcPct val="90000"/>
        </a:lnSpc>
        <a:spcBef>
          <a:spcPts val="867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22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783025" indent="-198114" algn="l" defTabSz="1320759" rtl="0" eaLnBrk="1" latinLnBrk="0" hangingPunct="1">
        <a:spcBef>
          <a:spcPts val="867"/>
        </a:spcBef>
        <a:buSzPct val="80000"/>
        <a:buFont typeface="Arial" pitchFamily="34" charset="0"/>
        <a:buChar char="•"/>
        <a:defRPr sz="2022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81139" indent="-198114" algn="l" defTabSz="1320759" rtl="0" eaLnBrk="1" latinLnBrk="0" hangingPunct="1">
        <a:spcBef>
          <a:spcPts val="867"/>
        </a:spcBef>
        <a:buSzPct val="80000"/>
        <a:buFont typeface="Arial" pitchFamily="34" charset="0"/>
        <a:buChar char="•"/>
        <a:defRPr sz="2022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179253" indent="-198114" algn="l" defTabSz="1320759" rtl="0" eaLnBrk="1" latinLnBrk="0" hangingPunct="1">
        <a:spcBef>
          <a:spcPts val="867"/>
        </a:spcBef>
        <a:buSzPct val="80000"/>
        <a:buFont typeface="Arial" pitchFamily="34" charset="0"/>
        <a:buChar char="•"/>
        <a:defRPr sz="2022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377367" indent="-198114" algn="l" defTabSz="1320759" rtl="0" eaLnBrk="1" latinLnBrk="0" hangingPunct="1">
        <a:spcBef>
          <a:spcPts val="867"/>
        </a:spcBef>
        <a:buSzPct val="80000"/>
        <a:buFont typeface="Arial" pitchFamily="34" charset="0"/>
        <a:buChar char="•"/>
        <a:defRPr sz="2022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160" userDrawn="1">
          <p15:clr>
            <a:srgbClr val="F26B43"/>
          </p15:clr>
        </p15:guide>
        <p15:guide id="2" orient="horz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10.xml"/><Relationship Id="rId7" Type="http://schemas.openxmlformats.org/officeDocument/2006/relationships/slide" Target="slide1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2.xml"/><Relationship Id="rId10" Type="http://schemas.openxmlformats.org/officeDocument/2006/relationships/slide" Target="slide17.xml"/><Relationship Id="rId4" Type="http://schemas.openxmlformats.org/officeDocument/2006/relationships/slide" Target="slide11.xml"/><Relationship Id="rId9" Type="http://schemas.openxmlformats.org/officeDocument/2006/relationships/slide" Target="slide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152800"/>
            <a:ext cx="6858000" cy="1080120"/>
          </a:xfrm>
        </p:spPr>
        <p:txBody>
          <a:bodyPr rtlCol="0">
            <a:normAutofit/>
          </a:bodyPr>
          <a:lstStyle/>
          <a:p>
            <a:pPr algn="ctr"/>
            <a:r>
              <a:rPr lang="pt-BR" sz="6000" dirty="0"/>
              <a:t>Manual Técnico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746" y="4599628"/>
            <a:ext cx="6829253" cy="1080120"/>
          </a:xfrm>
        </p:spPr>
        <p:txBody>
          <a:bodyPr rtlCol="0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pt-BR" sz="5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Site</a:t>
            </a:r>
            <a:endParaRPr lang="pt-BR" sz="138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0AEF828A-FAB9-4B0C-A943-C4CE5D943F36}"/>
              </a:ext>
            </a:extLst>
          </p:cNvPr>
          <p:cNvSpPr txBox="1">
            <a:spLocks/>
          </p:cNvSpPr>
          <p:nvPr/>
        </p:nvSpPr>
        <p:spPr>
          <a:xfrm>
            <a:off x="28747" y="7159031"/>
            <a:ext cx="6311374" cy="18722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1320759" rtl="0" eaLnBrk="1" latinLnBrk="0" hangingPunct="1">
              <a:lnSpc>
                <a:spcPct val="90000"/>
              </a:lnSpc>
              <a:spcBef>
                <a:spcPts val="867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3467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60380" indent="0" algn="ctr" defTabSz="1320759" rtl="0" eaLnBrk="1" latinLnBrk="0" hangingPunct="1">
              <a:lnSpc>
                <a:spcPct val="90000"/>
              </a:lnSpc>
              <a:spcBef>
                <a:spcPts val="1444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20759" indent="0" algn="ctr" defTabSz="1320759" rtl="0" eaLnBrk="1" latinLnBrk="0" hangingPunct="1">
              <a:lnSpc>
                <a:spcPct val="90000"/>
              </a:lnSpc>
              <a:spcBef>
                <a:spcPts val="867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31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981139" indent="0" algn="ctr" defTabSz="1320759" rtl="0" eaLnBrk="1" latinLnBrk="0" hangingPunct="1">
              <a:lnSpc>
                <a:spcPct val="90000"/>
              </a:lnSpc>
              <a:spcBef>
                <a:spcPts val="867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02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641519" indent="0" algn="ctr" defTabSz="1320759" rtl="0" eaLnBrk="1" latinLnBrk="0" hangingPunct="1">
              <a:lnSpc>
                <a:spcPct val="90000"/>
              </a:lnSpc>
              <a:spcBef>
                <a:spcPts val="867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02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301898" indent="0" algn="ctr" defTabSz="1320759" rtl="0" eaLnBrk="1" latinLnBrk="0" hangingPunct="1">
              <a:spcBef>
                <a:spcPts val="867"/>
              </a:spcBef>
              <a:buSzPct val="80000"/>
              <a:buFont typeface="Arial" pitchFamily="34" charset="0"/>
              <a:buNone/>
              <a:defRPr sz="202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962278" indent="0" algn="ctr" defTabSz="1320759" rtl="0" eaLnBrk="1" latinLnBrk="0" hangingPunct="1">
              <a:spcBef>
                <a:spcPts val="867"/>
              </a:spcBef>
              <a:buSzPct val="80000"/>
              <a:buFont typeface="Arial" pitchFamily="34" charset="0"/>
              <a:buNone/>
              <a:defRPr sz="202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622658" indent="0" algn="ctr" defTabSz="1320759" rtl="0" eaLnBrk="1" latinLnBrk="0" hangingPunct="1">
              <a:spcBef>
                <a:spcPts val="867"/>
              </a:spcBef>
              <a:buSzPct val="80000"/>
              <a:buFont typeface="Arial" pitchFamily="34" charset="0"/>
              <a:buNone/>
              <a:defRPr sz="202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5283037" indent="0" algn="ctr" defTabSz="1320759" rtl="0" eaLnBrk="1" latinLnBrk="0" hangingPunct="1">
              <a:spcBef>
                <a:spcPts val="867"/>
              </a:spcBef>
              <a:buSzPct val="80000"/>
              <a:buFont typeface="Arial" pitchFamily="34" charset="0"/>
              <a:buNone/>
              <a:defRPr sz="202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pt-BR" sz="32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 </a:t>
            </a:r>
            <a:r>
              <a:rPr lang="pt-BR" sz="3200" b="1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Henrique </a:t>
            </a:r>
            <a:r>
              <a:rPr lang="pt-BR" sz="3200" b="1" dirty="0" err="1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Ocanha</a:t>
            </a:r>
            <a:r>
              <a:rPr lang="pt-BR" sz="3200" b="1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S. </a:t>
            </a:r>
            <a:r>
              <a:rPr lang="pt-BR" sz="3200" b="1" dirty="0" err="1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Pavret</a:t>
            </a:r>
            <a:r>
              <a:rPr lang="pt-BR" sz="32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/>
            </a:r>
            <a:br>
              <a:rPr lang="pt-BR" sz="32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pt-BR" sz="32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 </a:t>
            </a:r>
            <a:r>
              <a:rPr lang="pt-BR" sz="3200" b="1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João Victor Barbosa Felix</a:t>
            </a:r>
            <a:endParaRPr lang="pt-BR" sz="32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pt-BR" sz="32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 </a:t>
            </a:r>
            <a:r>
              <a:rPr lang="pt-BR" sz="3200" b="1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Kaique Jesus Alves Lopes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pt-BR" sz="3200" b="1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 Mariana Santos Martins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pt-BR" sz="32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pt-BR" sz="32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2E32DB6-31FB-4A90-8065-DE4753EB2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5552"/>
            <a:ext cx="6858000" cy="189651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CE2D2D5-84D8-48B0-966A-6AFD4D64F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" y="8997315"/>
            <a:ext cx="6858000" cy="95911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12D7B4A-DAEE-458B-867E-B53EF366045D}"/>
              </a:ext>
            </a:extLst>
          </p:cNvPr>
          <p:cNvSpPr txBox="1"/>
          <p:nvPr/>
        </p:nvSpPr>
        <p:spPr>
          <a:xfrm>
            <a:off x="8353" y="1856656"/>
            <a:ext cx="6858000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</a:rPr>
              <a:t>Etec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 Dr. Geraldo José Rodrigues Alckmin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985201" y="1843443"/>
            <a:ext cx="4887598" cy="6053667"/>
          </a:xfrm>
        </p:spPr>
        <p:txBody>
          <a:bodyPr rtlCol="0"/>
          <a:lstStyle/>
          <a:p>
            <a:pPr rtl="0"/>
            <a:endParaRPr lang="pt-BR" dirty="0"/>
          </a:p>
          <a:p>
            <a:pPr marL="66038" indent="0" rtl="0">
              <a:buNone/>
            </a:pP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C4B4BF9-43E4-4E94-B267-0977449C79C4}"/>
              </a:ext>
            </a:extLst>
          </p:cNvPr>
          <p:cNvSpPr txBox="1"/>
          <p:nvPr/>
        </p:nvSpPr>
        <p:spPr>
          <a:xfrm>
            <a:off x="764704" y="771375"/>
            <a:ext cx="5108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1">
                    <a:lumMod val="75000"/>
                  </a:schemeClr>
                </a:solidFill>
              </a:rPr>
              <a:t>Introdução</a:t>
            </a:r>
            <a:endParaRPr lang="pt-BR" sz="5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BE6406C-825C-4EBF-B12A-799B9FA94842}"/>
              </a:ext>
            </a:extLst>
          </p:cNvPr>
          <p:cNvSpPr txBox="1"/>
          <p:nvPr/>
        </p:nvSpPr>
        <p:spPr>
          <a:xfrm>
            <a:off x="985201" y="1843443"/>
            <a:ext cx="488759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Texto</a:t>
            </a:r>
          </a:p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Texto</a:t>
            </a:r>
          </a:p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Texto</a:t>
            </a:r>
          </a:p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Texto</a:t>
            </a:r>
          </a:p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Texto</a:t>
            </a:r>
          </a:p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Texto</a:t>
            </a:r>
          </a:p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Texto</a:t>
            </a:r>
          </a:p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Texto</a:t>
            </a:r>
          </a:p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Texto</a:t>
            </a:r>
          </a:p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Texto</a:t>
            </a:r>
          </a:p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Texto</a:t>
            </a:r>
          </a:p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Texto</a:t>
            </a:r>
          </a:p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Texto</a:t>
            </a:r>
          </a:p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Texto</a:t>
            </a:r>
          </a:p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Texto</a:t>
            </a:r>
          </a:p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Texto</a:t>
            </a:r>
          </a:p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Texto</a:t>
            </a:r>
          </a:p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Texto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26697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985201" y="1843443"/>
            <a:ext cx="4887598" cy="6053667"/>
          </a:xfrm>
        </p:spPr>
        <p:txBody>
          <a:bodyPr rtlCol="0"/>
          <a:lstStyle/>
          <a:p>
            <a:pPr rtl="0"/>
            <a:endParaRPr lang="pt-BR" dirty="0"/>
          </a:p>
          <a:p>
            <a:pPr marL="66038" indent="0" rtl="0">
              <a:buNone/>
            </a:pP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DDF68C7-D7BD-4B4B-8F23-719229A24C3E}"/>
              </a:ext>
            </a:extLst>
          </p:cNvPr>
          <p:cNvSpPr txBox="1"/>
          <p:nvPr/>
        </p:nvSpPr>
        <p:spPr>
          <a:xfrm>
            <a:off x="764704" y="771375"/>
            <a:ext cx="5108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1">
                    <a:lumMod val="75000"/>
                  </a:schemeClr>
                </a:solidFill>
              </a:rPr>
              <a:t>Requisitos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6485062-D0FE-40C8-A329-24B8D7715F2B}"/>
              </a:ext>
            </a:extLst>
          </p:cNvPr>
          <p:cNvSpPr txBox="1"/>
          <p:nvPr/>
        </p:nvSpPr>
        <p:spPr>
          <a:xfrm>
            <a:off x="764704" y="1809960"/>
            <a:ext cx="48875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	Para executar o protótipo do Site de ... é necessário um microcomputador que carregue o sistema operacional Windows 7/8/10. Também será necessária a instalação do aplicativo de uso e desenvolvimento EASYPHP em sua versão 12.1.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71484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985201" y="1843443"/>
            <a:ext cx="4887598" cy="6053667"/>
          </a:xfrm>
        </p:spPr>
        <p:txBody>
          <a:bodyPr rtlCol="0"/>
          <a:lstStyle/>
          <a:p>
            <a:pPr rtl="0"/>
            <a:endParaRPr lang="pt-BR" dirty="0"/>
          </a:p>
          <a:p>
            <a:pPr marL="66038" indent="0" rtl="0">
              <a:buNone/>
            </a:pPr>
            <a:endParaRPr lang="pt-BR" dirty="0"/>
          </a:p>
        </p:txBody>
      </p:sp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1CE59359-B354-4EAB-9FA0-0E49DA69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04309" y="9386940"/>
            <a:ext cx="685979" cy="39440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 rtl="0"/>
            <a:fld id="{AAEAE4A8-A6E5-453E-B946-FB774B73F48C}" type="slidenum">
              <a:rPr lang="pt-BR" smtClean="0"/>
              <a:pPr algn="ctr" rtl="0"/>
              <a:t>12</a:t>
            </a:fld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90CF970-E9E0-47DB-A1C6-A3E5A0664508}"/>
              </a:ext>
            </a:extLst>
          </p:cNvPr>
          <p:cNvSpPr txBox="1"/>
          <p:nvPr/>
        </p:nvSpPr>
        <p:spPr>
          <a:xfrm>
            <a:off x="764704" y="771375"/>
            <a:ext cx="51080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1">
                    <a:lumMod val="75000"/>
                  </a:schemeClr>
                </a:solidFill>
              </a:rPr>
              <a:t>Aplicativos</a:t>
            </a:r>
            <a:r>
              <a:rPr lang="pt-BR" sz="4400" dirty="0">
                <a:solidFill>
                  <a:schemeClr val="accent1">
                    <a:lumMod val="75000"/>
                  </a:schemeClr>
                </a:solidFill>
              </a:rPr>
              <a:t> de Apoio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F11C909-630E-4C50-8279-BBA37D280DEB}"/>
              </a:ext>
            </a:extLst>
          </p:cNvPr>
          <p:cNvSpPr txBox="1"/>
          <p:nvPr/>
        </p:nvSpPr>
        <p:spPr>
          <a:xfrm>
            <a:off x="764704" y="1843443"/>
            <a:ext cx="51080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EASYPHP 12.1 (Apache, PHP e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MYSql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);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Servidor Apache;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Linguagem de Programação PHP;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Banco de dados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Mysql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Linguagem HTML;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CSS (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Cascading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Style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Sheets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);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Bloco de Notas</a:t>
            </a:r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Sublime.</a:t>
            </a:r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88467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1CE59359-B354-4EAB-9FA0-0E49DA69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04309" y="9386940"/>
            <a:ext cx="685979" cy="39440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 rtl="0"/>
            <a:fld id="{AAEAE4A8-A6E5-453E-B946-FB774B73F48C}" type="slidenum">
              <a:rPr lang="pt-BR" smtClean="0"/>
              <a:pPr algn="ctr" rtl="0"/>
              <a:t>13</a:t>
            </a:fld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90CF970-E9E0-47DB-A1C6-A3E5A0664508}"/>
              </a:ext>
            </a:extLst>
          </p:cNvPr>
          <p:cNvSpPr txBox="1"/>
          <p:nvPr/>
        </p:nvSpPr>
        <p:spPr>
          <a:xfrm>
            <a:off x="0" y="771375"/>
            <a:ext cx="6741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Modelo Entidade Relacionamento</a:t>
            </a:r>
            <a:endParaRPr lang="pt-BR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0"/>
          <a:stretch/>
        </p:blipFill>
        <p:spPr>
          <a:xfrm>
            <a:off x="167002" y="2144688"/>
            <a:ext cx="6274614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223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1CE59359-B354-4EAB-9FA0-0E49DA69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04309" y="9386940"/>
            <a:ext cx="685979" cy="39440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 rtl="0"/>
            <a:fld id="{AAEAE4A8-A6E5-453E-B946-FB774B73F48C}" type="slidenum">
              <a:rPr lang="pt-BR" smtClean="0"/>
              <a:pPr algn="ctr" rtl="0"/>
              <a:t>14</a:t>
            </a:fld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90CF970-E9E0-47DB-A1C6-A3E5A0664508}"/>
              </a:ext>
            </a:extLst>
          </p:cNvPr>
          <p:cNvSpPr txBox="1"/>
          <p:nvPr/>
        </p:nvSpPr>
        <p:spPr>
          <a:xfrm>
            <a:off x="764704" y="771375"/>
            <a:ext cx="5108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1">
                    <a:lumMod val="75000"/>
                  </a:schemeClr>
                </a:solidFill>
              </a:rPr>
              <a:t>Tabelas / Atributos</a:t>
            </a:r>
            <a:endParaRPr lang="pt-BR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03472DD2-8D75-477A-8CE3-F229113DD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768126"/>
              </p:ext>
            </p:extLst>
          </p:nvPr>
        </p:nvGraphicFramePr>
        <p:xfrm>
          <a:off x="729889" y="1712640"/>
          <a:ext cx="4886325" cy="2278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1021">
                  <a:extLst>
                    <a:ext uri="{9D8B030D-6E8A-4147-A177-3AD203B41FA5}">
                      <a16:colId xmlns:a16="http://schemas.microsoft.com/office/drawing/2014/main" val="1529944746"/>
                    </a:ext>
                  </a:extLst>
                </a:gridCol>
                <a:gridCol w="739786">
                  <a:extLst>
                    <a:ext uri="{9D8B030D-6E8A-4147-A177-3AD203B41FA5}">
                      <a16:colId xmlns:a16="http://schemas.microsoft.com/office/drawing/2014/main" val="2155955245"/>
                    </a:ext>
                  </a:extLst>
                </a:gridCol>
                <a:gridCol w="620608">
                  <a:extLst>
                    <a:ext uri="{9D8B030D-6E8A-4147-A177-3AD203B41FA5}">
                      <a16:colId xmlns:a16="http://schemas.microsoft.com/office/drawing/2014/main" val="1751978837"/>
                    </a:ext>
                  </a:extLst>
                </a:gridCol>
                <a:gridCol w="2844910">
                  <a:extLst>
                    <a:ext uri="{9D8B030D-6E8A-4147-A177-3AD203B41FA5}">
                      <a16:colId xmlns:a16="http://schemas.microsoft.com/office/drawing/2014/main" val="3354002557"/>
                    </a:ext>
                  </a:extLst>
                </a:gridCol>
              </a:tblGrid>
              <a:tr h="156964"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Banco de dados: vacinas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83391"/>
                  </a:ext>
                </a:extLst>
              </a:tr>
              <a:tr h="156964"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Tabela: pacientes 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457397"/>
                  </a:ext>
                </a:extLst>
              </a:tr>
              <a:tr h="1569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Atributo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Típo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Tamanho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Descrição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extLst>
                  <a:ext uri="{0D108BD9-81ED-4DB2-BD59-A6C34878D82A}">
                    <a16:rowId xmlns:a16="http://schemas.microsoft.com/office/drawing/2014/main" val="3733415339"/>
                  </a:ext>
                </a:extLst>
              </a:tr>
              <a:tr h="1569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id_cpfpac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INT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011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CPF do paciente - Chave Primária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extLst>
                  <a:ext uri="{0D108BD9-81ED-4DB2-BD59-A6C34878D82A}">
                    <a16:rowId xmlns:a16="http://schemas.microsoft.com/office/drawing/2014/main" val="306775050"/>
                  </a:ext>
                </a:extLst>
              </a:tr>
              <a:tr h="1569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nomepac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VARCHAR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080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Nome do paciente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extLst>
                  <a:ext uri="{0D108BD9-81ED-4DB2-BD59-A6C34878D82A}">
                    <a16:rowId xmlns:a16="http://schemas.microsoft.com/office/drawing/2014/main" val="192579750"/>
                  </a:ext>
                </a:extLst>
              </a:tr>
              <a:tr h="1569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sexopac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VARCHAR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001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Sexo do paciente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extLst>
                  <a:ext uri="{0D108BD9-81ED-4DB2-BD59-A6C34878D82A}">
                    <a16:rowId xmlns:a16="http://schemas.microsoft.com/office/drawing/2014/main" val="3489090204"/>
                  </a:ext>
                </a:extLst>
              </a:tr>
              <a:tr h="1569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tsanguepac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VARCHAR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010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Tipo de sangue do paciente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extLst>
                  <a:ext uri="{0D108BD9-81ED-4DB2-BD59-A6C34878D82A}">
                    <a16:rowId xmlns:a16="http://schemas.microsoft.com/office/drawing/2014/main" val="2195946306"/>
                  </a:ext>
                </a:extLst>
              </a:tr>
              <a:tr h="1569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nascpac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VARCHAR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010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Data de nascimento do paciente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extLst>
                  <a:ext uri="{0D108BD9-81ED-4DB2-BD59-A6C34878D82A}">
                    <a16:rowId xmlns:a16="http://schemas.microsoft.com/office/drawing/2014/main" val="2553408070"/>
                  </a:ext>
                </a:extLst>
              </a:tr>
              <a:tr h="1569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emailpac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VARCHAR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050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Email do paciente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extLst>
                  <a:ext uri="{0D108BD9-81ED-4DB2-BD59-A6C34878D82A}">
                    <a16:rowId xmlns:a16="http://schemas.microsoft.com/office/drawing/2014/main" val="3804562986"/>
                  </a:ext>
                </a:extLst>
              </a:tr>
              <a:tr h="1569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senhapac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VARCHAR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025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Senha do paciente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extLst>
                  <a:ext uri="{0D108BD9-81ED-4DB2-BD59-A6C34878D82A}">
                    <a16:rowId xmlns:a16="http://schemas.microsoft.com/office/drawing/2014/main" val="111720711"/>
                  </a:ext>
                </a:extLst>
              </a:tr>
              <a:tr h="1569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obspac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VARCHAR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100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Observações sobre o paciente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extLst>
                  <a:ext uri="{0D108BD9-81ED-4DB2-BD59-A6C34878D82A}">
                    <a16:rowId xmlns:a16="http://schemas.microsoft.com/office/drawing/2014/main" val="323885519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AA4DC511-5730-43CE-B77A-0827EB5C5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296180"/>
              </p:ext>
            </p:extLst>
          </p:nvPr>
        </p:nvGraphicFramePr>
        <p:xfrm>
          <a:off x="721149" y="4125566"/>
          <a:ext cx="4886325" cy="1051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1021">
                  <a:extLst>
                    <a:ext uri="{9D8B030D-6E8A-4147-A177-3AD203B41FA5}">
                      <a16:colId xmlns:a16="http://schemas.microsoft.com/office/drawing/2014/main" val="2926694277"/>
                    </a:ext>
                  </a:extLst>
                </a:gridCol>
                <a:gridCol w="739786">
                  <a:extLst>
                    <a:ext uri="{9D8B030D-6E8A-4147-A177-3AD203B41FA5}">
                      <a16:colId xmlns:a16="http://schemas.microsoft.com/office/drawing/2014/main" val="2149509025"/>
                    </a:ext>
                  </a:extLst>
                </a:gridCol>
                <a:gridCol w="620608">
                  <a:extLst>
                    <a:ext uri="{9D8B030D-6E8A-4147-A177-3AD203B41FA5}">
                      <a16:colId xmlns:a16="http://schemas.microsoft.com/office/drawing/2014/main" val="560987178"/>
                    </a:ext>
                  </a:extLst>
                </a:gridCol>
                <a:gridCol w="2844910">
                  <a:extLst>
                    <a:ext uri="{9D8B030D-6E8A-4147-A177-3AD203B41FA5}">
                      <a16:colId xmlns:a16="http://schemas.microsoft.com/office/drawing/2014/main" val="2049178279"/>
                    </a:ext>
                  </a:extLst>
                </a:gridCol>
              </a:tblGrid>
              <a:tr h="156964"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Banco de dados: vacinas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16375"/>
                  </a:ext>
                </a:extLst>
              </a:tr>
              <a:tr h="156964"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Tabela: vacinas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181842"/>
                  </a:ext>
                </a:extLst>
              </a:tr>
              <a:tr h="1569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Atributo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Típo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Tamanho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Descrição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extLst>
                  <a:ext uri="{0D108BD9-81ED-4DB2-BD59-A6C34878D82A}">
                    <a16:rowId xmlns:a16="http://schemas.microsoft.com/office/drawing/2014/main" val="177584250"/>
                  </a:ext>
                </a:extLst>
              </a:tr>
              <a:tr h="1569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id_tipovac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INT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003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Tipo de Vacina - Chave Primária - Autoincremento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extLst>
                  <a:ext uri="{0D108BD9-81ED-4DB2-BD59-A6C34878D82A}">
                    <a16:rowId xmlns:a16="http://schemas.microsoft.com/office/drawing/2014/main" val="2015253052"/>
                  </a:ext>
                </a:extLst>
              </a:tr>
              <a:tr h="1569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descvac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VARCHAR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080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Descrição do tipo de vacina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extLst>
                  <a:ext uri="{0D108BD9-81ED-4DB2-BD59-A6C34878D82A}">
                    <a16:rowId xmlns:a16="http://schemas.microsoft.com/office/drawing/2014/main" val="1166558784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D8D9DA9C-98DC-4598-AC31-DE4F92FA4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971485"/>
              </p:ext>
            </p:extLst>
          </p:nvPr>
        </p:nvGraphicFramePr>
        <p:xfrm>
          <a:off x="721148" y="5427226"/>
          <a:ext cx="4886325" cy="19278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1021">
                  <a:extLst>
                    <a:ext uri="{9D8B030D-6E8A-4147-A177-3AD203B41FA5}">
                      <a16:colId xmlns:a16="http://schemas.microsoft.com/office/drawing/2014/main" val="4241794377"/>
                    </a:ext>
                  </a:extLst>
                </a:gridCol>
                <a:gridCol w="739786">
                  <a:extLst>
                    <a:ext uri="{9D8B030D-6E8A-4147-A177-3AD203B41FA5}">
                      <a16:colId xmlns:a16="http://schemas.microsoft.com/office/drawing/2014/main" val="745541384"/>
                    </a:ext>
                  </a:extLst>
                </a:gridCol>
                <a:gridCol w="620608">
                  <a:extLst>
                    <a:ext uri="{9D8B030D-6E8A-4147-A177-3AD203B41FA5}">
                      <a16:colId xmlns:a16="http://schemas.microsoft.com/office/drawing/2014/main" val="2702475266"/>
                    </a:ext>
                  </a:extLst>
                </a:gridCol>
                <a:gridCol w="2844910">
                  <a:extLst>
                    <a:ext uri="{9D8B030D-6E8A-4147-A177-3AD203B41FA5}">
                      <a16:colId xmlns:a16="http://schemas.microsoft.com/office/drawing/2014/main" val="1646178375"/>
                    </a:ext>
                  </a:extLst>
                </a:gridCol>
              </a:tblGrid>
              <a:tr h="156964"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Banco de dados: vacinas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258168"/>
                  </a:ext>
                </a:extLst>
              </a:tr>
              <a:tr h="156964"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Tabela: registros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289810"/>
                  </a:ext>
                </a:extLst>
              </a:tr>
              <a:tr h="1569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Atributo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Típo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Tamanho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Descrição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extLst>
                  <a:ext uri="{0D108BD9-81ED-4DB2-BD59-A6C34878D82A}">
                    <a16:rowId xmlns:a16="http://schemas.microsoft.com/office/drawing/2014/main" val="4168931173"/>
                  </a:ext>
                </a:extLst>
              </a:tr>
              <a:tr h="1569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id_registro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INT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011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Numero do Registro - Chave Primária - Autoincremeto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extLst>
                  <a:ext uri="{0D108BD9-81ED-4DB2-BD59-A6C34878D82A}">
                    <a16:rowId xmlns:a16="http://schemas.microsoft.com/office/drawing/2014/main" val="521523990"/>
                  </a:ext>
                </a:extLst>
              </a:tr>
              <a:tr h="1569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id_cpfpac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INT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011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CPF do paciente - Chave Estrangeira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extLst>
                  <a:ext uri="{0D108BD9-81ED-4DB2-BD59-A6C34878D82A}">
                    <a16:rowId xmlns:a16="http://schemas.microsoft.com/office/drawing/2014/main" val="3447885525"/>
                  </a:ext>
                </a:extLst>
              </a:tr>
              <a:tr h="1569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id_tipovac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INT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003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Tipo de Vacina - Chave Estrangeira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extLst>
                  <a:ext uri="{0D108BD9-81ED-4DB2-BD59-A6C34878D82A}">
                    <a16:rowId xmlns:a16="http://schemas.microsoft.com/office/drawing/2014/main" val="24377212"/>
                  </a:ext>
                </a:extLst>
              </a:tr>
              <a:tr h="1569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horavac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VARCHAR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005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Hora da Vacina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extLst>
                  <a:ext uri="{0D108BD9-81ED-4DB2-BD59-A6C34878D82A}">
                    <a16:rowId xmlns:a16="http://schemas.microsoft.com/office/drawing/2014/main" val="4144346920"/>
                  </a:ext>
                </a:extLst>
              </a:tr>
              <a:tr h="1569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datavac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VARCHAR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010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Data da Vacina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extLst>
                  <a:ext uri="{0D108BD9-81ED-4DB2-BD59-A6C34878D82A}">
                    <a16:rowId xmlns:a16="http://schemas.microsoft.com/office/drawing/2014/main" val="2089960254"/>
                  </a:ext>
                </a:extLst>
              </a:tr>
              <a:tr h="1569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obsvac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VARCHAR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100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Observações sobre o registro ou vacina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15" marR="59315" marT="0" marB="0"/>
                </a:tc>
                <a:extLst>
                  <a:ext uri="{0D108BD9-81ED-4DB2-BD59-A6C34878D82A}">
                    <a16:rowId xmlns:a16="http://schemas.microsoft.com/office/drawing/2014/main" val="3761265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22325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1CE59359-B354-4EAB-9FA0-0E49DA69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04309" y="9386940"/>
            <a:ext cx="685979" cy="39440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 rtl="0"/>
            <a:fld id="{AAEAE4A8-A6E5-453E-B946-FB774B73F48C}" type="slidenum">
              <a:rPr lang="pt-BR" smtClean="0"/>
              <a:pPr algn="ctr" rtl="0"/>
              <a:t>15</a:t>
            </a:fld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90CF970-E9E0-47DB-A1C6-A3E5A0664508}"/>
              </a:ext>
            </a:extLst>
          </p:cNvPr>
          <p:cNvSpPr txBox="1"/>
          <p:nvPr/>
        </p:nvSpPr>
        <p:spPr>
          <a:xfrm>
            <a:off x="764704" y="771375"/>
            <a:ext cx="51080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Procedimentos para Instalação do Site com o banco de dados e tabelas</a:t>
            </a:r>
            <a:endParaRPr lang="pt-BR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35A7202-8B78-4AA6-84CB-70A3CDDCACA2}"/>
              </a:ext>
            </a:extLst>
          </p:cNvPr>
          <p:cNvSpPr txBox="1"/>
          <p:nvPr/>
        </p:nvSpPr>
        <p:spPr>
          <a:xfrm>
            <a:off x="874952" y="2792760"/>
            <a:ext cx="510809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...</a:t>
            </a:r>
          </a:p>
          <a:p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8499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1CE59359-B354-4EAB-9FA0-0E49DA69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04309" y="9386940"/>
            <a:ext cx="685979" cy="39440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 rtl="0"/>
            <a:fld id="{AAEAE4A8-A6E5-453E-B946-FB774B73F48C}" type="slidenum">
              <a:rPr lang="pt-BR" smtClean="0"/>
              <a:pPr algn="ctr" rtl="0"/>
              <a:t>16</a:t>
            </a:fld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90CF970-E9E0-47DB-A1C6-A3E5A0664508}"/>
              </a:ext>
            </a:extLst>
          </p:cNvPr>
          <p:cNvSpPr txBox="1"/>
          <p:nvPr/>
        </p:nvSpPr>
        <p:spPr>
          <a:xfrm>
            <a:off x="0" y="771375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accent1">
                    <a:lumMod val="75000"/>
                  </a:schemeClr>
                </a:solidFill>
              </a:rPr>
              <a:t>Mapa do Site</a:t>
            </a:r>
            <a:endParaRPr lang="pt-BR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601F917-D708-43E8-8C24-0C1438B61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1449529"/>
            <a:ext cx="58102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05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1CE59359-B354-4EAB-9FA0-0E49DA69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04309" y="9386940"/>
            <a:ext cx="685979" cy="39440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 rtl="0"/>
            <a:fld id="{AAEAE4A8-A6E5-453E-B946-FB774B73F48C}" type="slidenum">
              <a:rPr lang="pt-BR" smtClean="0"/>
              <a:pPr algn="ctr" rtl="0"/>
              <a:t>17</a:t>
            </a:fld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90CF970-E9E0-47DB-A1C6-A3E5A0664508}"/>
              </a:ext>
            </a:extLst>
          </p:cNvPr>
          <p:cNvSpPr txBox="1"/>
          <p:nvPr/>
        </p:nvSpPr>
        <p:spPr>
          <a:xfrm>
            <a:off x="0" y="771375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accent1">
                    <a:lumMod val="75000"/>
                  </a:schemeClr>
                </a:solidFill>
              </a:rPr>
              <a:t>Homepage</a:t>
            </a:r>
            <a:endParaRPr lang="pt-BR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3438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1CE59359-B354-4EAB-9FA0-0E49DA69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04309" y="9386940"/>
            <a:ext cx="685979" cy="39440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 rtl="0"/>
            <a:fld id="{AAEAE4A8-A6E5-453E-B946-FB774B73F48C}" type="slidenum">
              <a:rPr lang="pt-BR" smtClean="0"/>
              <a:pPr algn="ctr" rtl="0"/>
              <a:t>18</a:t>
            </a:fld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90CF970-E9E0-47DB-A1C6-A3E5A0664508}"/>
              </a:ext>
            </a:extLst>
          </p:cNvPr>
          <p:cNvSpPr txBox="1"/>
          <p:nvPr/>
        </p:nvSpPr>
        <p:spPr>
          <a:xfrm>
            <a:off x="0" y="771375"/>
            <a:ext cx="685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1">
                    <a:lumMod val="75000"/>
                  </a:schemeClr>
                </a:solidFill>
              </a:rPr>
              <a:t> Página Web X</a:t>
            </a:r>
          </a:p>
        </p:txBody>
      </p:sp>
    </p:spTree>
    <p:extLst>
      <p:ext uri="{BB962C8B-B14F-4D97-AF65-F5344CB8AC3E}">
        <p14:creationId xmlns:p14="http://schemas.microsoft.com/office/powerpoint/2010/main" val="36763240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1CE59359-B354-4EAB-9FA0-0E49DA69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04309" y="9386940"/>
            <a:ext cx="685979" cy="39440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 rtl="0"/>
            <a:fld id="{AAEAE4A8-A6E5-453E-B946-FB774B73F48C}" type="slidenum">
              <a:rPr lang="pt-BR" smtClean="0"/>
              <a:pPr algn="ctr" rtl="0"/>
              <a:t>19</a:t>
            </a:fld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90CF970-E9E0-47DB-A1C6-A3E5A0664508}"/>
              </a:ext>
            </a:extLst>
          </p:cNvPr>
          <p:cNvSpPr txBox="1"/>
          <p:nvPr/>
        </p:nvSpPr>
        <p:spPr>
          <a:xfrm>
            <a:off x="0" y="771375"/>
            <a:ext cx="685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1">
                    <a:lumMod val="75000"/>
                  </a:schemeClr>
                </a:solidFill>
              </a:rPr>
              <a:t> Página Web X</a:t>
            </a:r>
          </a:p>
        </p:txBody>
      </p:sp>
    </p:spTree>
    <p:extLst>
      <p:ext uri="{BB962C8B-B14F-4D97-AF65-F5344CB8AC3E}">
        <p14:creationId xmlns:p14="http://schemas.microsoft.com/office/powerpoint/2010/main" val="10428212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362ADD3-4420-4B7F-827A-0914F52B94EB}"/>
              </a:ext>
            </a:extLst>
          </p:cNvPr>
          <p:cNvSpPr txBox="1"/>
          <p:nvPr/>
        </p:nvSpPr>
        <p:spPr>
          <a:xfrm>
            <a:off x="0" y="890349"/>
            <a:ext cx="6669360" cy="849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6038" indent="0" algn="ctr">
              <a:buNone/>
            </a:pP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CEETEPS</a:t>
            </a:r>
          </a:p>
          <a:p>
            <a:pPr marL="66038" indent="0" algn="ctr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 algn="ctr">
              <a:buNone/>
            </a:pP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Centro Estadual de Educação Tecnológica “Paula Souza”</a:t>
            </a:r>
          </a:p>
          <a:p>
            <a:pPr marL="66038" indent="0" algn="ctr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 algn="ctr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 algn="ctr">
              <a:buNone/>
            </a:pP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</a:rPr>
              <a:t>Etec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 Dr. Geraldo José Rodrigues Alckmin</a:t>
            </a:r>
          </a:p>
          <a:p>
            <a:pPr marL="66038" indent="0" algn="ctr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 algn="ctr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 algn="ctr">
              <a:buNone/>
            </a:pP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Trabalho de Conclusão de Curso</a:t>
            </a:r>
          </a:p>
          <a:p>
            <a:pPr marL="66038" indent="0" algn="ctr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 algn="ctr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 algn="ctr">
              <a:buNone/>
            </a:pP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Habilitação Técnica de Nível Médio de Técnico em Informática para Internet</a:t>
            </a:r>
          </a:p>
          <a:p>
            <a:pPr marL="66038" indent="0" algn="ctr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 algn="ctr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 algn="ctr">
              <a:buNone/>
            </a:pP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</a:rPr>
              <a:t>Orientador Prof. Ricardo J. R. Toledo</a:t>
            </a:r>
          </a:p>
          <a:p>
            <a:pPr marL="66038" indent="0" algn="ctr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 algn="ctr">
              <a:buNone/>
            </a:pP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Dezembro – 2019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1CE59359-B354-4EAB-9FA0-0E49DA69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04309" y="9386940"/>
            <a:ext cx="685979" cy="39440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 rtl="0"/>
            <a:fld id="{AAEAE4A8-A6E5-453E-B946-FB774B73F48C}" type="slidenum">
              <a:rPr lang="pt-BR" smtClean="0"/>
              <a:pPr algn="ctr" rtl="0"/>
              <a:t>20</a:t>
            </a:fld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90CF970-E9E0-47DB-A1C6-A3E5A0664508}"/>
              </a:ext>
            </a:extLst>
          </p:cNvPr>
          <p:cNvSpPr txBox="1"/>
          <p:nvPr/>
        </p:nvSpPr>
        <p:spPr>
          <a:xfrm>
            <a:off x="0" y="771375"/>
            <a:ext cx="685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1">
                    <a:lumMod val="75000"/>
                  </a:schemeClr>
                </a:solidFill>
              </a:rPr>
              <a:t> Página Web X</a:t>
            </a:r>
          </a:p>
        </p:txBody>
      </p:sp>
    </p:spTree>
    <p:extLst>
      <p:ext uri="{BB962C8B-B14F-4D97-AF65-F5344CB8AC3E}">
        <p14:creationId xmlns:p14="http://schemas.microsoft.com/office/powerpoint/2010/main" val="29740527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362ADD3-4420-4B7F-827A-0914F52B94EB}"/>
              </a:ext>
            </a:extLst>
          </p:cNvPr>
          <p:cNvSpPr txBox="1"/>
          <p:nvPr/>
        </p:nvSpPr>
        <p:spPr>
          <a:xfrm>
            <a:off x="548680" y="890349"/>
            <a:ext cx="5472608" cy="1114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6038" indent="0" algn="ctr">
              <a:buNone/>
            </a:pP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DEDICATÓRIAS</a:t>
            </a:r>
          </a:p>
          <a:p>
            <a:pPr marL="66038" indent="0" algn="ctr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>
              <a:buNone/>
            </a:pPr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</a:rPr>
              <a:t>Henrique: 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x</a:t>
            </a:r>
          </a:p>
          <a:p>
            <a:pPr marL="66038" indent="0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/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</a:rPr>
              <a:t>João Victor: </a:t>
            </a:r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/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</a:rPr>
              <a:t>Kaique: </a:t>
            </a:r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</a:rPr>
              <a:t>x</a:t>
            </a:r>
          </a:p>
          <a:p>
            <a:pPr marL="66038"/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/>
            <a:endParaRPr lang="pt-BR" sz="2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66038"/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/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</a:rPr>
              <a:t>Mariana: x</a:t>
            </a: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25312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362ADD3-4420-4B7F-827A-0914F52B94EB}"/>
              </a:ext>
            </a:extLst>
          </p:cNvPr>
          <p:cNvSpPr txBox="1"/>
          <p:nvPr/>
        </p:nvSpPr>
        <p:spPr>
          <a:xfrm>
            <a:off x="404664" y="890349"/>
            <a:ext cx="5760640" cy="10279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6038" indent="0" algn="ctr">
              <a:buNone/>
            </a:pP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AGRADECIMENTOS</a:t>
            </a:r>
          </a:p>
          <a:p>
            <a:pPr marL="66038" indent="0" algn="ctr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>
              <a:buNone/>
            </a:pPr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</a:rPr>
              <a:t>Henrique: 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x</a:t>
            </a:r>
          </a:p>
          <a:p>
            <a:pPr marL="66038" indent="0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/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</a:rPr>
              <a:t>João Victor: 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x</a:t>
            </a:r>
          </a:p>
          <a:p>
            <a:pPr marL="66038" indent="0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/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</a:rPr>
              <a:t>Kaique: 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x</a:t>
            </a:r>
          </a:p>
          <a:p>
            <a:pPr marL="66038" indent="0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64102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362ADD3-4420-4B7F-827A-0914F52B94EB}"/>
              </a:ext>
            </a:extLst>
          </p:cNvPr>
          <p:cNvSpPr txBox="1"/>
          <p:nvPr/>
        </p:nvSpPr>
        <p:spPr>
          <a:xfrm>
            <a:off x="476672" y="0"/>
            <a:ext cx="5904656" cy="1286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6038" indent="0" algn="ctr">
              <a:buNone/>
            </a:pP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EPIGRAFES</a:t>
            </a:r>
          </a:p>
          <a:p>
            <a:pPr marL="66038" indent="0" algn="ctr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>
              <a:buNone/>
            </a:pPr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</a:rPr>
              <a:t>Henrique: </a:t>
            </a:r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</a:rPr>
              <a:t>“Só por que alguma coisa não faz o que você planejou que ela fizesse não quer dizer que ela seja inútil.” </a:t>
            </a: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 algn="r">
              <a:buNone/>
            </a:pP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Autor</a:t>
            </a:r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</a:rPr>
              <a:t>: Thomas Edison</a:t>
            </a: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/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</a:rPr>
              <a:t>João Victor: </a:t>
            </a:r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</a:rPr>
              <a:t>“Inteligência e caráter: eis o objetivo da verdadeira educação.”</a:t>
            </a: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algn="r"/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Autor</a:t>
            </a:r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</a:rPr>
              <a:t>: Martin Luther King</a:t>
            </a: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/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</a:rPr>
              <a:t>Kaique Jesus: </a:t>
            </a:r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O sucesso é a soma de pequenos esforços repetidos dia após dia</a:t>
            </a:r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</a:rPr>
              <a:t>.”</a:t>
            </a: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algn="r"/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Autor</a:t>
            </a:r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</a:rPr>
              <a:t>: Robert </a:t>
            </a:r>
            <a:r>
              <a:rPr lang="pt-BR" sz="2800" b="1" dirty="0" err="1" smtClean="0">
                <a:solidFill>
                  <a:schemeClr val="accent1">
                    <a:lumMod val="75000"/>
                  </a:schemeClr>
                </a:solidFill>
              </a:rPr>
              <a:t>Collier</a:t>
            </a:r>
            <a:endParaRPr lang="pt-BR" sz="2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66038" algn="r"/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/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</a:rPr>
              <a:t>Mariana: “Se um dia de tristezas, tiveres de escolher entre o mundo e o amor, escolha o amor, com ele conquiste o mundo”.</a:t>
            </a:r>
          </a:p>
          <a:p>
            <a:pPr marL="66038" algn="r"/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</a:rPr>
              <a:t>Autor: Albert </a:t>
            </a:r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</a:rPr>
              <a:t>Einstein</a:t>
            </a:r>
            <a:endParaRPr lang="pt-BR" sz="2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66038"/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31265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362ADD3-4420-4B7F-827A-0914F52B94EB}"/>
              </a:ext>
            </a:extLst>
          </p:cNvPr>
          <p:cNvSpPr txBox="1"/>
          <p:nvPr/>
        </p:nvSpPr>
        <p:spPr>
          <a:xfrm>
            <a:off x="476672" y="890349"/>
            <a:ext cx="5760640" cy="1157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6038" indent="0" algn="ctr">
              <a:buNone/>
            </a:pP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OBJETIVO</a:t>
            </a:r>
          </a:p>
          <a:p>
            <a:pPr marL="66038" indent="0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</a:rPr>
              <a:t>	Um 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site de fácil uso, com cadastro de usuário, não relacionado a nenhuma concessionaria, mas todo o processo de troca e venda será organizada pelo próprio proprietário. </a:t>
            </a:r>
          </a:p>
          <a:p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</a:rPr>
              <a:t>	O 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proprietário irá se cadastrar com seus dados pessoais para poder registrar um veículo e assim classificar o preço (ou veiculo de preferencia para troca), ano do veiculo e o ano da ultima manutenção (uma ficha técnica sobre veículo).</a:t>
            </a:r>
          </a:p>
          <a:p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</a:rPr>
              <a:t>	O 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comprador irá se cadastrar e poderá filtrar em sua busca o modelo, ano e região de sua escolha.</a:t>
            </a:r>
          </a:p>
          <a:p>
            <a:pPr marL="66038" indent="0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55210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362ADD3-4420-4B7F-827A-0914F52B94EB}"/>
              </a:ext>
            </a:extLst>
          </p:cNvPr>
          <p:cNvSpPr txBox="1"/>
          <p:nvPr/>
        </p:nvSpPr>
        <p:spPr>
          <a:xfrm>
            <a:off x="404664" y="890349"/>
            <a:ext cx="5904656" cy="8556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6038" indent="0" algn="ctr">
              <a:buNone/>
            </a:pPr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</a:rPr>
              <a:t>JUSTIFICATIVA</a:t>
            </a:r>
          </a:p>
          <a:p>
            <a:pPr marL="66038" indent="0" algn="ctr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indent="0">
              <a:buNone/>
            </a:pPr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</a:rPr>
              <a:t>	Facilitar 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a troca ou venda de um veículo sem precisar de um intermediário, como uma concessionária. Muitas pessoas demoram meses ou, até mesmo, anos para vender o seu automóvel, e é por este motivo que criamos a 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</a:rPr>
              <a:t>Flexin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 Motors, com um intuito de realizar a venda com rapidez e eficiência.</a:t>
            </a:r>
          </a:p>
          <a:p>
            <a:pPr marL="66038" indent="0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9250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362ADD3-4420-4B7F-827A-0914F52B94EB}"/>
              </a:ext>
            </a:extLst>
          </p:cNvPr>
          <p:cNvSpPr txBox="1"/>
          <p:nvPr/>
        </p:nvSpPr>
        <p:spPr>
          <a:xfrm>
            <a:off x="476672" y="890349"/>
            <a:ext cx="5688632" cy="10710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6038" indent="0" algn="ctr">
              <a:buNone/>
            </a:pP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RESULTADOS</a:t>
            </a:r>
          </a:p>
          <a:p>
            <a:pPr marL="66038" indent="0" algn="ctr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>
              <a:buNone/>
            </a:pPr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</a:rPr>
              <a:t>Esperados: queríamos criar uma plataforma de venda simples, mas com sofisticação no layout e no fácil acesso para um leigo na área.</a:t>
            </a: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>
              <a:buNone/>
            </a:pPr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</a:rPr>
              <a:t>Atingidos: conseguimos atingir o resultado esperado, e superamos nossas expectativas em relação ao site.</a:t>
            </a: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>
              <a:buNone/>
            </a:pP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6038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31573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599338" y="770467"/>
            <a:ext cx="4887598" cy="798157"/>
          </a:xfrm>
        </p:spPr>
        <p:txBody>
          <a:bodyPr rtlCol="0">
            <a:normAutofit/>
          </a:bodyPr>
          <a:lstStyle/>
          <a:p>
            <a:pPr rtl="0"/>
            <a:r>
              <a:rPr lang="pt-BR" sz="4000" dirty="0"/>
              <a:t>Sumário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E4C8B8A-29A3-4A06-901A-5AB8F783C13C}"/>
              </a:ext>
            </a:extLst>
          </p:cNvPr>
          <p:cNvSpPr txBox="1"/>
          <p:nvPr/>
        </p:nvSpPr>
        <p:spPr>
          <a:xfrm>
            <a:off x="594967" y="6723583"/>
            <a:ext cx="5273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</a:rPr>
              <a:t>Pagina X</a:t>
            </a:r>
          </a:p>
        </p:txBody>
      </p:sp>
      <p:sp>
        <p:nvSpPr>
          <p:cNvPr id="4" name="CaixaDeTexto 3">
            <a:hlinkClick r:id="rId3" action="ppaction://hlinksldjump"/>
            <a:extLst>
              <a:ext uri="{FF2B5EF4-FFF2-40B4-BE49-F238E27FC236}">
                <a16:creationId xmlns:a16="http://schemas.microsoft.com/office/drawing/2014/main" id="{2D619ECF-0F35-4897-8C49-25469294A9DC}"/>
              </a:ext>
            </a:extLst>
          </p:cNvPr>
          <p:cNvSpPr txBox="1"/>
          <p:nvPr/>
        </p:nvSpPr>
        <p:spPr>
          <a:xfrm>
            <a:off x="595890" y="1784648"/>
            <a:ext cx="5273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Introdução</a:t>
            </a:r>
          </a:p>
        </p:txBody>
      </p:sp>
      <p:sp>
        <p:nvSpPr>
          <p:cNvPr id="5" name="CaixaDeTexto 4">
            <a:hlinkClick r:id="rId4" action="ppaction://hlinksldjump"/>
            <a:extLst>
              <a:ext uri="{FF2B5EF4-FFF2-40B4-BE49-F238E27FC236}">
                <a16:creationId xmlns:a16="http://schemas.microsoft.com/office/drawing/2014/main" id="{EAC4DBB8-0358-418B-8014-57CC26F8020B}"/>
              </a:ext>
            </a:extLst>
          </p:cNvPr>
          <p:cNvSpPr txBox="1"/>
          <p:nvPr/>
        </p:nvSpPr>
        <p:spPr>
          <a:xfrm>
            <a:off x="595890" y="2462337"/>
            <a:ext cx="5273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</a:rPr>
              <a:t>Requisitos</a:t>
            </a:r>
          </a:p>
        </p:txBody>
      </p:sp>
      <p:sp>
        <p:nvSpPr>
          <p:cNvPr id="6" name="CaixaDeTexto 5">
            <a:hlinkClick r:id="rId5" action="ppaction://hlinksldjump"/>
            <a:extLst>
              <a:ext uri="{FF2B5EF4-FFF2-40B4-BE49-F238E27FC236}">
                <a16:creationId xmlns:a16="http://schemas.microsoft.com/office/drawing/2014/main" id="{B01ECADF-EBBF-4B34-B8C4-04D637390DD2}"/>
              </a:ext>
            </a:extLst>
          </p:cNvPr>
          <p:cNvSpPr txBox="1"/>
          <p:nvPr/>
        </p:nvSpPr>
        <p:spPr>
          <a:xfrm>
            <a:off x="595889" y="3140026"/>
            <a:ext cx="5273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</a:rPr>
              <a:t>Aplicativos de Apoio</a:t>
            </a:r>
          </a:p>
        </p:txBody>
      </p:sp>
      <p:sp>
        <p:nvSpPr>
          <p:cNvPr id="8" name="CaixaDeTexto 7">
            <a:hlinkClick r:id="rId6" action="ppaction://hlinksldjump"/>
            <a:extLst>
              <a:ext uri="{FF2B5EF4-FFF2-40B4-BE49-F238E27FC236}">
                <a16:creationId xmlns:a16="http://schemas.microsoft.com/office/drawing/2014/main" id="{3794B032-4F21-45E9-B11D-4D30A4141E13}"/>
              </a:ext>
            </a:extLst>
          </p:cNvPr>
          <p:cNvSpPr txBox="1"/>
          <p:nvPr/>
        </p:nvSpPr>
        <p:spPr>
          <a:xfrm>
            <a:off x="595889" y="3771356"/>
            <a:ext cx="5273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</a:rPr>
              <a:t>Modelo Entidade Relacionamento</a:t>
            </a:r>
          </a:p>
        </p:txBody>
      </p:sp>
      <p:sp>
        <p:nvSpPr>
          <p:cNvPr id="9" name="CaixaDeTexto 8">
            <a:hlinkClick r:id="rId7" action="ppaction://hlinksldjump"/>
            <a:extLst>
              <a:ext uri="{FF2B5EF4-FFF2-40B4-BE49-F238E27FC236}">
                <a16:creationId xmlns:a16="http://schemas.microsoft.com/office/drawing/2014/main" id="{DA335E05-8A4F-43F2-BB43-BC72E4FB83D0}"/>
              </a:ext>
            </a:extLst>
          </p:cNvPr>
          <p:cNvSpPr txBox="1"/>
          <p:nvPr/>
        </p:nvSpPr>
        <p:spPr>
          <a:xfrm>
            <a:off x="603811" y="4491335"/>
            <a:ext cx="5273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</a:rPr>
              <a:t>Tabelas / Atributos</a:t>
            </a:r>
          </a:p>
        </p:txBody>
      </p:sp>
      <p:sp>
        <p:nvSpPr>
          <p:cNvPr id="11" name="CaixaDeTexto 10">
            <a:hlinkClick r:id="rId8" action="ppaction://hlinksldjump"/>
            <a:extLst>
              <a:ext uri="{FF2B5EF4-FFF2-40B4-BE49-F238E27FC236}">
                <a16:creationId xmlns:a16="http://schemas.microsoft.com/office/drawing/2014/main" id="{FB69FE2C-7734-4FE5-9ADB-65D83C7A39FE}"/>
              </a:ext>
            </a:extLst>
          </p:cNvPr>
          <p:cNvSpPr txBox="1"/>
          <p:nvPr/>
        </p:nvSpPr>
        <p:spPr>
          <a:xfrm>
            <a:off x="620688" y="5097016"/>
            <a:ext cx="5273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</a:rPr>
              <a:t>Procedimentos para instalação</a:t>
            </a:r>
          </a:p>
        </p:txBody>
      </p:sp>
      <p:sp>
        <p:nvSpPr>
          <p:cNvPr id="12" name="CaixaDeTexto 11">
            <a:hlinkClick r:id="rId9" action="ppaction://hlinksldjump"/>
            <a:extLst>
              <a:ext uri="{FF2B5EF4-FFF2-40B4-BE49-F238E27FC236}">
                <a16:creationId xmlns:a16="http://schemas.microsoft.com/office/drawing/2014/main" id="{A735C37E-A8EC-45F5-872B-42DA08319235}"/>
              </a:ext>
            </a:extLst>
          </p:cNvPr>
          <p:cNvSpPr txBox="1"/>
          <p:nvPr/>
        </p:nvSpPr>
        <p:spPr>
          <a:xfrm>
            <a:off x="620688" y="5643463"/>
            <a:ext cx="5273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</a:rPr>
              <a:t>Mapa do Site</a:t>
            </a:r>
          </a:p>
        </p:txBody>
      </p:sp>
      <p:sp>
        <p:nvSpPr>
          <p:cNvPr id="14" name="CaixaDeTexto 13">
            <a:hlinkClick r:id="rId10" action="ppaction://hlinksldjump"/>
            <a:extLst>
              <a:ext uri="{FF2B5EF4-FFF2-40B4-BE49-F238E27FC236}">
                <a16:creationId xmlns:a16="http://schemas.microsoft.com/office/drawing/2014/main" id="{DA9297FA-4799-4A87-8BA0-292200B0BAF7}"/>
              </a:ext>
            </a:extLst>
          </p:cNvPr>
          <p:cNvSpPr txBox="1"/>
          <p:nvPr/>
        </p:nvSpPr>
        <p:spPr>
          <a:xfrm>
            <a:off x="620688" y="6147519"/>
            <a:ext cx="5273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</a:rPr>
              <a:t>Homepage e descrição dos Links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711FFE0-7DD2-4B5F-B629-5D0A7A60B8CA}"/>
              </a:ext>
            </a:extLst>
          </p:cNvPr>
          <p:cNvSpPr txBox="1"/>
          <p:nvPr/>
        </p:nvSpPr>
        <p:spPr>
          <a:xfrm>
            <a:off x="620688" y="7185248"/>
            <a:ext cx="5273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</a:rPr>
              <a:t>Pagina X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AD31768-D7FA-4EE2-9AC4-487686A37880}"/>
              </a:ext>
            </a:extLst>
          </p:cNvPr>
          <p:cNvSpPr txBox="1"/>
          <p:nvPr/>
        </p:nvSpPr>
        <p:spPr>
          <a:xfrm>
            <a:off x="620688" y="7689304"/>
            <a:ext cx="5273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</a:rPr>
              <a:t>Pagina X</a:t>
            </a:r>
          </a:p>
        </p:txBody>
      </p:sp>
    </p:spTree>
    <p:extLst>
      <p:ext uri="{BB962C8B-B14F-4D97-AF65-F5344CB8AC3E}">
        <p14:creationId xmlns:p14="http://schemas.microsoft.com/office/powerpoint/2010/main" val="23198902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ntraste empresarial 16x9">
  <a:themeElements>
    <a:clrScheme name="Personalizada 2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204559"/>
      </a:hlink>
      <a:folHlink>
        <a:srgbClr val="204559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70128_TF02895266.potx" id="{1C3F158D-4492-4D82-B195-9F73B8823907}" vid="{4EC28420-27F1-4724-807D-CEE1DBBB320C}"/>
    </a:ext>
  </a:extLst>
</a:theme>
</file>

<file path=ppt/theme/theme2.xml><?xml version="1.0" encoding="utf-8"?>
<a:theme xmlns:a="http://schemas.openxmlformats.org/drawingml/2006/main" name="Tema do Offic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220E13-D325-4A9E-AA7A-0D1409275EB9}">
  <ds:schemaRefs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40262f94-9f35-4ac3-9a90-690165a166b7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a4f35948-e619-41b3-aa29-22878b09cfd2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do contraste empresarial (widescreen)</Template>
  <TotalTime>341</TotalTime>
  <Words>538</Words>
  <Application>Microsoft Office PowerPoint</Application>
  <PresentationFormat>Papel A4 (210 x 297 mm)</PresentationFormat>
  <Paragraphs>285</Paragraphs>
  <Slides>20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Calibri</vt:lpstr>
      <vt:lpstr>Franklin Gothic Medium</vt:lpstr>
      <vt:lpstr>Times New Roman</vt:lpstr>
      <vt:lpstr>Wingdings</vt:lpstr>
      <vt:lpstr>Contraste empresarial 16x9</vt:lpstr>
      <vt:lpstr>Manual Técnico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Sumário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Técnico</dc:title>
  <dc:creator>ricardo.cps.etec@gmail.com</dc:creator>
  <cp:lastModifiedBy>Aluno</cp:lastModifiedBy>
  <cp:revision>73</cp:revision>
  <dcterms:created xsi:type="dcterms:W3CDTF">2019-06-13T13:41:13Z</dcterms:created>
  <dcterms:modified xsi:type="dcterms:W3CDTF">2019-10-22T12:20:18Z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