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26415" y="2037080"/>
          <a:ext cx="2358390" cy="306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  <a:gridCol w="779780"/>
                <a:gridCol w="798830"/>
              </a:tblGrid>
              <a:tr h="4851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文件指针</a:t>
                      </a:r>
                      <a:endParaRPr lang="zh-CN" altLang="en-US"/>
                    </a:p>
                  </a:txBody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 0</a:t>
                      </a:r>
                      <a:r>
                        <a:rPr lang="zh-CN" altLang="en-US"/>
                        <a:t>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 1</a:t>
                      </a:r>
                      <a:r>
                        <a:rPr lang="zh-CN" altLang="en-US"/>
                        <a:t>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 2</a:t>
                      </a:r>
                      <a:r>
                        <a:rPr lang="zh-CN" altLang="en-US"/>
                        <a:t>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 3</a:t>
                      </a:r>
                      <a:r>
                        <a:rPr lang="zh-CN" altLang="en-US"/>
                        <a:t>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91565" y="1455420"/>
            <a:ext cx="1455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进程表项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80025" y="1113790"/>
            <a:ext cx="1455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文件表项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843145" y="1758950"/>
          <a:ext cx="2329180" cy="140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80"/>
              </a:tblGrid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文件状态标志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当前文件偏移量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r>
                        <a:rPr lang="zh-CN" altLang="en-US"/>
                        <a:t>节点指针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曲线连接符 7"/>
          <p:cNvCxnSpPr/>
          <p:nvPr/>
        </p:nvCxnSpPr>
        <p:spPr>
          <a:xfrm flipV="1">
            <a:off x="2862580" y="2106295"/>
            <a:ext cx="1934845" cy="756920"/>
          </a:xfrm>
          <a:prstGeom prst="curvedConnector3">
            <a:avLst>
              <a:gd name="adj1" fmla="val 50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flipV="1">
            <a:off x="2824480" y="2230755"/>
            <a:ext cx="2049780" cy="1130300"/>
          </a:xfrm>
          <a:prstGeom prst="curvedConnector3">
            <a:avLst>
              <a:gd name="adj1" fmla="val 5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211705"/>
            <a:ext cx="2298700" cy="1695450"/>
          </a:xfrm>
          <a:prstGeom prst="curvedConnector3">
            <a:avLst>
              <a:gd name="adj1" fmla="val 50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2872740" y="2336165"/>
            <a:ext cx="1953260" cy="1934845"/>
          </a:xfrm>
          <a:prstGeom prst="curvedConnector3">
            <a:avLst>
              <a:gd name="adj1" fmla="val 66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45510" y="3779520"/>
            <a:ext cx="948055" cy="39243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445510" y="3679825"/>
            <a:ext cx="768985" cy="59118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/>
        </p:nvGraphicFramePr>
        <p:xfrm>
          <a:off x="8531860" y="1935480"/>
          <a:ext cx="2625725" cy="10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725"/>
              </a:tblGrid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r>
                        <a:rPr lang="zh-CN" altLang="en-US"/>
                        <a:t>节点信息</a:t>
                      </a:r>
                      <a:endParaRPr lang="zh-CN" altLang="en-US"/>
                    </a:p>
                  </a:txBody>
                  <a:tcPr/>
                </a:tc>
              </a:tr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v_data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8590280" y="3779520"/>
          <a:ext cx="2338070" cy="200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070"/>
              </a:tblGrid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节点信息</a:t>
                      </a:r>
                      <a:endParaRPr lang="zh-CN" altLang="en-US"/>
                    </a:p>
                  </a:txBody>
                  <a:tcPr/>
                </a:tc>
              </a:tr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当前文件长度</a:t>
                      </a:r>
                      <a:endParaRPr lang="zh-CN" altLang="en-US"/>
                    </a:p>
                  </a:txBody>
                  <a:tcPr/>
                </a:tc>
              </a:tr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i—vnode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164320" y="1391920"/>
            <a:ext cx="154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节点项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164320" y="3106420"/>
            <a:ext cx="154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节点项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flipV="1">
            <a:off x="7077075" y="1551305"/>
            <a:ext cx="2068830" cy="1378585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endCxn id="19" idx="1"/>
          </p:cNvCxnSpPr>
          <p:nvPr/>
        </p:nvCxnSpPr>
        <p:spPr>
          <a:xfrm rot="5400000" flipV="1">
            <a:off x="8632190" y="2896870"/>
            <a:ext cx="537210" cy="5264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flipV="1">
            <a:off x="10754360" y="5448935"/>
            <a:ext cx="1169035" cy="952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1846560" y="1531620"/>
            <a:ext cx="38100" cy="390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0170160" y="1579880"/>
            <a:ext cx="166687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思源黑体 CN</vt:lpstr>
      <vt:lpstr>Calibri</vt:lpstr>
      <vt:lpstr>微软雅黑</vt:lpstr>
      <vt:lpstr>aakar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xu</cp:lastModifiedBy>
  <cp:revision>8</cp:revision>
  <dcterms:created xsi:type="dcterms:W3CDTF">2019-09-29T16:16:05Z</dcterms:created>
  <dcterms:modified xsi:type="dcterms:W3CDTF">2019-09-29T16:16:05Z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