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61" r:id="rId6"/>
    <p:sldId id="259" r:id="rId7"/>
    <p:sldId id="263" r:id="rId8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19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D37E7-6023-1D07-0E13-B98862D2A8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A20DFA-C79C-BBD0-FFDE-5355D1364F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6C90F-DEFB-E9FE-9FBB-4B53F3281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88A68-AC4C-5D49-AEE0-541644798F6D}" type="datetimeFigureOut">
              <a:rPr lang="en-KR" smtClean="0"/>
              <a:t>2023/02/28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085EB-A250-5413-85A0-E2059A866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65444-CA71-CC54-8300-CA6645D36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9672F-EF5F-C043-B01E-3D810C29C48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99038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C9844-00D1-5D42-5248-3B6A83490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52949C-BBCA-3BF4-7E92-754449A2D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C066F-D692-8DDE-2075-319C9C8DC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88A68-AC4C-5D49-AEE0-541644798F6D}" type="datetimeFigureOut">
              <a:rPr lang="en-KR" smtClean="0"/>
              <a:t>2023/02/28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71694-2740-DE1F-1F5D-61822D437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707FC-CD82-823A-45C5-A2F6726FF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9672F-EF5F-C043-B01E-3D810C29C48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47503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4D5BE1-E88A-F646-FDE0-05360689BF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09EC44-9046-2C97-894E-5764BD1F3D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79916-D0BE-21BA-E46A-D138571E2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88A68-AC4C-5D49-AEE0-541644798F6D}" type="datetimeFigureOut">
              <a:rPr lang="en-KR" smtClean="0"/>
              <a:t>2023/02/28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DC413-A9D6-9FE4-54CF-78F1E82CD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67FBC-E246-8530-2A17-1509F6560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9672F-EF5F-C043-B01E-3D810C29C48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35283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336C2-C733-E31C-2C9A-8588246FC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AC5DB-0BA2-8D9E-4201-303A6F329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1DACB-6224-C318-1389-4C7A4F4B0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88A68-AC4C-5D49-AEE0-541644798F6D}" type="datetimeFigureOut">
              <a:rPr lang="en-KR" smtClean="0"/>
              <a:t>2023/02/28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D95A8-0AE7-0F62-62D9-B747C1B68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B6009-3F44-A626-3B3F-FE6E539DD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9672F-EF5F-C043-B01E-3D810C29C48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15038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81C8D-F13A-42E2-84AB-1EBCBB12E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EE03A5-7EB1-0A6B-8AAA-5BF4C24C3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03BF6-FCD1-8F53-0A86-55987DE7F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88A68-AC4C-5D49-AEE0-541644798F6D}" type="datetimeFigureOut">
              <a:rPr lang="en-KR" smtClean="0"/>
              <a:t>2023/02/28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E9462-29BE-575D-1EF1-4EBF32DA4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B78E5-BBDA-727C-4205-4AE535355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9672F-EF5F-C043-B01E-3D810C29C48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16714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723C2-0A3C-18C6-EE6D-84AC07F81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B1634-1194-3B8E-C9E8-A37F5351FD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106F59-2C4D-F3EE-2BC9-24D4E66B9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E5108-5560-4694-49AA-2F807D9B7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88A68-AC4C-5D49-AEE0-541644798F6D}" type="datetimeFigureOut">
              <a:rPr lang="en-KR" smtClean="0"/>
              <a:t>2023/02/28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09AA43-17EF-8036-8EA6-AD57175FA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987486-A4E7-2A41-4CA5-132FDE2CF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9672F-EF5F-C043-B01E-3D810C29C48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48440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29CAB-9142-E6A7-E3BE-13B3011DD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64F0C-DB77-099B-5D41-BD1A412B5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81086B-BACF-212D-A9EB-2BEB01800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554FB5-85A6-1D69-7BE3-ACCF8400B7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3D730D-A76C-C909-6B62-32E001DCA9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1F5E50-CF3E-90ED-71CD-1F1F8C0C5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88A68-AC4C-5D49-AEE0-541644798F6D}" type="datetimeFigureOut">
              <a:rPr lang="en-KR" smtClean="0"/>
              <a:t>2023/02/28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3DDF11-8379-5D38-F47A-D684E4E01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E2466D-7018-35FB-0931-63CC381FF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9672F-EF5F-C043-B01E-3D810C29C48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33195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7D24E-6C49-2042-1279-E2192DDBB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41F25B-46DA-9C6C-B4F9-1962A3960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88A68-AC4C-5D49-AEE0-541644798F6D}" type="datetimeFigureOut">
              <a:rPr lang="en-KR" smtClean="0"/>
              <a:t>2023/02/28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7BC92F-B2F0-9E5C-E3C0-30E97C57C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F29634-2FB3-C3BD-A4BB-C7F5BF26A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9672F-EF5F-C043-B01E-3D810C29C48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515097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FE89B4-4F2F-1C5F-6039-3C12235C6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88A68-AC4C-5D49-AEE0-541644798F6D}" type="datetimeFigureOut">
              <a:rPr lang="en-KR" smtClean="0"/>
              <a:t>2023/02/28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2CF66B-33EA-A748-170E-873936D2F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CEE495-3813-04E3-F34C-9790801DD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9672F-EF5F-C043-B01E-3D810C29C48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36653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AB2C2-02AC-10A8-2B28-3D88D3428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7337C-9B81-8941-C492-D8BDB97E1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1C3097-BD1F-361D-CC19-8CB365522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6EF79-9BE5-53AD-8F5C-5A1F68ECB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88A68-AC4C-5D49-AEE0-541644798F6D}" type="datetimeFigureOut">
              <a:rPr lang="en-KR" smtClean="0"/>
              <a:t>2023/02/28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3FEA90-D26A-DD18-28E1-82E6DE6C0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99B1A-5EB1-7536-47FD-85BECA46A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9672F-EF5F-C043-B01E-3D810C29C48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02250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065EB-98EE-E5BA-9DFF-F1F075DEE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0A01B3-31A6-A710-FABE-E02333B8E8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2C8BFA-8820-47F2-5C4A-98F69ACE7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35959-8B12-9E5C-FFB2-389B74F3D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88A68-AC4C-5D49-AEE0-541644798F6D}" type="datetimeFigureOut">
              <a:rPr lang="en-KR" smtClean="0"/>
              <a:t>2023/02/28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293274-D067-2C3A-6C11-58546D71C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8A81D4-BB66-6D17-3C9F-9ED120D24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9672F-EF5F-C043-B01E-3D810C29C48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41942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D6B89D-F485-BB80-B387-DEF17FBF5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6DA7E-B164-FF06-5939-4C902F067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C4C7A-7712-93C0-CDD9-B1541F794D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88A68-AC4C-5D49-AEE0-541644798F6D}" type="datetimeFigureOut">
              <a:rPr lang="en-KR" smtClean="0"/>
              <a:t>2023/02/28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C6CBF-3523-D3AF-A7D3-97A28AC7B1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835C2-742D-D8A5-FBBD-42DC2E1EE1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9672F-EF5F-C043-B01E-3D810C29C48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20253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Joris.Vankerschaver@ghent.ac.kr" TargetMode="External"/><Relationship Id="rId2" Type="http://schemas.openxmlformats.org/officeDocument/2006/relationships/hyperlink" Target="mailto:Negin.Harandi@ghent.ac.k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utku.ozbulak@ghent.ac.kr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472C6-9A13-217D-11F4-C5B816F108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KR" dirty="0"/>
              <a:t>Bachelor project kickoff meeting</a:t>
            </a:r>
            <a:br>
              <a:rPr lang="en-KR" dirty="0"/>
            </a:b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EBB9D2-1C7D-C481-D123-CD1FCBDA09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4.6: “Optimizing the performance of neural networks using evolutionary computing”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005734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92336-17F7-452A-BCEB-0A95FB1DC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Goals for this kickoff 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EF02D-472A-2889-E2CA-DD367F969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R" dirty="0"/>
              <a:t>Get to know each other</a:t>
            </a:r>
          </a:p>
          <a:p>
            <a:r>
              <a:rPr lang="en-KR" dirty="0"/>
              <a:t>Share practical information about the project</a:t>
            </a:r>
          </a:p>
          <a:p>
            <a:r>
              <a:rPr lang="en-KR" dirty="0"/>
              <a:t>Answer questions from your side</a:t>
            </a: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221366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0EF95-1622-EDEE-A397-C1941D3DF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5A072-013C-A503-D218-F9B0720CB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R" b="1" dirty="0"/>
              <a:t>Counsellor</a:t>
            </a:r>
            <a:r>
              <a:rPr lang="en-KR" dirty="0"/>
              <a:t>: </a:t>
            </a:r>
            <a:r>
              <a:rPr lang="en-US" dirty="0" err="1"/>
              <a:t>Negin</a:t>
            </a:r>
            <a:r>
              <a:rPr lang="en-US" dirty="0"/>
              <a:t> </a:t>
            </a:r>
            <a:r>
              <a:rPr lang="en-US" dirty="0" err="1"/>
              <a:t>Harandi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Negin.Harandi@ghent.ac.kr</a:t>
            </a:r>
            <a:r>
              <a:rPr lang="en-US"/>
              <a:t>)</a:t>
            </a:r>
            <a:endParaRPr lang="en-US" dirty="0"/>
          </a:p>
          <a:p>
            <a:pPr lvl="1"/>
            <a:r>
              <a:rPr lang="en-US" dirty="0"/>
              <a:t>Week by week guidance (research goals, technical aid, general advice)</a:t>
            </a:r>
          </a:p>
          <a:p>
            <a:pPr lvl="1"/>
            <a:r>
              <a:rPr lang="en-US" dirty="0"/>
              <a:t>The expert on the topic</a:t>
            </a:r>
          </a:p>
          <a:p>
            <a:pPr lvl="1"/>
            <a:endParaRPr lang="en-US" dirty="0"/>
          </a:p>
          <a:p>
            <a:r>
              <a:rPr lang="en-KR" b="1" dirty="0"/>
              <a:t>Supervisor</a:t>
            </a:r>
            <a:r>
              <a:rPr lang="en-KR" dirty="0"/>
              <a:t>: Joris Vankerschaver (</a:t>
            </a:r>
            <a:r>
              <a:rPr lang="en-KR" dirty="0">
                <a:hlinkClick r:id="rId3"/>
              </a:rPr>
              <a:t>Joris.Vankerschaver@ghent.ac.kr</a:t>
            </a:r>
            <a:r>
              <a:rPr lang="en-KR" dirty="0"/>
              <a:t>)</a:t>
            </a:r>
          </a:p>
          <a:p>
            <a:pPr lvl="1"/>
            <a:r>
              <a:rPr lang="en-KR" dirty="0"/>
              <a:t>Guidance, but not week by week </a:t>
            </a:r>
            <a:r>
              <a:rPr lang="en-KR" dirty="0">
                <a:sym typeface="Wingdings" pitchFamily="2" charset="2"/>
              </a:rPr>
              <a:t> (unless I can find the time)</a:t>
            </a:r>
            <a:br>
              <a:rPr lang="en-KR" dirty="0">
                <a:sym typeface="Wingdings" pitchFamily="2" charset="2"/>
              </a:rPr>
            </a:br>
            <a:endParaRPr lang="en-KR" dirty="0">
              <a:sym typeface="Wingdings" pitchFamily="2" charset="2"/>
            </a:endParaRPr>
          </a:p>
          <a:p>
            <a:r>
              <a:rPr lang="en-KR" b="1" dirty="0">
                <a:sym typeface="Wingdings" pitchFamily="2" charset="2"/>
              </a:rPr>
              <a:t>Advisory</a:t>
            </a:r>
            <a:r>
              <a:rPr lang="en-KR" dirty="0">
                <a:sym typeface="Wingdings" pitchFamily="2" charset="2"/>
              </a:rPr>
              <a:t>: Utku </a:t>
            </a:r>
            <a:r>
              <a:rPr lang="en-US" dirty="0" err="1">
                <a:sym typeface="Wingdings" pitchFamily="2" charset="2"/>
              </a:rPr>
              <a:t>Özbulak</a:t>
            </a:r>
            <a:r>
              <a:rPr lang="en-KR" dirty="0">
                <a:sym typeface="Wingdings" pitchFamily="2" charset="2"/>
              </a:rPr>
              <a:t> (</a:t>
            </a:r>
            <a:r>
              <a:rPr lang="en-US" dirty="0">
                <a:sym typeface="Wingdings" pitchFamily="2" charset="2"/>
                <a:hlinkClick r:id="rId4"/>
              </a:rPr>
              <a:t>utku.ozbulak@ghent.ac.kr</a:t>
            </a:r>
            <a:r>
              <a:rPr lang="en-US" dirty="0">
                <a:sym typeface="Wingdings" pitchFamily="2" charset="2"/>
              </a:rPr>
              <a:t>)</a:t>
            </a:r>
          </a:p>
          <a:p>
            <a:endParaRPr lang="en-KR" dirty="0">
              <a:sym typeface="Wingdings" pitchFamily="2" charset="2"/>
            </a:endParaRPr>
          </a:p>
          <a:p>
            <a:pPr lvl="1"/>
            <a:endParaRPr lang="en-KR" dirty="0"/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028316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F1161-9A27-15F2-B972-86519B03E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Practical things for you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8FB7C-4A7E-05AC-58B7-FB31E9181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KR" dirty="0"/>
              <a:t>Before Status Meeting 1:</a:t>
            </a:r>
          </a:p>
          <a:p>
            <a:r>
              <a:rPr lang="en-KR" dirty="0"/>
              <a:t>Establish shared communication channel (e.g. KakaoTalk)</a:t>
            </a:r>
          </a:p>
          <a:p>
            <a:r>
              <a:rPr lang="en-KR" dirty="0"/>
              <a:t>Set up way to store shared information. Suggestions:</a:t>
            </a:r>
          </a:p>
          <a:p>
            <a:pPr lvl="1"/>
            <a:r>
              <a:rPr lang="en-KR" dirty="0"/>
              <a:t>Google Drive for papers, graphs, images, …</a:t>
            </a:r>
          </a:p>
          <a:p>
            <a:pPr lvl="1"/>
            <a:r>
              <a:rPr lang="en-KR" dirty="0"/>
              <a:t>GitHub for code (we can help with this)</a:t>
            </a:r>
          </a:p>
          <a:p>
            <a:r>
              <a:rPr lang="en-KR" dirty="0"/>
              <a:t>Establish shared log book, to keep track of</a:t>
            </a:r>
          </a:p>
          <a:p>
            <a:pPr lvl="1"/>
            <a:r>
              <a:rPr lang="en-KR" dirty="0"/>
              <a:t>Hours spent on computational phase</a:t>
            </a:r>
          </a:p>
          <a:p>
            <a:pPr lvl="1"/>
            <a:r>
              <a:rPr lang="en-KR" dirty="0"/>
              <a:t>Hypotheses tested, conclusions, …</a:t>
            </a:r>
          </a:p>
          <a:p>
            <a:r>
              <a:rPr lang="en-KR" dirty="0"/>
              <a:t>Set up Python environment for ML (we can help with this)</a:t>
            </a: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495576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1269-40D8-F92D-3C34-12BDDFE33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Deadlines and status meetings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F8C001-4AD5-9797-8CFD-456096CA9D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15583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C25BC5-DDFE-2F78-596F-952FD1188AD0}"/>
              </a:ext>
            </a:extLst>
          </p:cNvPr>
          <p:cNvSpPr txBox="1"/>
          <p:nvPr/>
        </p:nvSpPr>
        <p:spPr>
          <a:xfrm>
            <a:off x="982317" y="3835938"/>
            <a:ext cx="102273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KR" dirty="0"/>
              <a:t>Phase 1: Literature study (weeks 0-5)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KR" dirty="0"/>
              <a:t>Acquire background in the chosen topic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KR" dirty="0"/>
              <a:t>Status meeting 1 (week 2/3): review of reading done so far, bibliography of reading, 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KR" dirty="0"/>
              <a:t>Draft introduction chapter: due week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KR" dirty="0"/>
              <a:t>Phase 2: Experimental phase (weeks 2-9)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KR" dirty="0"/>
              <a:t>Put your ideas and hypotheses to the test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KR" dirty="0"/>
              <a:t>Status meeting 2 (week 6/7): what have you learned so far from computational experiments?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KR" dirty="0"/>
              <a:t>30 hours of work (excluding meetings, planning) per student over the whole phase</a:t>
            </a:r>
          </a:p>
        </p:txBody>
      </p:sp>
    </p:spTree>
    <p:extLst>
      <p:ext uri="{BB962C8B-B14F-4D97-AF65-F5344CB8AC3E}">
        <p14:creationId xmlns:p14="http://schemas.microsoft.com/office/powerpoint/2010/main" val="3603484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BBFED-8316-D0E7-5D6D-07EC2B0C7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Tips and tricks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2D8B9-9C6A-BAE5-ABE1-7A7E0AF49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KR" dirty="0"/>
              <a:t>Start with the simple things</a:t>
            </a:r>
          </a:p>
          <a:p>
            <a:r>
              <a:rPr lang="en-KR" dirty="0"/>
              <a:t>Leave enough time for the simple things</a:t>
            </a:r>
          </a:p>
          <a:p>
            <a:r>
              <a:rPr lang="en-KR" dirty="0"/>
              <a:t>Think in terms of research questions</a:t>
            </a:r>
          </a:p>
          <a:p>
            <a:pPr lvl="1"/>
            <a:r>
              <a:rPr lang="en-KR" dirty="0"/>
              <a:t>What is the relevance? What will your work establish?</a:t>
            </a:r>
          </a:p>
          <a:p>
            <a:r>
              <a:rPr lang="en-KR" dirty="0"/>
              <a:t>Keep track of how you spend your time, dead ends, etc.</a:t>
            </a:r>
          </a:p>
          <a:p>
            <a:pPr lvl="1"/>
            <a:r>
              <a:rPr lang="en-KR" dirty="0"/>
              <a:t>Failures are often the harbringers of success</a:t>
            </a:r>
          </a:p>
          <a:p>
            <a:r>
              <a:rPr lang="en-KR" dirty="0"/>
              <a:t>Combine your biology/biotech knowledge with bio data science.</a:t>
            </a:r>
          </a:p>
          <a:p>
            <a:pPr lvl="1"/>
            <a:r>
              <a:rPr lang="en-KR" b="1" dirty="0"/>
              <a:t>Pure data science is dead, pure biology is dumb. Combining the two is where new insights can be found</a:t>
            </a:r>
            <a:r>
              <a:rPr lang="en-KR" dirty="0"/>
              <a:t>.</a:t>
            </a:r>
          </a:p>
          <a:p>
            <a:pPr lvl="1"/>
            <a:r>
              <a:rPr lang="en-KR" dirty="0"/>
              <a:t>You know more biology than us!</a:t>
            </a:r>
          </a:p>
          <a:p>
            <a:pPr lvl="1"/>
            <a:r>
              <a:rPr lang="en-KR" dirty="0"/>
              <a:t>You will be quizzed on this during the final presentation.</a:t>
            </a: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713793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13E0-D0EB-2CF7-46AB-B6B4EEE18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/>
              <a:t>What’s on your mind?</a:t>
            </a:r>
          </a:p>
        </p:txBody>
      </p:sp>
    </p:spTree>
    <p:extLst>
      <p:ext uri="{BB962C8B-B14F-4D97-AF65-F5344CB8AC3E}">
        <p14:creationId xmlns:p14="http://schemas.microsoft.com/office/powerpoint/2010/main" val="4005341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411</Words>
  <Application>Microsoft Macintosh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Bachelor project kickoff meeting </vt:lpstr>
      <vt:lpstr>Goals for this kickoff meeting</vt:lpstr>
      <vt:lpstr>Roles</vt:lpstr>
      <vt:lpstr>Practical things for you to do</vt:lpstr>
      <vt:lpstr>Deadlines and status meetings</vt:lpstr>
      <vt:lpstr>Tips and tricks</vt:lpstr>
      <vt:lpstr>What’s on your mind?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Bachelor project kickoff meeting </dc:title>
  <dc:creator>Joris Vankerschaver</dc:creator>
  <cp:lastModifiedBy>Joris Vankerschaver</cp:lastModifiedBy>
  <cp:revision>9</cp:revision>
  <dcterms:created xsi:type="dcterms:W3CDTF">2023-02-27T11:44:35Z</dcterms:created>
  <dcterms:modified xsi:type="dcterms:W3CDTF">2023-02-28T06:53:23Z</dcterms:modified>
</cp:coreProperties>
</file>