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80" r:id="rId8"/>
    <p:sldId id="261" r:id="rId9"/>
    <p:sldId id="263" r:id="rId10"/>
    <p:sldId id="264" r:id="rId11"/>
    <p:sldId id="267" r:id="rId12"/>
    <p:sldId id="282" r:id="rId13"/>
    <p:sldId id="265" r:id="rId14"/>
    <p:sldId id="262" r:id="rId15"/>
    <p:sldId id="281" r:id="rId16"/>
    <p:sldId id="268" r:id="rId17"/>
    <p:sldId id="283" r:id="rId18"/>
    <p:sldId id="270" r:id="rId19"/>
    <p:sldId id="269" r:id="rId20"/>
    <p:sldId id="271" r:id="rId21"/>
    <p:sldId id="276" r:id="rId22"/>
    <p:sldId id="277" r:id="rId23"/>
    <p:sldId id="278" r:id="rId24"/>
    <p:sldId id="275" r:id="rId25"/>
    <p:sldId id="279" r:id="rId26"/>
    <p:sldId id="274" r:id="rId27"/>
    <p:sldId id="273" r:id="rId28"/>
    <p:sldId id="27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0F12B-4AFE-4328-BDEC-62E6168069D5}" v="1944" dt="2024-03-01T02:43:4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esh Jayagopi" userId="216f65fdc6c40abb" providerId="LiveId" clId="{6D20F12B-4AFE-4328-BDEC-62E6168069D5}"/>
    <pc:docChg chg="undo custSel addSld delSld modSld sldOrd">
      <pc:chgData name="Logesh Jayagopi" userId="216f65fdc6c40abb" providerId="LiveId" clId="{6D20F12B-4AFE-4328-BDEC-62E6168069D5}" dt="2024-03-01T02:43:49.789" v="4299" actId="20577"/>
      <pc:docMkLst>
        <pc:docMk/>
      </pc:docMkLst>
      <pc:sldChg chg="addSp delSp mod modTransition modClrScheme chgLayout">
        <pc:chgData name="Logesh Jayagopi" userId="216f65fdc6c40abb" providerId="LiveId" clId="{6D20F12B-4AFE-4328-BDEC-62E6168069D5}" dt="2024-02-27T16:12:55.876" v="1964"/>
        <pc:sldMkLst>
          <pc:docMk/>
          <pc:sldMk cId="292459643" sldId="256"/>
        </pc:sldMkLst>
        <pc:spChg chg="del">
          <ac:chgData name="Logesh Jayagopi" userId="216f65fdc6c40abb" providerId="LiveId" clId="{6D20F12B-4AFE-4328-BDEC-62E6168069D5}" dt="2024-02-26T13:48:20.085" v="0" actId="700"/>
          <ac:spMkLst>
            <pc:docMk/>
            <pc:sldMk cId="292459643" sldId="256"/>
            <ac:spMk id="2" creationId="{2BFE04A1-7BEF-1D93-925A-BB24BFAC757F}"/>
          </ac:spMkLst>
        </pc:spChg>
        <pc:spChg chg="del">
          <ac:chgData name="Logesh Jayagopi" userId="216f65fdc6c40abb" providerId="LiveId" clId="{6D20F12B-4AFE-4328-BDEC-62E6168069D5}" dt="2024-02-26T13:48:20.085" v="0" actId="700"/>
          <ac:spMkLst>
            <pc:docMk/>
            <pc:sldMk cId="292459643" sldId="256"/>
            <ac:spMk id="3" creationId="{5355A531-5F27-7FEB-7CC2-744F3489C080}"/>
          </ac:spMkLst>
        </pc:spChg>
        <pc:spChg chg="add del">
          <ac:chgData name="Logesh Jayagopi" userId="216f65fdc6c40abb" providerId="LiveId" clId="{6D20F12B-4AFE-4328-BDEC-62E6168069D5}" dt="2024-02-26T13:48:25.360" v="2" actId="478"/>
          <ac:spMkLst>
            <pc:docMk/>
            <pc:sldMk cId="292459643" sldId="256"/>
            <ac:spMk id="5" creationId="{E5721B91-127D-B127-E194-7A2013861FF5}"/>
          </ac:spMkLst>
        </pc:spChg>
        <pc:spChg chg="add">
          <ac:chgData name="Logesh Jayagopi" userId="216f65fdc6c40abb" providerId="LiveId" clId="{6D20F12B-4AFE-4328-BDEC-62E6168069D5}" dt="2024-02-26T13:48:26.018" v="3" actId="22"/>
          <ac:spMkLst>
            <pc:docMk/>
            <pc:sldMk cId="292459643" sldId="256"/>
            <ac:spMk id="7" creationId="{DEF792C0-71AA-2BE9-688B-DA23E016C19F}"/>
          </ac:spMkLst>
        </pc:spChg>
        <pc:picChg chg="add">
          <ac:chgData name="Logesh Jayagopi" userId="216f65fdc6c40abb" providerId="LiveId" clId="{6D20F12B-4AFE-4328-BDEC-62E6168069D5}" dt="2024-02-26T13:48:35.212" v="4"/>
          <ac:picMkLst>
            <pc:docMk/>
            <pc:sldMk cId="292459643" sldId="256"/>
            <ac:picMk id="1026" creationId="{5CF5AB1D-7D6C-F77F-C41F-BF1405510E9C}"/>
          </ac:picMkLst>
        </pc:picChg>
      </pc:sldChg>
      <pc:sldChg chg="addSp delSp modSp add mod modTransition modAnim">
        <pc:chgData name="Logesh Jayagopi" userId="216f65fdc6c40abb" providerId="LiveId" clId="{6D20F12B-4AFE-4328-BDEC-62E6168069D5}" dt="2024-02-27T16:12:55.876" v="1964"/>
        <pc:sldMkLst>
          <pc:docMk/>
          <pc:sldMk cId="796989295" sldId="257"/>
        </pc:sldMkLst>
        <pc:spChg chg="add del">
          <ac:chgData name="Logesh Jayagopi" userId="216f65fdc6c40abb" providerId="LiveId" clId="{6D20F12B-4AFE-4328-BDEC-62E6168069D5}" dt="2024-02-26T13:51:13.692" v="18" actId="478"/>
          <ac:spMkLst>
            <pc:docMk/>
            <pc:sldMk cId="796989295" sldId="257"/>
            <ac:spMk id="3" creationId="{A34CAFA3-5EAC-7D47-47C0-B70120514431}"/>
          </ac:spMkLst>
        </pc:spChg>
        <pc:spChg chg="add del">
          <ac:chgData name="Logesh Jayagopi" userId="216f65fdc6c40abb" providerId="LiveId" clId="{6D20F12B-4AFE-4328-BDEC-62E6168069D5}" dt="2024-02-26T13:51:11.002" v="17" actId="478"/>
          <ac:spMkLst>
            <pc:docMk/>
            <pc:sldMk cId="796989295" sldId="257"/>
            <ac:spMk id="5" creationId="{4043D48B-6ABF-EED0-0A48-04FAB76F0754}"/>
          </ac:spMkLst>
        </pc:spChg>
        <pc:spChg chg="del">
          <ac:chgData name="Logesh Jayagopi" userId="216f65fdc6c40abb" providerId="LiveId" clId="{6D20F12B-4AFE-4328-BDEC-62E6168069D5}" dt="2024-02-27T16:06:41.577" v="1871" actId="478"/>
          <ac:spMkLst>
            <pc:docMk/>
            <pc:sldMk cId="796989295" sldId="257"/>
            <ac:spMk id="7" creationId="{39B3FD47-DFD6-83D1-CB01-215F727037A1}"/>
          </ac:spMkLst>
        </pc:spChg>
        <pc:spChg chg="add mod">
          <ac:chgData name="Logesh Jayagopi" userId="216f65fdc6c40abb" providerId="LiveId" clId="{6D20F12B-4AFE-4328-BDEC-62E6168069D5}" dt="2024-02-27T16:03:40.441" v="1865" actId="20577"/>
          <ac:spMkLst>
            <pc:docMk/>
            <pc:sldMk cId="796989295" sldId="257"/>
            <ac:spMk id="8" creationId="{787B9835-DE7F-0014-E8B1-505EEDB6D3C5}"/>
          </ac:spMkLst>
        </pc:spChg>
        <pc:picChg chg="del mod">
          <ac:chgData name="Logesh Jayagopi" userId="216f65fdc6c40abb" providerId="LiveId" clId="{6D20F12B-4AFE-4328-BDEC-62E6168069D5}" dt="2024-02-26T13:49:27.894" v="11" actId="478"/>
          <ac:picMkLst>
            <pc:docMk/>
            <pc:sldMk cId="796989295" sldId="257"/>
            <ac:picMk id="1026" creationId="{C07B7858-4F16-9219-15F9-8311BA9647DD}"/>
          </ac:picMkLst>
        </pc:picChg>
        <pc:picChg chg="add mod">
          <ac:chgData name="Logesh Jayagopi" userId="216f65fdc6c40abb" providerId="LiveId" clId="{6D20F12B-4AFE-4328-BDEC-62E6168069D5}" dt="2024-02-26T13:49:36.004" v="14" actId="1076"/>
          <ac:picMkLst>
            <pc:docMk/>
            <pc:sldMk cId="796989295" sldId="257"/>
            <ac:picMk id="2050" creationId="{054EF219-5F59-174F-518A-B012FBDDA69D}"/>
          </ac:picMkLst>
        </pc:picChg>
      </pc:sldChg>
      <pc:sldChg chg="addSp delSp modSp add mod modTransition addAnim delAnim modAnim">
        <pc:chgData name="Logesh Jayagopi" userId="216f65fdc6c40abb" providerId="LiveId" clId="{6D20F12B-4AFE-4328-BDEC-62E6168069D5}" dt="2024-02-28T03:58:51.681" v="2019" actId="403"/>
        <pc:sldMkLst>
          <pc:docMk/>
          <pc:sldMk cId="69261579" sldId="258"/>
        </pc:sldMkLst>
        <pc:spChg chg="add mod">
          <ac:chgData name="Logesh Jayagopi" userId="216f65fdc6c40abb" providerId="LiveId" clId="{6D20F12B-4AFE-4328-BDEC-62E6168069D5}" dt="2024-02-26T13:54:21.496" v="47" actId="1076"/>
          <ac:spMkLst>
            <pc:docMk/>
            <pc:sldMk cId="69261579" sldId="258"/>
            <ac:spMk id="2" creationId="{56F310CC-F4F5-3ED3-A7AE-4817FC8FD489}"/>
          </ac:spMkLst>
        </pc:spChg>
        <pc:spChg chg="add del">
          <ac:chgData name="Logesh Jayagopi" userId="216f65fdc6c40abb" providerId="LiveId" clId="{6D20F12B-4AFE-4328-BDEC-62E6168069D5}" dt="2024-02-26T14:04:12.115" v="131" actId="478"/>
          <ac:spMkLst>
            <pc:docMk/>
            <pc:sldMk cId="69261579" sldId="258"/>
            <ac:spMk id="3" creationId="{B0D64511-C209-59E7-4889-22DEA5CE5EC1}"/>
          </ac:spMkLst>
        </pc:spChg>
        <pc:spChg chg="add mod">
          <ac:chgData name="Logesh Jayagopi" userId="216f65fdc6c40abb" providerId="LiveId" clId="{6D20F12B-4AFE-4328-BDEC-62E6168069D5}" dt="2024-02-27T10:57:57.211" v="628" actId="1076"/>
          <ac:spMkLst>
            <pc:docMk/>
            <pc:sldMk cId="69261579" sldId="258"/>
            <ac:spMk id="6" creationId="{C93D02D7-9AE0-CA78-0611-6E330E4E606B}"/>
          </ac:spMkLst>
        </pc:spChg>
        <pc:spChg chg="del">
          <ac:chgData name="Logesh Jayagopi" userId="216f65fdc6c40abb" providerId="LiveId" clId="{6D20F12B-4AFE-4328-BDEC-62E6168069D5}" dt="2024-02-27T16:06:11.591" v="1869" actId="478"/>
          <ac:spMkLst>
            <pc:docMk/>
            <pc:sldMk cId="69261579" sldId="258"/>
            <ac:spMk id="7" creationId="{B8B0E697-4DEA-BA2F-6F77-F195935C013D}"/>
          </ac:spMkLst>
        </pc:spChg>
        <pc:spChg chg="mod">
          <ac:chgData name="Logesh Jayagopi" userId="216f65fdc6c40abb" providerId="LiveId" clId="{6D20F12B-4AFE-4328-BDEC-62E6168069D5}" dt="2024-02-27T11:08:22.066" v="687" actId="1076"/>
          <ac:spMkLst>
            <pc:docMk/>
            <pc:sldMk cId="69261579" sldId="258"/>
            <ac:spMk id="8" creationId="{487B5B8A-8A33-24B2-B067-2F37FE42149A}"/>
          </ac:spMkLst>
        </pc:spChg>
        <pc:spChg chg="add mod">
          <ac:chgData name="Logesh Jayagopi" userId="216f65fdc6c40abb" providerId="LiveId" clId="{6D20F12B-4AFE-4328-BDEC-62E6168069D5}" dt="2024-02-27T10:57:52.073" v="627" actId="20577"/>
          <ac:spMkLst>
            <pc:docMk/>
            <pc:sldMk cId="69261579" sldId="258"/>
            <ac:spMk id="9" creationId="{CE51E492-71F7-BA6C-4491-F62AAEBCF6B3}"/>
          </ac:spMkLst>
        </pc:spChg>
        <pc:spChg chg="add mod">
          <ac:chgData name="Logesh Jayagopi" userId="216f65fdc6c40abb" providerId="LiveId" clId="{6D20F12B-4AFE-4328-BDEC-62E6168069D5}" dt="2024-02-26T14:08:32.594" v="263" actId="164"/>
          <ac:spMkLst>
            <pc:docMk/>
            <pc:sldMk cId="69261579" sldId="258"/>
            <ac:spMk id="10" creationId="{F098B34C-E123-155B-D32C-FAE2EA2593BC}"/>
          </ac:spMkLst>
        </pc:spChg>
        <pc:spChg chg="add mod">
          <ac:chgData name="Logesh Jayagopi" userId="216f65fdc6c40abb" providerId="LiveId" clId="{6D20F12B-4AFE-4328-BDEC-62E6168069D5}" dt="2024-02-28T03:58:34.025" v="2018" actId="20577"/>
          <ac:spMkLst>
            <pc:docMk/>
            <pc:sldMk cId="69261579" sldId="258"/>
            <ac:spMk id="21" creationId="{70860037-F781-5932-D55C-4B47B8436C40}"/>
          </ac:spMkLst>
        </pc:spChg>
        <pc:spChg chg="add del mod">
          <ac:chgData name="Logesh Jayagopi" userId="216f65fdc6c40abb" providerId="LiveId" clId="{6D20F12B-4AFE-4328-BDEC-62E6168069D5}" dt="2024-02-27T10:55:41.643" v="578" actId="478"/>
          <ac:spMkLst>
            <pc:docMk/>
            <pc:sldMk cId="69261579" sldId="258"/>
            <ac:spMk id="24" creationId="{9E1D1E07-8DDB-4816-3F0C-248385501F5F}"/>
          </ac:spMkLst>
        </pc:spChg>
        <pc:spChg chg="add del mod">
          <ac:chgData name="Logesh Jayagopi" userId="216f65fdc6c40abb" providerId="LiveId" clId="{6D20F12B-4AFE-4328-BDEC-62E6168069D5}" dt="2024-02-28T03:57:43.059" v="1971" actId="478"/>
          <ac:spMkLst>
            <pc:docMk/>
            <pc:sldMk cId="69261579" sldId="258"/>
            <ac:spMk id="25" creationId="{F94E981D-D220-56C8-DB78-5676AEC5532A}"/>
          </ac:spMkLst>
        </pc:spChg>
        <pc:spChg chg="add mod">
          <ac:chgData name="Logesh Jayagopi" userId="216f65fdc6c40abb" providerId="LiveId" clId="{6D20F12B-4AFE-4328-BDEC-62E6168069D5}" dt="2024-02-27T10:57:14.343" v="611" actId="20577"/>
          <ac:spMkLst>
            <pc:docMk/>
            <pc:sldMk cId="69261579" sldId="258"/>
            <ac:spMk id="26" creationId="{2821237F-7694-E089-328D-5D37B9D1DCB4}"/>
          </ac:spMkLst>
        </pc:spChg>
        <pc:spChg chg="add mod">
          <ac:chgData name="Logesh Jayagopi" userId="216f65fdc6c40abb" providerId="LiveId" clId="{6D20F12B-4AFE-4328-BDEC-62E6168069D5}" dt="2024-02-27T11:08:22.066" v="687" actId="1076"/>
          <ac:spMkLst>
            <pc:docMk/>
            <pc:sldMk cId="69261579" sldId="258"/>
            <ac:spMk id="29" creationId="{D25310BA-F54A-1857-0001-2B8861F59651}"/>
          </ac:spMkLst>
        </pc:spChg>
        <pc:spChg chg="add mod">
          <ac:chgData name="Logesh Jayagopi" userId="216f65fdc6c40abb" providerId="LiveId" clId="{6D20F12B-4AFE-4328-BDEC-62E6168069D5}" dt="2024-02-28T03:58:51.681" v="2019" actId="403"/>
          <ac:spMkLst>
            <pc:docMk/>
            <pc:sldMk cId="69261579" sldId="258"/>
            <ac:spMk id="30" creationId="{31E06700-F308-8392-A89F-DE859D192486}"/>
          </ac:spMkLst>
        </pc:spChg>
        <pc:spChg chg="add mod">
          <ac:chgData name="Logesh Jayagopi" userId="216f65fdc6c40abb" providerId="LiveId" clId="{6D20F12B-4AFE-4328-BDEC-62E6168069D5}" dt="2024-02-27T11:10:27.494" v="723"/>
          <ac:spMkLst>
            <pc:docMk/>
            <pc:sldMk cId="69261579" sldId="258"/>
            <ac:spMk id="31" creationId="{1E9481B4-7BEE-A8E1-916D-ED08FD67AB85}"/>
          </ac:spMkLst>
        </pc:spChg>
        <pc:spChg chg="add mod">
          <ac:chgData name="Logesh Jayagopi" userId="216f65fdc6c40abb" providerId="LiveId" clId="{6D20F12B-4AFE-4328-BDEC-62E6168069D5}" dt="2024-02-28T03:58:51.681" v="2019" actId="403"/>
          <ac:spMkLst>
            <pc:docMk/>
            <pc:sldMk cId="69261579" sldId="258"/>
            <ac:spMk id="32" creationId="{DC0F0D78-E010-427F-38E8-4BEF97EE4FA7}"/>
          </ac:spMkLst>
        </pc:spChg>
        <pc:grpChg chg="add mod">
          <ac:chgData name="Logesh Jayagopi" userId="216f65fdc6c40abb" providerId="LiveId" clId="{6D20F12B-4AFE-4328-BDEC-62E6168069D5}" dt="2024-02-26T14:08:32.594" v="263" actId="164"/>
          <ac:grpSpMkLst>
            <pc:docMk/>
            <pc:sldMk cId="69261579" sldId="258"/>
            <ac:grpSpMk id="22" creationId="{A9051222-9E39-18B3-9780-B154ED732CA8}"/>
          </ac:grpSpMkLst>
        </pc:grpChg>
        <pc:grpChg chg="add mod">
          <ac:chgData name="Logesh Jayagopi" userId="216f65fdc6c40abb" providerId="LiveId" clId="{6D20F12B-4AFE-4328-BDEC-62E6168069D5}" dt="2024-02-27T10:57:52.073" v="627" actId="20577"/>
          <ac:grpSpMkLst>
            <pc:docMk/>
            <pc:sldMk cId="69261579" sldId="258"/>
            <ac:grpSpMk id="23" creationId="{B71701AD-2C17-7AFB-11C0-5AF1CEE218A4}"/>
          </ac:grpSpMkLst>
        </pc:grpChg>
        <pc:picChg chg="add mod">
          <ac:chgData name="Logesh Jayagopi" userId="216f65fdc6c40abb" providerId="LiveId" clId="{6D20F12B-4AFE-4328-BDEC-62E6168069D5}" dt="2024-02-26T14:08:32.594" v="263" actId="164"/>
          <ac:picMkLst>
            <pc:docMk/>
            <pc:sldMk cId="69261579" sldId="258"/>
            <ac:picMk id="5" creationId="{6CAABD88-259B-9310-95E8-D710FF367F46}"/>
          </ac:picMkLst>
        </pc:picChg>
        <pc:cxnChg chg="add del mod">
          <ac:chgData name="Logesh Jayagopi" userId="216f65fdc6c40abb" providerId="LiveId" clId="{6D20F12B-4AFE-4328-BDEC-62E6168069D5}" dt="2024-02-26T14:05:53.034" v="174" actId="11529"/>
          <ac:cxnSpMkLst>
            <pc:docMk/>
            <pc:sldMk cId="69261579" sldId="258"/>
            <ac:cxnSpMk id="12" creationId="{74B7C38F-4017-0697-E755-A2F3FD55064A}"/>
          </ac:cxnSpMkLst>
        </pc:cxnChg>
        <pc:cxnChg chg="add mod">
          <ac:chgData name="Logesh Jayagopi" userId="216f65fdc6c40abb" providerId="LiveId" clId="{6D20F12B-4AFE-4328-BDEC-62E6168069D5}" dt="2024-02-27T10:57:57.211" v="628" actId="1076"/>
          <ac:cxnSpMkLst>
            <pc:docMk/>
            <pc:sldMk cId="69261579" sldId="258"/>
            <ac:cxnSpMk id="14" creationId="{BE3EA5FF-79AF-EA1F-0318-17FC8AAB7263}"/>
          </ac:cxnSpMkLst>
        </pc:cxnChg>
        <pc:cxnChg chg="add mod">
          <ac:chgData name="Logesh Jayagopi" userId="216f65fdc6c40abb" providerId="LiveId" clId="{6D20F12B-4AFE-4328-BDEC-62E6168069D5}" dt="2024-02-26T14:06:54.782" v="185" actId="14100"/>
          <ac:cxnSpMkLst>
            <pc:docMk/>
            <pc:sldMk cId="69261579" sldId="258"/>
            <ac:cxnSpMk id="17" creationId="{4EB90433-38C2-0058-8A91-AFCF3EB41FEB}"/>
          </ac:cxnSpMkLst>
        </pc:cxnChg>
      </pc:sldChg>
      <pc:sldChg chg="addSp delSp modSp add mod modTransition delAnim modAnim">
        <pc:chgData name="Logesh Jayagopi" userId="216f65fdc6c40abb" providerId="LiveId" clId="{6D20F12B-4AFE-4328-BDEC-62E6168069D5}" dt="2024-02-28T04:04:07.154" v="2212"/>
        <pc:sldMkLst>
          <pc:docMk/>
          <pc:sldMk cId="1293650765" sldId="259"/>
        </pc:sldMkLst>
        <pc:spChg chg="add mod">
          <ac:chgData name="Logesh Jayagopi" userId="216f65fdc6c40abb" providerId="LiveId" clId="{6D20F12B-4AFE-4328-BDEC-62E6168069D5}" dt="2024-02-28T04:03:47.214" v="2210" actId="13822"/>
          <ac:spMkLst>
            <pc:docMk/>
            <pc:sldMk cId="1293650765" sldId="259"/>
            <ac:spMk id="3" creationId="{81C7504C-E4FE-9094-4266-4B70533D4243}"/>
          </ac:spMkLst>
        </pc:spChg>
        <pc:spChg chg="add del mod">
          <ac:chgData name="Logesh Jayagopi" userId="216f65fdc6c40abb" providerId="LiveId" clId="{6D20F12B-4AFE-4328-BDEC-62E6168069D5}" dt="2024-02-28T03:59:25.928" v="2020" actId="478"/>
          <ac:spMkLst>
            <pc:docMk/>
            <pc:sldMk cId="1293650765" sldId="259"/>
            <ac:spMk id="4" creationId="{059166D6-69C5-788E-7713-76765A32307B}"/>
          </ac:spMkLst>
        </pc:spChg>
        <pc:spChg chg="add del mod">
          <ac:chgData name="Logesh Jayagopi" userId="216f65fdc6c40abb" providerId="LiveId" clId="{6D20F12B-4AFE-4328-BDEC-62E6168069D5}" dt="2024-02-28T03:59:30.019" v="2022" actId="478"/>
          <ac:spMkLst>
            <pc:docMk/>
            <pc:sldMk cId="1293650765" sldId="259"/>
            <ac:spMk id="5" creationId="{BC52B4A9-426F-CC03-2972-8BDA1791BF5B}"/>
          </ac:spMkLst>
        </pc:spChg>
        <pc:spChg chg="add mod">
          <ac:chgData name="Logesh Jayagopi" userId="216f65fdc6c40abb" providerId="LiveId" clId="{6D20F12B-4AFE-4328-BDEC-62E6168069D5}" dt="2024-02-28T04:02:57.261" v="2173" actId="20577"/>
          <ac:spMkLst>
            <pc:docMk/>
            <pc:sldMk cId="1293650765" sldId="259"/>
            <ac:spMk id="6" creationId="{EA844051-88EE-98D2-33A3-CC91F72082B6}"/>
          </ac:spMkLst>
        </pc:spChg>
        <pc:spChg chg="del">
          <ac:chgData name="Logesh Jayagopi" userId="216f65fdc6c40abb" providerId="LiveId" clId="{6D20F12B-4AFE-4328-BDEC-62E6168069D5}" dt="2024-02-27T16:08:54.066" v="1872" actId="478"/>
          <ac:spMkLst>
            <pc:docMk/>
            <pc:sldMk cId="1293650765" sldId="259"/>
            <ac:spMk id="7" creationId="{4D10A40E-AF27-E903-0A2B-516B9478A555}"/>
          </ac:spMkLst>
        </pc:spChg>
        <pc:spChg chg="add mod">
          <ac:chgData name="Logesh Jayagopi" userId="216f65fdc6c40abb" providerId="LiveId" clId="{6D20F12B-4AFE-4328-BDEC-62E6168069D5}" dt="2024-02-28T04:00:21.132" v="2052" actId="20577"/>
          <ac:spMkLst>
            <pc:docMk/>
            <pc:sldMk cId="1293650765" sldId="259"/>
            <ac:spMk id="7" creationId="{AE71137A-8BE6-83F9-6CBC-185AA9D6052A}"/>
          </ac:spMkLst>
        </pc:spChg>
        <pc:spChg chg="mod">
          <ac:chgData name="Logesh Jayagopi" userId="216f65fdc6c40abb" providerId="LiveId" clId="{6D20F12B-4AFE-4328-BDEC-62E6168069D5}" dt="2024-02-26T14:09:29.215" v="274" actId="20577"/>
          <ac:spMkLst>
            <pc:docMk/>
            <pc:sldMk cId="1293650765" sldId="259"/>
            <ac:spMk id="8" creationId="{C7B1FA68-F100-738D-1DB3-4FD04A8FF02B}"/>
          </ac:spMkLst>
        </pc:spChg>
        <pc:spChg chg="add del mod">
          <ac:chgData name="Logesh Jayagopi" userId="216f65fdc6c40abb" providerId="LiveId" clId="{6D20F12B-4AFE-4328-BDEC-62E6168069D5}" dt="2024-02-28T03:59:27.883" v="2021" actId="478"/>
          <ac:spMkLst>
            <pc:docMk/>
            <pc:sldMk cId="1293650765" sldId="259"/>
            <ac:spMk id="9" creationId="{93DD5A60-965B-E611-5B3E-BB8BE60CF4B9}"/>
          </ac:spMkLst>
        </pc:spChg>
        <pc:spChg chg="add del mod">
          <ac:chgData name="Logesh Jayagopi" userId="216f65fdc6c40abb" providerId="LiveId" clId="{6D20F12B-4AFE-4328-BDEC-62E6168069D5}" dt="2024-02-28T03:59:32.802" v="2023" actId="478"/>
          <ac:spMkLst>
            <pc:docMk/>
            <pc:sldMk cId="1293650765" sldId="259"/>
            <ac:spMk id="10" creationId="{4F625E9D-6D46-13E8-D3C8-C029F0BAE993}"/>
          </ac:spMkLst>
        </pc:spChg>
        <pc:spChg chg="add mod">
          <ac:chgData name="Logesh Jayagopi" userId="216f65fdc6c40abb" providerId="LiveId" clId="{6D20F12B-4AFE-4328-BDEC-62E6168069D5}" dt="2024-02-28T04:00:33.820" v="2057" actId="20577"/>
          <ac:spMkLst>
            <pc:docMk/>
            <pc:sldMk cId="1293650765" sldId="259"/>
            <ac:spMk id="11" creationId="{BB3A8807-9F4E-33B0-5AC0-1BD09B0CE620}"/>
          </ac:spMkLst>
        </pc:spChg>
        <pc:spChg chg="add mod">
          <ac:chgData name="Logesh Jayagopi" userId="216f65fdc6c40abb" providerId="LiveId" clId="{6D20F12B-4AFE-4328-BDEC-62E6168069D5}" dt="2024-02-28T04:02:54.132" v="2169" actId="1076"/>
          <ac:spMkLst>
            <pc:docMk/>
            <pc:sldMk cId="1293650765" sldId="259"/>
            <ac:spMk id="12" creationId="{4593AAF7-5C63-C603-168D-C66DF25068D6}"/>
          </ac:spMkLst>
        </pc:spChg>
        <pc:spChg chg="add mod">
          <ac:chgData name="Logesh Jayagopi" userId="216f65fdc6c40abb" providerId="LiveId" clId="{6D20F12B-4AFE-4328-BDEC-62E6168069D5}" dt="2024-02-28T04:03:16.153" v="2209" actId="20577"/>
          <ac:spMkLst>
            <pc:docMk/>
            <pc:sldMk cId="1293650765" sldId="259"/>
            <ac:spMk id="13" creationId="{EC222980-B09F-C046-7E0E-33B8E7B83018}"/>
          </ac:spMkLst>
        </pc:spChg>
        <pc:spChg chg="add mod">
          <ac:chgData name="Logesh Jayagopi" userId="216f65fdc6c40abb" providerId="LiveId" clId="{6D20F12B-4AFE-4328-BDEC-62E6168069D5}" dt="2024-02-28T04:02:34.534" v="2166" actId="571"/>
          <ac:spMkLst>
            <pc:docMk/>
            <pc:sldMk cId="1293650765" sldId="259"/>
            <ac:spMk id="14" creationId="{B3E50EA3-0F8B-6562-421A-F5DACA3C6C19}"/>
          </ac:spMkLst>
        </pc:spChg>
        <pc:spChg chg="add mod">
          <ac:chgData name="Logesh Jayagopi" userId="216f65fdc6c40abb" providerId="LiveId" clId="{6D20F12B-4AFE-4328-BDEC-62E6168069D5}" dt="2024-02-28T04:02:54.132" v="2169" actId="1076"/>
          <ac:spMkLst>
            <pc:docMk/>
            <pc:sldMk cId="1293650765" sldId="259"/>
            <ac:spMk id="15" creationId="{D49E3716-8B9A-E3BB-F257-7BA0A86EA202}"/>
          </ac:spMkLst>
        </pc:spChg>
        <pc:spChg chg="add mod">
          <ac:chgData name="Logesh Jayagopi" userId="216f65fdc6c40abb" providerId="LiveId" clId="{6D20F12B-4AFE-4328-BDEC-62E6168069D5}" dt="2024-02-28T04:02:54.132" v="2169" actId="1076"/>
          <ac:spMkLst>
            <pc:docMk/>
            <pc:sldMk cId="1293650765" sldId="259"/>
            <ac:spMk id="16" creationId="{4159CA9D-B8A5-5312-4D35-EBDD21D4B820}"/>
          </ac:spMkLst>
        </pc:spChg>
        <pc:spChg chg="add mod">
          <ac:chgData name="Logesh Jayagopi" userId="216f65fdc6c40abb" providerId="LiveId" clId="{6D20F12B-4AFE-4328-BDEC-62E6168069D5}" dt="2024-02-28T04:02:54.132" v="2169" actId="1076"/>
          <ac:spMkLst>
            <pc:docMk/>
            <pc:sldMk cId="1293650765" sldId="259"/>
            <ac:spMk id="17" creationId="{A54B05DC-4A66-B29E-01B0-FA87E135ED9C}"/>
          </ac:spMkLst>
        </pc:spChg>
      </pc:sldChg>
      <pc:sldChg chg="addSp delSp modSp add mod modTransition delAnim modAnim">
        <pc:chgData name="Logesh Jayagopi" userId="216f65fdc6c40abb" providerId="LiveId" clId="{6D20F12B-4AFE-4328-BDEC-62E6168069D5}" dt="2024-02-27T16:12:55.876" v="1964"/>
        <pc:sldMkLst>
          <pc:docMk/>
          <pc:sldMk cId="3402706346" sldId="260"/>
        </pc:sldMkLst>
        <pc:spChg chg="del">
          <ac:chgData name="Logesh Jayagopi" userId="216f65fdc6c40abb" providerId="LiveId" clId="{6D20F12B-4AFE-4328-BDEC-62E6168069D5}" dt="2024-02-26T14:13:35.448" v="388" actId="478"/>
          <ac:spMkLst>
            <pc:docMk/>
            <pc:sldMk cId="3402706346" sldId="260"/>
            <ac:spMk id="3" creationId="{AE056866-4564-14E9-60F1-6159FC0C2BFB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4" creationId="{944DBDFF-3E32-06AE-C6A8-C998089AB642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5" creationId="{C75D8581-52CA-D6FF-BA3E-595A605526CD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6" creationId="{BA171EC4-D278-DF10-0AD5-6A76A0CF1A8E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7" creationId="{212E1D83-56E5-1C4B-C3C0-75221668B15B}"/>
          </ac:spMkLst>
        </pc:spChg>
        <pc:spChg chg="mod">
          <ac:chgData name="Logesh Jayagopi" userId="216f65fdc6c40abb" providerId="LiveId" clId="{6D20F12B-4AFE-4328-BDEC-62E6168069D5}" dt="2024-02-26T14:16:09.314" v="401" actId="1076"/>
          <ac:spMkLst>
            <pc:docMk/>
            <pc:sldMk cId="3402706346" sldId="260"/>
            <ac:spMk id="8" creationId="{31573324-6628-7379-B76B-BFE541B03568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9" creationId="{10909DAB-1A4D-E226-E786-0B06D1994034}"/>
          </ac:spMkLst>
        </pc:spChg>
        <pc:spChg chg="del">
          <ac:chgData name="Logesh Jayagopi" userId="216f65fdc6c40abb" providerId="LiveId" clId="{6D20F12B-4AFE-4328-BDEC-62E6168069D5}" dt="2024-02-26T14:13:39.133" v="389" actId="478"/>
          <ac:spMkLst>
            <pc:docMk/>
            <pc:sldMk cId="3402706346" sldId="260"/>
            <ac:spMk id="10" creationId="{99FDFAA0-3F57-52DD-2440-C8078A2D09DA}"/>
          </ac:spMkLst>
        </pc:spChg>
        <pc:picChg chg="add mod">
          <ac:chgData name="Logesh Jayagopi" userId="216f65fdc6c40abb" providerId="LiveId" clId="{6D20F12B-4AFE-4328-BDEC-62E6168069D5}" dt="2024-02-26T14:16:11.642" v="402" actId="1076"/>
          <ac:picMkLst>
            <pc:docMk/>
            <pc:sldMk cId="3402706346" sldId="260"/>
            <ac:picMk id="3074" creationId="{1DB5CDB4-A945-E433-C0BD-7301757A8FCC}"/>
          </ac:picMkLst>
        </pc:picChg>
      </pc:sldChg>
      <pc:sldChg chg="addSp delSp modSp add mod modTransition modAnim">
        <pc:chgData name="Logesh Jayagopi" userId="216f65fdc6c40abb" providerId="LiveId" clId="{6D20F12B-4AFE-4328-BDEC-62E6168069D5}" dt="2024-02-29T11:57:28.751" v="3868"/>
        <pc:sldMkLst>
          <pc:docMk/>
          <pc:sldMk cId="1340638364" sldId="261"/>
        </pc:sldMkLst>
        <pc:spChg chg="add del mod">
          <ac:chgData name="Logesh Jayagopi" userId="216f65fdc6c40abb" providerId="LiveId" clId="{6D20F12B-4AFE-4328-BDEC-62E6168069D5}" dt="2024-02-26T14:21:06.250" v="443" actId="478"/>
          <ac:spMkLst>
            <pc:docMk/>
            <pc:sldMk cId="1340638364" sldId="261"/>
            <ac:spMk id="5" creationId="{2AEE66FC-267F-810B-9682-2E6DBB1C89F0}"/>
          </ac:spMkLst>
        </pc:spChg>
        <pc:spChg chg="mod">
          <ac:chgData name="Logesh Jayagopi" userId="216f65fdc6c40abb" providerId="LiveId" clId="{6D20F12B-4AFE-4328-BDEC-62E6168069D5}" dt="2024-02-26T14:21:17.200" v="445" actId="1076"/>
          <ac:spMkLst>
            <pc:docMk/>
            <pc:sldMk cId="1340638364" sldId="261"/>
            <ac:spMk id="8" creationId="{D76C21F1-A581-4456-E06D-3F538DC7F445}"/>
          </ac:spMkLst>
        </pc:spChg>
        <pc:picChg chg="add mod">
          <ac:chgData name="Logesh Jayagopi" userId="216f65fdc6c40abb" providerId="LiveId" clId="{6D20F12B-4AFE-4328-BDEC-62E6168069D5}" dt="2024-02-26T14:21:01.997" v="441" actId="1076"/>
          <ac:picMkLst>
            <pc:docMk/>
            <pc:sldMk cId="1340638364" sldId="261"/>
            <ac:picMk id="4" creationId="{E7599A28-D1E2-CFFA-E090-1488B927458F}"/>
          </ac:picMkLst>
        </pc:picChg>
        <pc:picChg chg="add mod">
          <ac:chgData name="Logesh Jayagopi" userId="216f65fdc6c40abb" providerId="LiveId" clId="{6D20F12B-4AFE-4328-BDEC-62E6168069D5}" dt="2024-02-29T11:57:25.950" v="3867" actId="1076"/>
          <ac:picMkLst>
            <pc:docMk/>
            <pc:sldMk cId="1340638364" sldId="261"/>
            <ac:picMk id="1026" creationId="{19375019-338F-BD80-B56E-E25FCA96EAC7}"/>
          </ac:picMkLst>
        </pc:picChg>
        <pc:picChg chg="del">
          <ac:chgData name="Logesh Jayagopi" userId="216f65fdc6c40abb" providerId="LiveId" clId="{6D20F12B-4AFE-4328-BDEC-62E6168069D5}" dt="2024-02-26T14:20:59.815" v="440" actId="478"/>
          <ac:picMkLst>
            <pc:docMk/>
            <pc:sldMk cId="1340638364" sldId="261"/>
            <ac:picMk id="3074" creationId="{9B26D19A-B617-96F3-80E3-520C189C2FDC}"/>
          </ac:picMkLst>
        </pc:picChg>
      </pc:sldChg>
      <pc:sldChg chg="addSp delSp modSp add mod modTransition delAnim">
        <pc:chgData name="Logesh Jayagopi" userId="216f65fdc6c40abb" providerId="LiveId" clId="{6D20F12B-4AFE-4328-BDEC-62E6168069D5}" dt="2024-02-27T16:12:55.876" v="1964"/>
        <pc:sldMkLst>
          <pc:docMk/>
          <pc:sldMk cId="563251885" sldId="262"/>
        </pc:sldMkLst>
        <pc:spChg chg="mod">
          <ac:chgData name="Logesh Jayagopi" userId="216f65fdc6c40abb" providerId="LiveId" clId="{6D20F12B-4AFE-4328-BDEC-62E6168069D5}" dt="2024-02-26T14:29:09.208" v="491" actId="20577"/>
          <ac:spMkLst>
            <pc:docMk/>
            <pc:sldMk cId="563251885" sldId="262"/>
            <ac:spMk id="2" creationId="{40A486CF-43B9-0EA8-A4C7-C35533E6E7FF}"/>
          </ac:spMkLst>
        </pc:spChg>
        <pc:spChg chg="del">
          <ac:chgData name="Logesh Jayagopi" userId="216f65fdc6c40abb" providerId="LiveId" clId="{6D20F12B-4AFE-4328-BDEC-62E6168069D5}" dt="2024-02-26T14:29:14.408" v="493" actId="478"/>
          <ac:spMkLst>
            <pc:docMk/>
            <pc:sldMk cId="563251885" sldId="262"/>
            <ac:spMk id="8" creationId="{1B46AE73-467F-B515-EC68-B2E9B6F583BA}"/>
          </ac:spMkLst>
        </pc:spChg>
        <pc:picChg chg="del">
          <ac:chgData name="Logesh Jayagopi" userId="216f65fdc6c40abb" providerId="LiveId" clId="{6D20F12B-4AFE-4328-BDEC-62E6168069D5}" dt="2024-02-26T14:29:11.676" v="492" actId="478"/>
          <ac:picMkLst>
            <pc:docMk/>
            <pc:sldMk cId="563251885" sldId="262"/>
            <ac:picMk id="4" creationId="{2E233578-F98C-95BC-CF4D-4DD2D6A23273}"/>
          </ac:picMkLst>
        </pc:picChg>
        <pc:picChg chg="add mod">
          <ac:chgData name="Logesh Jayagopi" userId="216f65fdc6c40abb" providerId="LiveId" clId="{6D20F12B-4AFE-4328-BDEC-62E6168069D5}" dt="2024-02-26T14:29:21.166" v="497" actId="1076"/>
          <ac:picMkLst>
            <pc:docMk/>
            <pc:sldMk cId="563251885" sldId="262"/>
            <ac:picMk id="4098" creationId="{5626FB51-8C34-5D0D-E2A9-60840CA56929}"/>
          </ac:picMkLst>
        </pc:picChg>
      </pc:sldChg>
      <pc:sldChg chg="new del">
        <pc:chgData name="Logesh Jayagopi" userId="216f65fdc6c40abb" providerId="LiveId" clId="{6D20F12B-4AFE-4328-BDEC-62E6168069D5}" dt="2024-02-26T14:28:42.624" v="447" actId="680"/>
        <pc:sldMkLst>
          <pc:docMk/>
          <pc:sldMk cId="3969881108" sldId="262"/>
        </pc:sldMkLst>
      </pc:sldChg>
      <pc:sldChg chg="addSp delSp modSp add mod modTransition delAnim modAnim">
        <pc:chgData name="Logesh Jayagopi" userId="216f65fdc6c40abb" providerId="LiveId" clId="{6D20F12B-4AFE-4328-BDEC-62E6168069D5}" dt="2024-02-27T16:12:55.876" v="1964"/>
        <pc:sldMkLst>
          <pc:docMk/>
          <pc:sldMk cId="243608232" sldId="263"/>
        </pc:sldMkLst>
        <pc:spChg chg="mod">
          <ac:chgData name="Logesh Jayagopi" userId="216f65fdc6c40abb" providerId="LiveId" clId="{6D20F12B-4AFE-4328-BDEC-62E6168069D5}" dt="2024-02-27T16:10:49.315" v="1892" actId="1076"/>
          <ac:spMkLst>
            <pc:docMk/>
            <pc:sldMk cId="243608232" sldId="263"/>
            <ac:spMk id="2" creationId="{F5087337-4C81-02C4-CA8B-756444DBB478}"/>
          </ac:spMkLst>
        </pc:spChg>
        <pc:spChg chg="add mod">
          <ac:chgData name="Logesh Jayagopi" userId="216f65fdc6c40abb" providerId="LiveId" clId="{6D20F12B-4AFE-4328-BDEC-62E6168069D5}" dt="2024-02-27T16:11:03.018" v="1902" actId="20577"/>
          <ac:spMkLst>
            <pc:docMk/>
            <pc:sldMk cId="243608232" sldId="263"/>
            <ac:spMk id="3" creationId="{7CB8D76D-A8F4-845A-653E-FA063BBB0009}"/>
          </ac:spMkLst>
        </pc:spChg>
        <pc:spChg chg="add mod">
          <ac:chgData name="Logesh Jayagopi" userId="216f65fdc6c40abb" providerId="LiveId" clId="{6D20F12B-4AFE-4328-BDEC-62E6168069D5}" dt="2024-02-27T10:52:33.495" v="527"/>
          <ac:spMkLst>
            <pc:docMk/>
            <pc:sldMk cId="243608232" sldId="263"/>
            <ac:spMk id="3" creationId="{E65129B1-0FB8-7CCE-D9DD-8EEC0C2CB387}"/>
          </ac:spMkLst>
        </pc:spChg>
        <pc:spChg chg="del mod">
          <ac:chgData name="Logesh Jayagopi" userId="216f65fdc6c40abb" providerId="LiveId" clId="{6D20F12B-4AFE-4328-BDEC-62E6168069D5}" dt="2024-02-27T16:10:46.235" v="1891" actId="478"/>
          <ac:spMkLst>
            <pc:docMk/>
            <pc:sldMk cId="243608232" sldId="263"/>
            <ac:spMk id="8" creationId="{C62D148D-868E-BEA1-3A94-7ACB6C3B6053}"/>
          </ac:spMkLst>
        </pc:spChg>
        <pc:picChg chg="del">
          <ac:chgData name="Logesh Jayagopi" userId="216f65fdc6c40abb" providerId="LiveId" clId="{6D20F12B-4AFE-4328-BDEC-62E6168069D5}" dt="2024-02-27T10:53:22.736" v="539" actId="478"/>
          <ac:picMkLst>
            <pc:docMk/>
            <pc:sldMk cId="243608232" sldId="263"/>
            <ac:picMk id="4" creationId="{09A37AC4-1F40-72B7-B268-E8737AD8CCFE}"/>
          </ac:picMkLst>
        </pc:picChg>
        <pc:cxnChg chg="add mod">
          <ac:chgData name="Logesh Jayagopi" userId="216f65fdc6c40abb" providerId="LiveId" clId="{6D20F12B-4AFE-4328-BDEC-62E6168069D5}" dt="2024-02-27T16:12:14.742" v="1961" actId="1076"/>
          <ac:cxnSpMkLst>
            <pc:docMk/>
            <pc:sldMk cId="243608232" sldId="263"/>
            <ac:cxnSpMk id="5" creationId="{443E2739-F44B-010E-8854-8406CF2CCC00}"/>
          </ac:cxnSpMkLst>
        </pc:cxnChg>
      </pc:sldChg>
      <pc:sldChg chg="add del">
        <pc:chgData name="Logesh Jayagopi" userId="216f65fdc6c40abb" providerId="LiveId" clId="{6D20F12B-4AFE-4328-BDEC-62E6168069D5}" dt="2024-02-27T11:21:25.522" v="772" actId="47"/>
        <pc:sldMkLst>
          <pc:docMk/>
          <pc:sldMk cId="426383229" sldId="264"/>
        </pc:sldMkLst>
      </pc:sldChg>
      <pc:sldChg chg="modSp add ord modTransition modAnim">
        <pc:chgData name="Logesh Jayagopi" userId="216f65fdc6c40abb" providerId="LiveId" clId="{6D20F12B-4AFE-4328-BDEC-62E6168069D5}" dt="2024-02-29T13:44:18.140" v="3963" actId="20577"/>
        <pc:sldMkLst>
          <pc:docMk/>
          <pc:sldMk cId="3136744904" sldId="264"/>
        </pc:sldMkLst>
        <pc:spChg chg="mod">
          <ac:chgData name="Logesh Jayagopi" userId="216f65fdc6c40abb" providerId="LiveId" clId="{6D20F12B-4AFE-4328-BDEC-62E6168069D5}" dt="2024-02-29T13:44:18.140" v="3963" actId="20577"/>
          <ac:spMkLst>
            <pc:docMk/>
            <pc:sldMk cId="3136744904" sldId="264"/>
            <ac:spMk id="8" creationId="{57B35233-70CF-F967-2CF9-BE8A4CED614F}"/>
          </ac:spMkLst>
        </pc:spChg>
      </pc:sldChg>
      <pc:sldChg chg="modSp add mod modTransition modAnim">
        <pc:chgData name="Logesh Jayagopi" userId="216f65fdc6c40abb" providerId="LiveId" clId="{6D20F12B-4AFE-4328-BDEC-62E6168069D5}" dt="2024-02-27T16:12:55.876" v="1964"/>
        <pc:sldMkLst>
          <pc:docMk/>
          <pc:sldMk cId="1881618233" sldId="265"/>
        </pc:sldMkLst>
        <pc:spChg chg="mod">
          <ac:chgData name="Logesh Jayagopi" userId="216f65fdc6c40abb" providerId="LiveId" clId="{6D20F12B-4AFE-4328-BDEC-62E6168069D5}" dt="2024-02-27T15:34:15.854" v="1596" actId="20577"/>
          <ac:spMkLst>
            <pc:docMk/>
            <pc:sldMk cId="1881618233" sldId="265"/>
            <ac:spMk id="2" creationId="{3F7BC92A-FE17-56FB-4129-A582F8C9DC53}"/>
          </ac:spMkLst>
        </pc:spChg>
        <pc:spChg chg="mod">
          <ac:chgData name="Logesh Jayagopi" userId="216f65fdc6c40abb" providerId="LiveId" clId="{6D20F12B-4AFE-4328-BDEC-62E6168069D5}" dt="2024-02-27T15:35:16.814" v="1663" actId="20577"/>
          <ac:spMkLst>
            <pc:docMk/>
            <pc:sldMk cId="1881618233" sldId="265"/>
            <ac:spMk id="8" creationId="{B1186A86-A705-1DB8-A140-6EAC9F14D470}"/>
          </ac:spMkLst>
        </pc:spChg>
      </pc:sldChg>
      <pc:sldChg chg="addSp delSp modSp add mod modTransition delAnim modAnim">
        <pc:chgData name="Logesh Jayagopi" userId="216f65fdc6c40abb" providerId="LiveId" clId="{6D20F12B-4AFE-4328-BDEC-62E6168069D5}" dt="2024-02-28T03:57:25.884" v="1969" actId="403"/>
        <pc:sldMkLst>
          <pc:docMk/>
          <pc:sldMk cId="1419904903" sldId="266"/>
        </pc:sldMkLst>
        <pc:spChg chg="add mod">
          <ac:chgData name="Logesh Jayagopi" userId="216f65fdc6c40abb" providerId="LiveId" clId="{6D20F12B-4AFE-4328-BDEC-62E6168069D5}" dt="2024-02-27T15:51:23.407" v="1673" actId="1076"/>
          <ac:spMkLst>
            <pc:docMk/>
            <pc:sldMk cId="1419904903" sldId="266"/>
            <ac:spMk id="3" creationId="{B03435DC-0F51-4816-F702-ECEA722DE7EC}"/>
          </ac:spMkLst>
        </pc:spChg>
        <pc:spChg chg="add mod">
          <ac:chgData name="Logesh Jayagopi" userId="216f65fdc6c40abb" providerId="LiveId" clId="{6D20F12B-4AFE-4328-BDEC-62E6168069D5}" dt="2024-02-27T16:04:11.675" v="1868" actId="403"/>
          <ac:spMkLst>
            <pc:docMk/>
            <pc:sldMk cId="1419904903" sldId="266"/>
            <ac:spMk id="4" creationId="{5B6E7BDA-20CE-7692-22BF-FF2C09D8F2D1}"/>
          </ac:spMkLst>
        </pc:spChg>
        <pc:spChg chg="add mod">
          <ac:chgData name="Logesh Jayagopi" userId="216f65fdc6c40abb" providerId="LiveId" clId="{6D20F12B-4AFE-4328-BDEC-62E6168069D5}" dt="2024-02-27T15:57:39.712" v="1859" actId="403"/>
          <ac:spMkLst>
            <pc:docMk/>
            <pc:sldMk cId="1419904903" sldId="266"/>
            <ac:spMk id="5" creationId="{471012C7-E815-9EED-4976-D16642AB4021}"/>
          </ac:spMkLst>
        </pc:spChg>
        <pc:spChg chg="add mod">
          <ac:chgData name="Logesh Jayagopi" userId="216f65fdc6c40abb" providerId="LiveId" clId="{6D20F12B-4AFE-4328-BDEC-62E6168069D5}" dt="2024-02-27T15:57:48.825" v="1862" actId="403"/>
          <ac:spMkLst>
            <pc:docMk/>
            <pc:sldMk cId="1419904903" sldId="266"/>
            <ac:spMk id="6" creationId="{6898EBC4-0D4F-7ADF-5AAE-A46D04DF97BE}"/>
          </ac:spMkLst>
        </pc:spChg>
        <pc:spChg chg="del">
          <ac:chgData name="Logesh Jayagopi" userId="216f65fdc6c40abb" providerId="LiveId" clId="{6D20F12B-4AFE-4328-BDEC-62E6168069D5}" dt="2024-02-27T16:06:26.986" v="1870" actId="478"/>
          <ac:spMkLst>
            <pc:docMk/>
            <pc:sldMk cId="1419904903" sldId="266"/>
            <ac:spMk id="7" creationId="{A166AAE5-92A3-B949-188B-DCCEA3A506B6}"/>
          </ac:spMkLst>
        </pc:spChg>
        <pc:spChg chg="del">
          <ac:chgData name="Logesh Jayagopi" userId="216f65fdc6c40abb" providerId="LiveId" clId="{6D20F12B-4AFE-4328-BDEC-62E6168069D5}" dt="2024-02-27T15:51:02.099" v="1665" actId="478"/>
          <ac:spMkLst>
            <pc:docMk/>
            <pc:sldMk cId="1419904903" sldId="266"/>
            <ac:spMk id="8" creationId="{98F3A3ED-883D-1F42-98BD-E0308C2C99C8}"/>
          </ac:spMkLst>
        </pc:spChg>
        <pc:spChg chg="add mod">
          <ac:chgData name="Logesh Jayagopi" userId="216f65fdc6c40abb" providerId="LiveId" clId="{6D20F12B-4AFE-4328-BDEC-62E6168069D5}" dt="2024-02-28T03:57:25.884" v="1969" actId="403"/>
          <ac:spMkLst>
            <pc:docMk/>
            <pc:sldMk cId="1419904903" sldId="266"/>
            <ac:spMk id="9" creationId="{32F7BFD8-30DC-F9B6-FEFC-45BF481D4739}"/>
          </ac:spMkLst>
        </pc:spChg>
        <pc:spChg chg="add mod">
          <ac:chgData name="Logesh Jayagopi" userId="216f65fdc6c40abb" providerId="LiveId" clId="{6D20F12B-4AFE-4328-BDEC-62E6168069D5}" dt="2024-02-27T15:55:11.899" v="1822" actId="14100"/>
          <ac:spMkLst>
            <pc:docMk/>
            <pc:sldMk cId="1419904903" sldId="266"/>
            <ac:spMk id="10" creationId="{29FE8BEF-B569-4069-2F38-798C264BB02E}"/>
          </ac:spMkLst>
        </pc:spChg>
        <pc:spChg chg="add del mod">
          <ac:chgData name="Logesh Jayagopi" userId="216f65fdc6c40abb" providerId="LiveId" clId="{6D20F12B-4AFE-4328-BDEC-62E6168069D5}" dt="2024-02-27T15:53:45.834" v="1740" actId="478"/>
          <ac:spMkLst>
            <pc:docMk/>
            <pc:sldMk cId="1419904903" sldId="266"/>
            <ac:spMk id="11" creationId="{0531F5B3-FAEE-E195-3130-33AEB80DCBB8}"/>
          </ac:spMkLst>
        </pc:spChg>
        <pc:spChg chg="add del mod">
          <ac:chgData name="Logesh Jayagopi" userId="216f65fdc6c40abb" providerId="LiveId" clId="{6D20F12B-4AFE-4328-BDEC-62E6168069D5}" dt="2024-02-27T15:53:56.727" v="1742" actId="478"/>
          <ac:spMkLst>
            <pc:docMk/>
            <pc:sldMk cId="1419904903" sldId="266"/>
            <ac:spMk id="12" creationId="{81E42F4A-3ED5-620F-4470-99C7119E87C1}"/>
          </ac:spMkLst>
        </pc:spChg>
        <pc:spChg chg="add del mod">
          <ac:chgData name="Logesh Jayagopi" userId="216f65fdc6c40abb" providerId="LiveId" clId="{6D20F12B-4AFE-4328-BDEC-62E6168069D5}" dt="2024-02-27T15:53:52.234" v="1741" actId="478"/>
          <ac:spMkLst>
            <pc:docMk/>
            <pc:sldMk cId="1419904903" sldId="266"/>
            <ac:spMk id="13" creationId="{6C8E5599-E0C1-F5AA-6E81-B5C21E934E9E}"/>
          </ac:spMkLst>
        </pc:spChg>
        <pc:spChg chg="add mod">
          <ac:chgData name="Logesh Jayagopi" userId="216f65fdc6c40abb" providerId="LiveId" clId="{6D20F12B-4AFE-4328-BDEC-62E6168069D5}" dt="2024-02-27T15:55:36.485" v="1842" actId="14100"/>
          <ac:spMkLst>
            <pc:docMk/>
            <pc:sldMk cId="1419904903" sldId="266"/>
            <ac:spMk id="14" creationId="{9C457EFE-8744-6E52-19E0-7CEA48CD25B9}"/>
          </ac:spMkLst>
        </pc:spChg>
        <pc:spChg chg="add mod">
          <ac:chgData name="Logesh Jayagopi" userId="216f65fdc6c40abb" providerId="LiveId" clId="{6D20F12B-4AFE-4328-BDEC-62E6168069D5}" dt="2024-02-27T15:55:14.554" v="1823" actId="14100"/>
          <ac:spMkLst>
            <pc:docMk/>
            <pc:sldMk cId="1419904903" sldId="266"/>
            <ac:spMk id="15" creationId="{985EC3DF-16D6-596C-DA9C-B204647ECD8D}"/>
          </ac:spMkLst>
        </pc:spChg>
        <pc:spChg chg="add mod">
          <ac:chgData name="Logesh Jayagopi" userId="216f65fdc6c40abb" providerId="LiveId" clId="{6D20F12B-4AFE-4328-BDEC-62E6168069D5}" dt="2024-02-27T15:55:21.524" v="1835" actId="20577"/>
          <ac:spMkLst>
            <pc:docMk/>
            <pc:sldMk cId="1419904903" sldId="266"/>
            <ac:spMk id="16" creationId="{66521EED-E7D6-FE42-663B-7824078E80EC}"/>
          </ac:spMkLst>
        </pc:spChg>
      </pc:sldChg>
      <pc:sldChg chg="modSp add mod modTransition">
        <pc:chgData name="Logesh Jayagopi" userId="216f65fdc6c40abb" providerId="LiveId" clId="{6D20F12B-4AFE-4328-BDEC-62E6168069D5}" dt="2024-02-29T13:45:36.669" v="4049" actId="20577"/>
        <pc:sldMkLst>
          <pc:docMk/>
          <pc:sldMk cId="3834215034" sldId="267"/>
        </pc:sldMkLst>
        <pc:spChg chg="mod">
          <ac:chgData name="Logesh Jayagopi" userId="216f65fdc6c40abb" providerId="LiveId" clId="{6D20F12B-4AFE-4328-BDEC-62E6168069D5}" dt="2024-02-29T13:45:36.669" v="4049" actId="20577"/>
          <ac:spMkLst>
            <pc:docMk/>
            <pc:sldMk cId="3834215034" sldId="267"/>
            <ac:spMk id="8" creationId="{E256D6F2-E6AE-130F-E849-A009894A5C2D}"/>
          </ac:spMkLst>
        </pc:spChg>
      </pc:sldChg>
      <pc:sldChg chg="addSp delSp modSp add mod delAnim modAnim">
        <pc:chgData name="Logesh Jayagopi" userId="216f65fdc6c40abb" providerId="LiveId" clId="{6D20F12B-4AFE-4328-BDEC-62E6168069D5}" dt="2024-02-29T13:49:39.783" v="4094" actId="20577"/>
        <pc:sldMkLst>
          <pc:docMk/>
          <pc:sldMk cId="3896926961" sldId="268"/>
        </pc:sldMkLst>
        <pc:spChg chg="mod">
          <ac:chgData name="Logesh Jayagopi" userId="216f65fdc6c40abb" providerId="LiveId" clId="{6D20F12B-4AFE-4328-BDEC-62E6168069D5}" dt="2024-02-28T06:43:56.816" v="2250" actId="1076"/>
          <ac:spMkLst>
            <pc:docMk/>
            <pc:sldMk cId="3896926961" sldId="268"/>
            <ac:spMk id="2" creationId="{6B08150B-369E-AA9A-23F0-DB4841EE9D10}"/>
          </ac:spMkLst>
        </pc:spChg>
        <pc:spChg chg="add del mod">
          <ac:chgData name="Logesh Jayagopi" userId="216f65fdc6c40abb" providerId="LiveId" clId="{6D20F12B-4AFE-4328-BDEC-62E6168069D5}" dt="2024-02-28T06:45:08.811" v="2288"/>
          <ac:spMkLst>
            <pc:docMk/>
            <pc:sldMk cId="3896926961" sldId="268"/>
            <ac:spMk id="3" creationId="{53441B0E-EFC1-C7A2-B814-C0516D11CFA7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4" creationId="{716CC7A4-9BE3-5405-BE5D-0541B002E006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5" creationId="{DB2190B1-6442-3C8D-C06C-610C3A75E742}"/>
          </ac:spMkLst>
        </pc:spChg>
        <pc:spChg chg="add del">
          <ac:chgData name="Logesh Jayagopi" userId="216f65fdc6c40abb" providerId="LiveId" clId="{6D20F12B-4AFE-4328-BDEC-62E6168069D5}" dt="2024-02-29T13:47:46.489" v="4062" actId="22"/>
          <ac:spMkLst>
            <pc:docMk/>
            <pc:sldMk cId="3896926961" sldId="268"/>
            <ac:spMk id="6" creationId="{E3D232BB-E807-A427-AA94-C7C145E4B34F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8" creationId="{351645AA-6D9A-7799-65A0-A003543D0FB8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9" creationId="{563489FC-FE49-F007-639E-DEF0D2B6BDC6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10" creationId="{B9FFF25C-3198-BF06-AF9F-51F494E6830C}"/>
          </ac:spMkLst>
        </pc:spChg>
        <pc:spChg chg="add del mod">
          <ac:chgData name="Logesh Jayagopi" userId="216f65fdc6c40abb" providerId="LiveId" clId="{6D20F12B-4AFE-4328-BDEC-62E6168069D5}" dt="2024-02-29T13:46:54.676" v="4060" actId="478"/>
          <ac:spMkLst>
            <pc:docMk/>
            <pc:sldMk cId="3896926961" sldId="268"/>
            <ac:spMk id="12" creationId="{AA642C45-0945-8966-9A50-EE2718894908}"/>
          </ac:spMkLst>
        </pc:spChg>
        <pc:spChg chg="add mod">
          <ac:chgData name="Logesh Jayagopi" userId="216f65fdc6c40abb" providerId="LiveId" clId="{6D20F12B-4AFE-4328-BDEC-62E6168069D5}" dt="2024-02-29T13:46:46.036" v="4059" actId="12"/>
          <ac:spMkLst>
            <pc:docMk/>
            <pc:sldMk cId="3896926961" sldId="268"/>
            <ac:spMk id="13" creationId="{5EBE677D-C265-36F4-F96D-7AC4A9E512F7}"/>
          </ac:spMkLst>
        </pc:spChg>
        <pc:spChg chg="add mod">
          <ac:chgData name="Logesh Jayagopi" userId="216f65fdc6c40abb" providerId="LiveId" clId="{6D20F12B-4AFE-4328-BDEC-62E6168069D5}" dt="2024-02-28T07:03:28.753" v="2723" actId="571"/>
          <ac:spMkLst>
            <pc:docMk/>
            <pc:sldMk cId="3896926961" sldId="268"/>
            <ac:spMk id="14" creationId="{A7981333-F054-F3CB-6013-864BC20386CA}"/>
          </ac:spMkLst>
        </pc:spChg>
        <pc:spChg chg="add mod">
          <ac:chgData name="Logesh Jayagopi" userId="216f65fdc6c40abb" providerId="LiveId" clId="{6D20F12B-4AFE-4328-BDEC-62E6168069D5}" dt="2024-02-28T07:04:25.332" v="2739" actId="571"/>
          <ac:spMkLst>
            <pc:docMk/>
            <pc:sldMk cId="3896926961" sldId="268"/>
            <ac:spMk id="15" creationId="{D001C1C4-EB32-C569-CFF0-13821557F71E}"/>
          </ac:spMkLst>
        </pc:spChg>
        <pc:spChg chg="add del">
          <ac:chgData name="Logesh Jayagopi" userId="216f65fdc6c40abb" providerId="LiveId" clId="{6D20F12B-4AFE-4328-BDEC-62E6168069D5}" dt="2024-02-29T13:48:16.142" v="4066" actId="478"/>
          <ac:spMkLst>
            <pc:docMk/>
            <pc:sldMk cId="3896926961" sldId="268"/>
            <ac:spMk id="15" creationId="{E1B2FF7A-3AC0-C568-40C3-3511AF2BA1C1}"/>
          </ac:spMkLst>
        </pc:spChg>
        <pc:spChg chg="add mod">
          <ac:chgData name="Logesh Jayagopi" userId="216f65fdc6c40abb" providerId="LiveId" clId="{6D20F12B-4AFE-4328-BDEC-62E6168069D5}" dt="2024-02-29T13:49:32.271" v="4085" actId="1076"/>
          <ac:spMkLst>
            <pc:docMk/>
            <pc:sldMk cId="3896926961" sldId="268"/>
            <ac:spMk id="16" creationId="{6372579B-3B61-3EE9-18E5-5F4FC686EE8B}"/>
          </ac:spMkLst>
        </pc:spChg>
        <pc:spChg chg="add mod">
          <ac:chgData name="Logesh Jayagopi" userId="216f65fdc6c40abb" providerId="LiveId" clId="{6D20F12B-4AFE-4328-BDEC-62E6168069D5}" dt="2024-02-29T13:49:39.783" v="4094" actId="20577"/>
          <ac:spMkLst>
            <pc:docMk/>
            <pc:sldMk cId="3896926961" sldId="268"/>
            <ac:spMk id="17" creationId="{AFFB106E-3AF7-CD24-AEB5-DC4B7371F54A}"/>
          </ac:spMkLst>
        </pc:spChg>
        <pc:picChg chg="add mod">
          <ac:chgData name="Logesh Jayagopi" userId="216f65fdc6c40abb" providerId="LiveId" clId="{6D20F12B-4AFE-4328-BDEC-62E6168069D5}" dt="2024-02-29T13:49:15.258" v="4075" actId="1076"/>
          <ac:picMkLst>
            <pc:docMk/>
            <pc:sldMk cId="3896926961" sldId="268"/>
            <ac:picMk id="3074" creationId="{8E15E5D7-18BC-D8AC-AA68-5BB44DE72DC0}"/>
          </ac:picMkLst>
        </pc:picChg>
        <pc:picChg chg="add mod">
          <ac:chgData name="Logesh Jayagopi" userId="216f65fdc6c40abb" providerId="LiveId" clId="{6D20F12B-4AFE-4328-BDEC-62E6168069D5}" dt="2024-02-29T13:49:17.232" v="4076" actId="1076"/>
          <ac:picMkLst>
            <pc:docMk/>
            <pc:sldMk cId="3896926961" sldId="268"/>
            <ac:picMk id="3076" creationId="{1FC93597-98FF-9C82-D093-24032B1ED613}"/>
          </ac:picMkLst>
        </pc:picChg>
        <pc:picChg chg="del">
          <ac:chgData name="Logesh Jayagopi" userId="216f65fdc6c40abb" providerId="LiveId" clId="{6D20F12B-4AFE-4328-BDEC-62E6168069D5}" dt="2024-02-28T06:43:53.153" v="2249" actId="478"/>
          <ac:picMkLst>
            <pc:docMk/>
            <pc:sldMk cId="3896926961" sldId="268"/>
            <ac:picMk id="4098" creationId="{5761C2AB-BCD7-6675-8DAD-B1C1E25C21AD}"/>
          </ac:picMkLst>
        </pc:picChg>
        <pc:cxnChg chg="add del mod">
          <ac:chgData name="Logesh Jayagopi" userId="216f65fdc6c40abb" providerId="LiveId" clId="{6D20F12B-4AFE-4328-BDEC-62E6168069D5}" dt="2024-02-29T13:46:54.676" v="4060" actId="478"/>
          <ac:cxnSpMkLst>
            <pc:docMk/>
            <pc:sldMk cId="3896926961" sldId="268"/>
            <ac:cxnSpMk id="7" creationId="{74569B1A-7812-5E43-021A-BEBC2A251691}"/>
          </ac:cxnSpMkLst>
        </pc:cxnChg>
        <pc:cxnChg chg="add del mod">
          <ac:chgData name="Logesh Jayagopi" userId="216f65fdc6c40abb" providerId="LiveId" clId="{6D20F12B-4AFE-4328-BDEC-62E6168069D5}" dt="2024-02-29T13:46:54.676" v="4060" actId="478"/>
          <ac:cxnSpMkLst>
            <pc:docMk/>
            <pc:sldMk cId="3896926961" sldId="268"/>
            <ac:cxnSpMk id="11" creationId="{458C7395-692A-8FE8-92D2-610263B90DCB}"/>
          </ac:cxnSpMkLst>
        </pc:cxnChg>
      </pc:sldChg>
      <pc:sldChg chg="addSp delSp modSp add mod delAnim modAnim">
        <pc:chgData name="Logesh Jayagopi" userId="216f65fdc6c40abb" providerId="LiveId" clId="{6D20F12B-4AFE-4328-BDEC-62E6168069D5}" dt="2024-02-28T06:57:03.417" v="2598"/>
        <pc:sldMkLst>
          <pc:docMk/>
          <pc:sldMk cId="4253321992" sldId="269"/>
        </pc:sldMkLst>
        <pc:spChg chg="mod">
          <ac:chgData name="Logesh Jayagopi" userId="216f65fdc6c40abb" providerId="LiveId" clId="{6D20F12B-4AFE-4328-BDEC-62E6168069D5}" dt="2024-02-28T06:50:46.032" v="2471" actId="1076"/>
          <ac:spMkLst>
            <pc:docMk/>
            <pc:sldMk cId="4253321992" sldId="269"/>
            <ac:spMk id="2" creationId="{FD79D065-4287-FA5F-9490-8A7FCE8C8783}"/>
          </ac:spMkLst>
        </pc:spChg>
        <pc:spChg chg="add del">
          <ac:chgData name="Logesh Jayagopi" userId="216f65fdc6c40abb" providerId="LiveId" clId="{6D20F12B-4AFE-4328-BDEC-62E6168069D5}" dt="2024-02-28T06:51:12.811" v="2474" actId="11529"/>
          <ac:spMkLst>
            <pc:docMk/>
            <pc:sldMk cId="4253321992" sldId="269"/>
            <ac:spMk id="3" creationId="{4A63D5BA-94D6-9C38-D691-3CCB4163E9A9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4" creationId="{2EB37598-C894-F559-56D5-932D38A80063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5" creationId="{B9105A95-E966-943E-B124-5225A7A41134}"/>
          </ac:spMkLst>
        </pc:spChg>
        <pc:spChg chg="add mod">
          <ac:chgData name="Logesh Jayagopi" userId="216f65fdc6c40abb" providerId="LiveId" clId="{6D20F12B-4AFE-4328-BDEC-62E6168069D5}" dt="2024-02-28T06:52:48.840" v="2517" actId="13822"/>
          <ac:spMkLst>
            <pc:docMk/>
            <pc:sldMk cId="4253321992" sldId="269"/>
            <ac:spMk id="6" creationId="{984E7242-3E67-2607-A856-BF6024B7C990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8" creationId="{4ABCE1D8-62E6-A9D6-91C8-7C4BEA629D7F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9" creationId="{43FCC3E5-F997-B0FD-0CD3-A814B6BBA8C0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10" creationId="{36FF4DB9-3BFE-90DC-87CA-3CAA2575F75C}"/>
          </ac:spMkLst>
        </pc:spChg>
        <pc:spChg chg="del">
          <ac:chgData name="Logesh Jayagopi" userId="216f65fdc6c40abb" providerId="LiveId" clId="{6D20F12B-4AFE-4328-BDEC-62E6168069D5}" dt="2024-02-28T06:51:01.272" v="2472" actId="478"/>
          <ac:spMkLst>
            <pc:docMk/>
            <pc:sldMk cId="4253321992" sldId="269"/>
            <ac:spMk id="12" creationId="{1204319A-52E3-B859-45A3-EB0B62D171B2}"/>
          </ac:spMkLst>
        </pc:spChg>
        <pc:spChg chg="add mod">
          <ac:chgData name="Logesh Jayagopi" userId="216f65fdc6c40abb" providerId="LiveId" clId="{6D20F12B-4AFE-4328-BDEC-62E6168069D5}" dt="2024-02-28T06:52:53.909" v="2518" actId="13822"/>
          <ac:spMkLst>
            <pc:docMk/>
            <pc:sldMk cId="4253321992" sldId="269"/>
            <ac:spMk id="13" creationId="{959390CB-D0DF-46B8-D1FF-EEC7D4D91320}"/>
          </ac:spMkLst>
        </pc:spChg>
        <pc:spChg chg="add mod">
          <ac:chgData name="Logesh Jayagopi" userId="216f65fdc6c40abb" providerId="LiveId" clId="{6D20F12B-4AFE-4328-BDEC-62E6168069D5}" dt="2024-02-28T06:57:01.937" v="2597" actId="164"/>
          <ac:spMkLst>
            <pc:docMk/>
            <pc:sldMk cId="4253321992" sldId="269"/>
            <ac:spMk id="14" creationId="{7CED9971-F6E5-FA27-16C5-7B9F033EE3B7}"/>
          </ac:spMkLst>
        </pc:spChg>
        <pc:spChg chg="add mod">
          <ac:chgData name="Logesh Jayagopi" userId="216f65fdc6c40abb" providerId="LiveId" clId="{6D20F12B-4AFE-4328-BDEC-62E6168069D5}" dt="2024-02-28T06:57:01.937" v="2597" actId="164"/>
          <ac:spMkLst>
            <pc:docMk/>
            <pc:sldMk cId="4253321992" sldId="269"/>
            <ac:spMk id="15" creationId="{82536D7C-801A-618B-4F2C-148728331641}"/>
          </ac:spMkLst>
        </pc:spChg>
        <pc:spChg chg="add mod">
          <ac:chgData name="Logesh Jayagopi" userId="216f65fdc6c40abb" providerId="LiveId" clId="{6D20F12B-4AFE-4328-BDEC-62E6168069D5}" dt="2024-02-28T06:54:50.652" v="2563" actId="313"/>
          <ac:spMkLst>
            <pc:docMk/>
            <pc:sldMk cId="4253321992" sldId="269"/>
            <ac:spMk id="18" creationId="{D40FC543-744E-0598-0FCD-1B73A2C7DA33}"/>
          </ac:spMkLst>
        </pc:spChg>
        <pc:spChg chg="add mod">
          <ac:chgData name="Logesh Jayagopi" userId="216f65fdc6c40abb" providerId="LiveId" clId="{6D20F12B-4AFE-4328-BDEC-62E6168069D5}" dt="2024-02-28T06:55:30.803" v="2575" actId="20577"/>
          <ac:spMkLst>
            <pc:docMk/>
            <pc:sldMk cId="4253321992" sldId="269"/>
            <ac:spMk id="20" creationId="{05AA0CC2-93B7-413B-8E1B-2DDB056E7BC5}"/>
          </ac:spMkLst>
        </pc:spChg>
        <pc:spChg chg="add mod">
          <ac:chgData name="Logesh Jayagopi" userId="216f65fdc6c40abb" providerId="LiveId" clId="{6D20F12B-4AFE-4328-BDEC-62E6168069D5}" dt="2024-02-28T06:57:01.937" v="2597" actId="164"/>
          <ac:spMkLst>
            <pc:docMk/>
            <pc:sldMk cId="4253321992" sldId="269"/>
            <ac:spMk id="22" creationId="{376A44DA-CCD7-4C3F-2E18-55C076B0ED34}"/>
          </ac:spMkLst>
        </pc:spChg>
        <pc:spChg chg="add mod">
          <ac:chgData name="Logesh Jayagopi" userId="216f65fdc6c40abb" providerId="LiveId" clId="{6D20F12B-4AFE-4328-BDEC-62E6168069D5}" dt="2024-02-28T06:57:01.937" v="2597" actId="164"/>
          <ac:spMkLst>
            <pc:docMk/>
            <pc:sldMk cId="4253321992" sldId="269"/>
            <ac:spMk id="24" creationId="{C79F919F-E453-A8BE-8865-51F19DA2F0B9}"/>
          </ac:spMkLst>
        </pc:spChg>
        <pc:grpChg chg="add mod">
          <ac:chgData name="Logesh Jayagopi" userId="216f65fdc6c40abb" providerId="LiveId" clId="{6D20F12B-4AFE-4328-BDEC-62E6168069D5}" dt="2024-02-28T06:57:01.937" v="2597" actId="164"/>
          <ac:grpSpMkLst>
            <pc:docMk/>
            <pc:sldMk cId="4253321992" sldId="269"/>
            <ac:grpSpMk id="25" creationId="{ADBED11D-2AE2-E3E2-E324-00082A675B8F}"/>
          </ac:grpSpMkLst>
        </pc:grpChg>
        <pc:cxnChg chg="del mod">
          <ac:chgData name="Logesh Jayagopi" userId="216f65fdc6c40abb" providerId="LiveId" clId="{6D20F12B-4AFE-4328-BDEC-62E6168069D5}" dt="2024-02-28T06:51:01.272" v="2472" actId="478"/>
          <ac:cxnSpMkLst>
            <pc:docMk/>
            <pc:sldMk cId="4253321992" sldId="269"/>
            <ac:cxnSpMk id="7" creationId="{F8A17900-36CE-0C02-294D-4C120F34A627}"/>
          </ac:cxnSpMkLst>
        </pc:cxnChg>
        <pc:cxnChg chg="del mod">
          <ac:chgData name="Logesh Jayagopi" userId="216f65fdc6c40abb" providerId="LiveId" clId="{6D20F12B-4AFE-4328-BDEC-62E6168069D5}" dt="2024-02-28T06:51:01.272" v="2472" actId="478"/>
          <ac:cxnSpMkLst>
            <pc:docMk/>
            <pc:sldMk cId="4253321992" sldId="269"/>
            <ac:cxnSpMk id="11" creationId="{6BE6E95B-0241-5794-69BB-695BC88E0D71}"/>
          </ac:cxnSpMkLst>
        </pc:cxnChg>
        <pc:cxnChg chg="add mod">
          <ac:chgData name="Logesh Jayagopi" userId="216f65fdc6c40abb" providerId="LiveId" clId="{6D20F12B-4AFE-4328-BDEC-62E6168069D5}" dt="2024-02-28T06:53:50.882" v="2525" actId="1076"/>
          <ac:cxnSpMkLst>
            <pc:docMk/>
            <pc:sldMk cId="4253321992" sldId="269"/>
            <ac:cxnSpMk id="17" creationId="{E84CC6D6-533C-D155-93F4-C7D869D996A8}"/>
          </ac:cxnSpMkLst>
        </pc:cxnChg>
        <pc:cxnChg chg="add mod">
          <ac:chgData name="Logesh Jayagopi" userId="216f65fdc6c40abb" providerId="LiveId" clId="{6D20F12B-4AFE-4328-BDEC-62E6168069D5}" dt="2024-02-28T06:55:25.212" v="2568" actId="1076"/>
          <ac:cxnSpMkLst>
            <pc:docMk/>
            <pc:sldMk cId="4253321992" sldId="269"/>
            <ac:cxnSpMk id="19" creationId="{B1BB266D-7EE7-0E10-B326-AA8DC3AFDE00}"/>
          </ac:cxnSpMkLst>
        </pc:cxnChg>
        <pc:cxnChg chg="add mod">
          <ac:chgData name="Logesh Jayagopi" userId="216f65fdc6c40abb" providerId="LiveId" clId="{6D20F12B-4AFE-4328-BDEC-62E6168069D5}" dt="2024-02-28T06:57:01.937" v="2597" actId="164"/>
          <ac:cxnSpMkLst>
            <pc:docMk/>
            <pc:sldMk cId="4253321992" sldId="269"/>
            <ac:cxnSpMk id="21" creationId="{C37173AF-9C0D-62FE-C858-4BE6C9BDAD46}"/>
          </ac:cxnSpMkLst>
        </pc:cxnChg>
        <pc:cxnChg chg="add mod">
          <ac:chgData name="Logesh Jayagopi" userId="216f65fdc6c40abb" providerId="LiveId" clId="{6D20F12B-4AFE-4328-BDEC-62E6168069D5}" dt="2024-02-28T06:57:01.937" v="2597" actId="164"/>
          <ac:cxnSpMkLst>
            <pc:docMk/>
            <pc:sldMk cId="4253321992" sldId="269"/>
            <ac:cxnSpMk id="23" creationId="{4306D1E0-B099-32A9-6BC5-1711C2061447}"/>
          </ac:cxnSpMkLst>
        </pc:cxnChg>
      </pc:sldChg>
      <pc:sldChg chg="addSp modSp add mod ord modAnim">
        <pc:chgData name="Logesh Jayagopi" userId="216f65fdc6c40abb" providerId="LiveId" clId="{6D20F12B-4AFE-4328-BDEC-62E6168069D5}" dt="2024-02-28T07:04:44.133" v="2742"/>
        <pc:sldMkLst>
          <pc:docMk/>
          <pc:sldMk cId="2590267485" sldId="270"/>
        </pc:sldMkLst>
        <pc:spChg chg="mod">
          <ac:chgData name="Logesh Jayagopi" userId="216f65fdc6c40abb" providerId="LiveId" clId="{6D20F12B-4AFE-4328-BDEC-62E6168069D5}" dt="2024-02-28T06:59:48.955" v="2650" actId="20577"/>
          <ac:spMkLst>
            <pc:docMk/>
            <pc:sldMk cId="2590267485" sldId="270"/>
            <ac:spMk id="2" creationId="{BA90AC16-77A7-93C8-5A6C-03AD5A2ACE62}"/>
          </ac:spMkLst>
        </pc:spChg>
        <pc:spChg chg="add mod">
          <ac:chgData name="Logesh Jayagopi" userId="216f65fdc6c40abb" providerId="LiveId" clId="{6D20F12B-4AFE-4328-BDEC-62E6168069D5}" dt="2024-02-28T06:58:34.171" v="2611" actId="14100"/>
          <ac:spMkLst>
            <pc:docMk/>
            <pc:sldMk cId="2590267485" sldId="270"/>
            <ac:spMk id="3" creationId="{5EB0D294-BD72-0C0E-1025-1B6AFD56153D}"/>
          </ac:spMkLst>
        </pc:spChg>
        <pc:spChg chg="add mod">
          <ac:chgData name="Logesh Jayagopi" userId="216f65fdc6c40abb" providerId="LiveId" clId="{6D20F12B-4AFE-4328-BDEC-62E6168069D5}" dt="2024-02-28T06:58:16.472" v="2607"/>
          <ac:spMkLst>
            <pc:docMk/>
            <pc:sldMk cId="2590267485" sldId="270"/>
            <ac:spMk id="6" creationId="{F6C2181D-7881-CCF7-F697-DC3B50E4AB9E}"/>
          </ac:spMkLst>
        </pc:spChg>
        <pc:spChg chg="add mod">
          <ac:chgData name="Logesh Jayagopi" userId="216f65fdc6c40abb" providerId="LiveId" clId="{6D20F12B-4AFE-4328-BDEC-62E6168069D5}" dt="2024-02-28T06:58:28.383" v="2610" actId="14100"/>
          <ac:spMkLst>
            <pc:docMk/>
            <pc:sldMk cId="2590267485" sldId="270"/>
            <ac:spMk id="13" creationId="{8A196A07-C27F-13F9-A254-C65E57521E15}"/>
          </ac:spMkLst>
        </pc:spChg>
      </pc:sldChg>
      <pc:sldChg chg="modSp add mod modAnim">
        <pc:chgData name="Logesh Jayagopi" userId="216f65fdc6c40abb" providerId="LiveId" clId="{6D20F12B-4AFE-4328-BDEC-62E6168069D5}" dt="2024-02-28T07:27:35.935" v="2774" actId="1076"/>
        <pc:sldMkLst>
          <pc:docMk/>
          <pc:sldMk cId="1207880899" sldId="271"/>
        </pc:sldMkLst>
        <pc:spChg chg="mod">
          <ac:chgData name="Logesh Jayagopi" userId="216f65fdc6c40abb" providerId="LiveId" clId="{6D20F12B-4AFE-4328-BDEC-62E6168069D5}" dt="2024-02-28T07:27:35.935" v="2774" actId="1076"/>
          <ac:spMkLst>
            <pc:docMk/>
            <pc:sldMk cId="1207880899" sldId="271"/>
            <ac:spMk id="2" creationId="{4889B933-5CDF-FCCF-7E8F-A4A18AB05B7D}"/>
          </ac:spMkLst>
        </pc:spChg>
        <pc:spChg chg="mod">
          <ac:chgData name="Logesh Jayagopi" userId="216f65fdc6c40abb" providerId="LiveId" clId="{6D20F12B-4AFE-4328-BDEC-62E6168069D5}" dt="2024-02-28T06:59:33.470" v="2620" actId="20577"/>
          <ac:spMkLst>
            <pc:docMk/>
            <pc:sldMk cId="1207880899" sldId="271"/>
            <ac:spMk id="4" creationId="{0F2CC1F3-8ACF-67A1-3F16-6E6DDA770444}"/>
          </ac:spMkLst>
        </pc:spChg>
        <pc:spChg chg="mod">
          <ac:chgData name="Logesh Jayagopi" userId="216f65fdc6c40abb" providerId="LiveId" clId="{6D20F12B-4AFE-4328-BDEC-62E6168069D5}" dt="2024-02-28T07:26:23.290" v="2755" actId="207"/>
          <ac:spMkLst>
            <pc:docMk/>
            <pc:sldMk cId="1207880899" sldId="271"/>
            <ac:spMk id="5" creationId="{AC1CD1F9-0EF7-E1FE-DE48-178077115DC9}"/>
          </ac:spMkLst>
        </pc:spChg>
        <pc:spChg chg="mod">
          <ac:chgData name="Logesh Jayagopi" userId="216f65fdc6c40abb" providerId="LiveId" clId="{6D20F12B-4AFE-4328-BDEC-62E6168069D5}" dt="2024-02-28T07:00:07.014" v="2670" actId="20577"/>
          <ac:spMkLst>
            <pc:docMk/>
            <pc:sldMk cId="1207880899" sldId="271"/>
            <ac:spMk id="8" creationId="{9D391551-3DE6-19FE-3C4E-7DAC1AB65D82}"/>
          </ac:spMkLst>
        </pc:spChg>
        <pc:spChg chg="mod">
          <ac:chgData name="Logesh Jayagopi" userId="216f65fdc6c40abb" providerId="LiveId" clId="{6D20F12B-4AFE-4328-BDEC-62E6168069D5}" dt="2024-02-28T06:59:42.130" v="2642" actId="20577"/>
          <ac:spMkLst>
            <pc:docMk/>
            <pc:sldMk cId="1207880899" sldId="271"/>
            <ac:spMk id="9" creationId="{8F156315-8160-B673-D55A-AFE302460BEF}"/>
          </ac:spMkLst>
        </pc:spChg>
        <pc:spChg chg="mod">
          <ac:chgData name="Logesh Jayagopi" userId="216f65fdc6c40abb" providerId="LiveId" clId="{6D20F12B-4AFE-4328-BDEC-62E6168069D5}" dt="2024-02-28T07:26:26.300" v="2756" actId="207"/>
          <ac:spMkLst>
            <pc:docMk/>
            <pc:sldMk cId="1207880899" sldId="271"/>
            <ac:spMk id="10" creationId="{6097ABD6-2777-23D8-AB41-1EC3155ED13A}"/>
          </ac:spMkLst>
        </pc:spChg>
        <pc:spChg chg="mod">
          <ac:chgData name="Logesh Jayagopi" userId="216f65fdc6c40abb" providerId="LiveId" clId="{6D20F12B-4AFE-4328-BDEC-62E6168069D5}" dt="2024-02-28T07:00:03.005" v="2662" actId="20577"/>
          <ac:spMkLst>
            <pc:docMk/>
            <pc:sldMk cId="1207880899" sldId="271"/>
            <ac:spMk id="12" creationId="{BAA282C9-CA71-BE7F-297B-35EC0B201151}"/>
          </ac:spMkLst>
        </pc:spChg>
      </pc:sldChg>
      <pc:sldChg chg="modSp add del mod">
        <pc:chgData name="Logesh Jayagopi" userId="216f65fdc6c40abb" providerId="LiveId" clId="{6D20F12B-4AFE-4328-BDEC-62E6168069D5}" dt="2024-02-28T07:26:13.256" v="2754" actId="47"/>
        <pc:sldMkLst>
          <pc:docMk/>
          <pc:sldMk cId="3916059989" sldId="272"/>
        </pc:sldMkLst>
        <pc:spChg chg="mod">
          <ac:chgData name="Logesh Jayagopi" userId="216f65fdc6c40abb" providerId="LiveId" clId="{6D20F12B-4AFE-4328-BDEC-62E6168069D5}" dt="2024-02-28T07:25:46.484" v="2752" actId="14100"/>
          <ac:spMkLst>
            <pc:docMk/>
            <pc:sldMk cId="3916059989" sldId="272"/>
            <ac:spMk id="4" creationId="{EBF3A4EC-B712-D453-2398-597DD843E8F0}"/>
          </ac:spMkLst>
        </pc:spChg>
        <pc:spChg chg="mod">
          <ac:chgData name="Logesh Jayagopi" userId="216f65fdc6c40abb" providerId="LiveId" clId="{6D20F12B-4AFE-4328-BDEC-62E6168069D5}" dt="2024-02-28T07:25:51.780" v="2753" actId="14100"/>
          <ac:spMkLst>
            <pc:docMk/>
            <pc:sldMk cId="3916059989" sldId="272"/>
            <ac:spMk id="5" creationId="{EE61ECBC-9E92-A805-5F64-A656C0F8DFE3}"/>
          </ac:spMkLst>
        </pc:spChg>
        <pc:cxnChg chg="mod">
          <ac:chgData name="Logesh Jayagopi" userId="216f65fdc6c40abb" providerId="LiveId" clId="{6D20F12B-4AFE-4328-BDEC-62E6168069D5}" dt="2024-02-28T07:25:51.780" v="2753" actId="14100"/>
          <ac:cxnSpMkLst>
            <pc:docMk/>
            <pc:sldMk cId="3916059989" sldId="272"/>
            <ac:cxnSpMk id="7" creationId="{0D185878-BCEA-5680-079C-B41099A3BE0A}"/>
          </ac:cxnSpMkLst>
        </pc:cxnChg>
      </pc:sldChg>
      <pc:sldChg chg="addSp delSp modSp add mod modAnim">
        <pc:chgData name="Logesh Jayagopi" userId="216f65fdc6c40abb" providerId="LiveId" clId="{6D20F12B-4AFE-4328-BDEC-62E6168069D5}" dt="2024-02-28T08:08:15.852" v="3087"/>
        <pc:sldMkLst>
          <pc:docMk/>
          <pc:sldMk cId="4056963988" sldId="272"/>
        </pc:sldMkLst>
        <pc:spChg chg="add del mod">
          <ac:chgData name="Logesh Jayagopi" userId="216f65fdc6c40abb" providerId="LiveId" clId="{6D20F12B-4AFE-4328-BDEC-62E6168069D5}" dt="2024-02-28T08:07:43.423" v="3084" actId="478"/>
          <ac:spMkLst>
            <pc:docMk/>
            <pc:sldMk cId="4056963988" sldId="272"/>
            <ac:spMk id="2" creationId="{60ACAD49-A931-DA6E-F10A-9D5A661ECEBA}"/>
          </ac:spMkLst>
        </pc:spChg>
        <pc:spChg chg="del">
          <ac:chgData name="Logesh Jayagopi" userId="216f65fdc6c40abb" providerId="LiveId" clId="{6D20F12B-4AFE-4328-BDEC-62E6168069D5}" dt="2024-02-28T07:41:06.860" v="2801" actId="478"/>
          <ac:spMkLst>
            <pc:docMk/>
            <pc:sldMk cId="4056963988" sldId="272"/>
            <ac:spMk id="3" creationId="{A3A16F22-D60D-BC8B-9AF5-3207BFD9F8ED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4" creationId="{CA5880E5-5146-19FC-1E1B-B2A405BC4849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5" creationId="{F4731C24-0276-3354-CBBE-6C8940EB943C}"/>
          </ac:spMkLst>
        </pc:spChg>
        <pc:spChg chg="add del mod">
          <ac:chgData name="Logesh Jayagopi" userId="216f65fdc6c40abb" providerId="LiveId" clId="{6D20F12B-4AFE-4328-BDEC-62E6168069D5}" dt="2024-02-28T08:07:43.423" v="3084" actId="478"/>
          <ac:spMkLst>
            <pc:docMk/>
            <pc:sldMk cId="4056963988" sldId="272"/>
            <ac:spMk id="6" creationId="{25BF3F84-4723-0994-2890-FF625FB13D17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8" creationId="{8A72DF15-FF9A-EA8A-9D5E-9BDB27B0D553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9" creationId="{F800507B-42B2-E20E-8600-CA1FD0B8D56B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10" creationId="{B30DE2ED-4DCF-56D4-6C30-8AB27F78A993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12" creationId="{714426F0-0349-348A-1326-7C2DAEE72F68}"/>
          </ac:spMkLst>
        </pc:spChg>
        <pc:spChg chg="del">
          <ac:chgData name="Logesh Jayagopi" userId="216f65fdc6c40abb" providerId="LiveId" clId="{6D20F12B-4AFE-4328-BDEC-62E6168069D5}" dt="2024-02-28T07:41:04.350" v="2800" actId="478"/>
          <ac:spMkLst>
            <pc:docMk/>
            <pc:sldMk cId="4056963988" sldId="272"/>
            <ac:spMk id="13" creationId="{E393D4C5-0B7A-0D50-D3FC-860DD2359CE2}"/>
          </ac:spMkLst>
        </pc:spChg>
        <pc:spChg chg="add del mod">
          <ac:chgData name="Logesh Jayagopi" userId="216f65fdc6c40abb" providerId="LiveId" clId="{6D20F12B-4AFE-4328-BDEC-62E6168069D5}" dt="2024-02-28T07:46:10.919" v="2849" actId="478"/>
          <ac:spMkLst>
            <pc:docMk/>
            <pc:sldMk cId="4056963988" sldId="272"/>
            <ac:spMk id="14" creationId="{FC179C5A-4BDB-7DCF-4D44-BDC07E47F72F}"/>
          </ac:spMkLst>
        </pc:spChg>
        <pc:spChg chg="add del mod">
          <ac:chgData name="Logesh Jayagopi" userId="216f65fdc6c40abb" providerId="LiveId" clId="{6D20F12B-4AFE-4328-BDEC-62E6168069D5}" dt="2024-02-28T08:07:43.423" v="3084" actId="478"/>
          <ac:spMkLst>
            <pc:docMk/>
            <pc:sldMk cId="4056963988" sldId="272"/>
            <ac:spMk id="15" creationId="{054CDE99-F785-684E-FB11-78EC95C345F9}"/>
          </ac:spMkLst>
        </pc:spChg>
        <pc:spChg chg="add del mod">
          <ac:chgData name="Logesh Jayagopi" userId="216f65fdc6c40abb" providerId="LiveId" clId="{6D20F12B-4AFE-4328-BDEC-62E6168069D5}" dt="2024-02-28T08:07:43.423" v="3084" actId="478"/>
          <ac:spMkLst>
            <pc:docMk/>
            <pc:sldMk cId="4056963988" sldId="272"/>
            <ac:spMk id="16" creationId="{17E4E03D-D336-110C-E3AB-A91B88AA3264}"/>
          </ac:spMkLst>
        </pc:spChg>
        <pc:spChg chg="add mod">
          <ac:chgData name="Logesh Jayagopi" userId="216f65fdc6c40abb" providerId="LiveId" clId="{6D20F12B-4AFE-4328-BDEC-62E6168069D5}" dt="2024-02-28T07:47:02.112" v="2882" actId="164"/>
          <ac:spMkLst>
            <pc:docMk/>
            <pc:sldMk cId="4056963988" sldId="272"/>
            <ac:spMk id="17" creationId="{DBC9A428-B419-95C7-8F5C-995031289FD8}"/>
          </ac:spMkLst>
        </pc:spChg>
        <pc:spChg chg="add mod">
          <ac:chgData name="Logesh Jayagopi" userId="216f65fdc6c40abb" providerId="LiveId" clId="{6D20F12B-4AFE-4328-BDEC-62E6168069D5}" dt="2024-02-28T08:07:18.036" v="3078" actId="1076"/>
          <ac:spMkLst>
            <pc:docMk/>
            <pc:sldMk cId="4056963988" sldId="272"/>
            <ac:spMk id="18" creationId="{A4517F9F-EBB2-D6DC-7047-DC5B1AB4F4C8}"/>
          </ac:spMkLst>
        </pc:spChg>
        <pc:spChg chg="add mod">
          <ac:chgData name="Logesh Jayagopi" userId="216f65fdc6c40abb" providerId="LiveId" clId="{6D20F12B-4AFE-4328-BDEC-62E6168069D5}" dt="2024-02-28T07:47:02.112" v="2882" actId="164"/>
          <ac:spMkLst>
            <pc:docMk/>
            <pc:sldMk cId="4056963988" sldId="272"/>
            <ac:spMk id="19" creationId="{BCE5634D-652A-98E6-EBFE-1676F4F4BF2D}"/>
          </ac:spMkLst>
        </pc:spChg>
        <pc:grpChg chg="add del mod">
          <ac:chgData name="Logesh Jayagopi" userId="216f65fdc6c40abb" providerId="LiveId" clId="{6D20F12B-4AFE-4328-BDEC-62E6168069D5}" dt="2024-02-28T08:07:43.423" v="3084" actId="478"/>
          <ac:grpSpMkLst>
            <pc:docMk/>
            <pc:sldMk cId="4056963988" sldId="272"/>
            <ac:grpSpMk id="20" creationId="{EBBC9AA1-D897-BD96-A1CE-D1071D473970}"/>
          </ac:grpSpMkLst>
        </pc:grpChg>
        <pc:picChg chg="add del">
          <ac:chgData name="Logesh Jayagopi" userId="216f65fdc6c40abb" providerId="LiveId" clId="{6D20F12B-4AFE-4328-BDEC-62E6168069D5}" dt="2024-02-28T08:07:43.423" v="3084" actId="478"/>
          <ac:picMkLst>
            <pc:docMk/>
            <pc:sldMk cId="4056963988" sldId="272"/>
            <ac:picMk id="2050" creationId="{81FF6B24-6254-50C6-02A0-DFCDC664FFA3}"/>
          </ac:picMkLst>
        </pc:picChg>
        <pc:cxnChg chg="del mod">
          <ac:chgData name="Logesh Jayagopi" userId="216f65fdc6c40abb" providerId="LiveId" clId="{6D20F12B-4AFE-4328-BDEC-62E6168069D5}" dt="2024-02-28T07:41:04.350" v="2800" actId="478"/>
          <ac:cxnSpMkLst>
            <pc:docMk/>
            <pc:sldMk cId="4056963988" sldId="272"/>
            <ac:cxnSpMk id="7" creationId="{51D7D092-E711-7F79-CAB0-3A2FC6CD60F6}"/>
          </ac:cxnSpMkLst>
        </pc:cxnChg>
        <pc:cxnChg chg="del mod">
          <ac:chgData name="Logesh Jayagopi" userId="216f65fdc6c40abb" providerId="LiveId" clId="{6D20F12B-4AFE-4328-BDEC-62E6168069D5}" dt="2024-02-28T07:41:04.350" v="2800" actId="478"/>
          <ac:cxnSpMkLst>
            <pc:docMk/>
            <pc:sldMk cId="4056963988" sldId="272"/>
            <ac:cxnSpMk id="11" creationId="{55162D32-76CE-54F4-0632-64A2087BA4D1}"/>
          </ac:cxnSpMkLst>
        </pc:cxnChg>
        <pc:cxnChg chg="add del mod">
          <ac:chgData name="Logesh Jayagopi" userId="216f65fdc6c40abb" providerId="LiveId" clId="{6D20F12B-4AFE-4328-BDEC-62E6168069D5}" dt="2024-02-28T08:07:43.423" v="3084" actId="478"/>
          <ac:cxnSpMkLst>
            <pc:docMk/>
            <pc:sldMk cId="4056963988" sldId="272"/>
            <ac:cxnSpMk id="21" creationId="{DF173365-0C24-FB68-B9E3-BA25D315AA18}"/>
          </ac:cxnSpMkLst>
        </pc:cxnChg>
        <pc:cxnChg chg="add del mod">
          <ac:chgData name="Logesh Jayagopi" userId="216f65fdc6c40abb" providerId="LiveId" clId="{6D20F12B-4AFE-4328-BDEC-62E6168069D5}" dt="2024-02-28T08:07:43.423" v="3084" actId="478"/>
          <ac:cxnSpMkLst>
            <pc:docMk/>
            <pc:sldMk cId="4056963988" sldId="272"/>
            <ac:cxnSpMk id="25" creationId="{33A936B3-2A71-39DD-F44B-17CAEB9013F2}"/>
          </ac:cxnSpMkLst>
        </pc:cxnChg>
        <pc:cxnChg chg="add del mod">
          <ac:chgData name="Logesh Jayagopi" userId="216f65fdc6c40abb" providerId="LiveId" clId="{6D20F12B-4AFE-4328-BDEC-62E6168069D5}" dt="2024-02-28T08:07:43.423" v="3084" actId="478"/>
          <ac:cxnSpMkLst>
            <pc:docMk/>
            <pc:sldMk cId="4056963988" sldId="272"/>
            <ac:cxnSpMk id="28" creationId="{3D2913DE-FA17-AAD5-504C-E165132A8FEB}"/>
          </ac:cxnSpMkLst>
        </pc:cxnChg>
        <pc:cxnChg chg="add del mod">
          <ac:chgData name="Logesh Jayagopi" userId="216f65fdc6c40abb" providerId="LiveId" clId="{6D20F12B-4AFE-4328-BDEC-62E6168069D5}" dt="2024-02-28T08:07:43.423" v="3084" actId="478"/>
          <ac:cxnSpMkLst>
            <pc:docMk/>
            <pc:sldMk cId="4056963988" sldId="272"/>
            <ac:cxnSpMk id="32" creationId="{CC4E0F91-6740-400F-1ACC-B4EB59B1CEF3}"/>
          </ac:cxnSpMkLst>
        </pc:cxnChg>
      </pc:sldChg>
      <pc:sldChg chg="addSp delSp modSp add mod ord modAnim">
        <pc:chgData name="Logesh Jayagopi" userId="216f65fdc6c40abb" providerId="LiveId" clId="{6D20F12B-4AFE-4328-BDEC-62E6168069D5}" dt="2024-02-28T08:04:48.279" v="3062"/>
        <pc:sldMkLst>
          <pc:docMk/>
          <pc:sldMk cId="834165028" sldId="273"/>
        </pc:sldMkLst>
        <pc:spChg chg="mod">
          <ac:chgData name="Logesh Jayagopi" userId="216f65fdc6c40abb" providerId="LiveId" clId="{6D20F12B-4AFE-4328-BDEC-62E6168069D5}" dt="2024-02-28T07:58:49.668" v="3043" actId="1076"/>
          <ac:spMkLst>
            <pc:docMk/>
            <pc:sldMk cId="834165028" sldId="273"/>
            <ac:spMk id="2" creationId="{3643F5D1-8797-370A-C484-AB2D2542A7AB}"/>
          </ac:spMkLst>
        </pc:spChg>
        <pc:spChg chg="add mod">
          <ac:chgData name="Logesh Jayagopi" userId="216f65fdc6c40abb" providerId="LiveId" clId="{6D20F12B-4AFE-4328-BDEC-62E6168069D5}" dt="2024-02-28T07:49:27.126" v="3005" actId="1076"/>
          <ac:spMkLst>
            <pc:docMk/>
            <pc:sldMk cId="834165028" sldId="273"/>
            <ac:spMk id="3" creationId="{C2131A7C-7145-0E2A-68CC-291AE7DF35F5}"/>
          </ac:spMkLst>
        </pc:spChg>
        <pc:spChg chg="mod">
          <ac:chgData name="Logesh Jayagopi" userId="216f65fdc6c40abb" providerId="LiveId" clId="{6D20F12B-4AFE-4328-BDEC-62E6168069D5}" dt="2024-02-28T07:47:19.727" v="2902" actId="20577"/>
          <ac:spMkLst>
            <pc:docMk/>
            <pc:sldMk cId="834165028" sldId="273"/>
            <ac:spMk id="6" creationId="{E464710F-1081-3DE1-F80C-8E3AB84C4D50}"/>
          </ac:spMkLst>
        </pc:spChg>
        <pc:spChg chg="del">
          <ac:chgData name="Logesh Jayagopi" userId="216f65fdc6c40abb" providerId="LiveId" clId="{6D20F12B-4AFE-4328-BDEC-62E6168069D5}" dt="2024-02-28T07:47:51.028" v="2917" actId="478"/>
          <ac:spMkLst>
            <pc:docMk/>
            <pc:sldMk cId="834165028" sldId="273"/>
            <ac:spMk id="15" creationId="{CA87E4AB-A1F7-93CE-8862-C132C7393560}"/>
          </ac:spMkLst>
        </pc:spChg>
        <pc:spChg chg="mod">
          <ac:chgData name="Logesh Jayagopi" userId="216f65fdc6c40abb" providerId="LiveId" clId="{6D20F12B-4AFE-4328-BDEC-62E6168069D5}" dt="2024-02-28T07:49:27.126" v="3005" actId="1076"/>
          <ac:spMkLst>
            <pc:docMk/>
            <pc:sldMk cId="834165028" sldId="273"/>
            <ac:spMk id="16" creationId="{676B52E3-7EE0-6A0D-819B-492602CE9F62}"/>
          </ac:spMkLst>
        </pc:spChg>
        <pc:spChg chg="mod topLvl">
          <ac:chgData name="Logesh Jayagopi" userId="216f65fdc6c40abb" providerId="LiveId" clId="{6D20F12B-4AFE-4328-BDEC-62E6168069D5}" dt="2024-02-28T07:48:58.391" v="2992" actId="165"/>
          <ac:spMkLst>
            <pc:docMk/>
            <pc:sldMk cId="834165028" sldId="273"/>
            <ac:spMk id="17" creationId="{0149D115-4268-2BDB-7FE2-AE3888F05918}"/>
          </ac:spMkLst>
        </pc:spChg>
        <pc:spChg chg="del">
          <ac:chgData name="Logesh Jayagopi" userId="216f65fdc6c40abb" providerId="LiveId" clId="{6D20F12B-4AFE-4328-BDEC-62E6168069D5}" dt="2024-02-28T07:48:51.156" v="2990" actId="478"/>
          <ac:spMkLst>
            <pc:docMk/>
            <pc:sldMk cId="834165028" sldId="273"/>
            <ac:spMk id="18" creationId="{C09F6B79-5D42-1339-B1FC-7790EA6FAAF7}"/>
          </ac:spMkLst>
        </pc:spChg>
        <pc:spChg chg="mod topLvl">
          <ac:chgData name="Logesh Jayagopi" userId="216f65fdc6c40abb" providerId="LiveId" clId="{6D20F12B-4AFE-4328-BDEC-62E6168069D5}" dt="2024-02-28T07:49:30.325" v="3006" actId="1076"/>
          <ac:spMkLst>
            <pc:docMk/>
            <pc:sldMk cId="834165028" sldId="273"/>
            <ac:spMk id="19" creationId="{5AE41982-4051-0C55-1AC9-9326B0BD5CB7}"/>
          </ac:spMkLst>
        </pc:spChg>
        <pc:grpChg chg="del mod">
          <ac:chgData name="Logesh Jayagopi" userId="216f65fdc6c40abb" providerId="LiveId" clId="{6D20F12B-4AFE-4328-BDEC-62E6168069D5}" dt="2024-02-28T07:48:58.391" v="2992" actId="165"/>
          <ac:grpSpMkLst>
            <pc:docMk/>
            <pc:sldMk cId="834165028" sldId="273"/>
            <ac:grpSpMk id="20" creationId="{594A893A-5E9D-3BF7-14D9-C9C5D98E6B64}"/>
          </ac:grpSpMkLst>
        </pc:grpChg>
        <pc:cxnChg chg="add mod">
          <ac:chgData name="Logesh Jayagopi" userId="216f65fdc6c40abb" providerId="LiveId" clId="{6D20F12B-4AFE-4328-BDEC-62E6168069D5}" dt="2024-02-28T07:49:46.443" v="3009" actId="14100"/>
          <ac:cxnSpMkLst>
            <pc:docMk/>
            <pc:sldMk cId="834165028" sldId="273"/>
            <ac:cxnSpMk id="4" creationId="{3915DB5C-2D2B-95B8-C2BB-8930DBA5850F}"/>
          </ac:cxnSpMkLst>
        </pc:cxnChg>
        <pc:cxnChg chg="add mod">
          <ac:chgData name="Logesh Jayagopi" userId="216f65fdc6c40abb" providerId="LiveId" clId="{6D20F12B-4AFE-4328-BDEC-62E6168069D5}" dt="2024-02-28T07:49:52.772" v="3012" actId="14100"/>
          <ac:cxnSpMkLst>
            <pc:docMk/>
            <pc:sldMk cId="834165028" sldId="273"/>
            <ac:cxnSpMk id="8" creationId="{45E86275-B550-82F0-B8B7-E84A7744089F}"/>
          </ac:cxnSpMkLst>
        </pc:cxnChg>
        <pc:cxnChg chg="add mod">
          <ac:chgData name="Logesh Jayagopi" userId="216f65fdc6c40abb" providerId="LiveId" clId="{6D20F12B-4AFE-4328-BDEC-62E6168069D5}" dt="2024-02-28T07:50:02.943" v="3015" actId="14100"/>
          <ac:cxnSpMkLst>
            <pc:docMk/>
            <pc:sldMk cId="834165028" sldId="273"/>
            <ac:cxnSpMk id="11" creationId="{E8109D35-CA7F-C790-A8E2-5460E61BD1D0}"/>
          </ac:cxnSpMkLst>
        </pc:cxnChg>
      </pc:sldChg>
      <pc:sldChg chg="addSp delSp modSp add mod ord delAnim modAnim">
        <pc:chgData name="Logesh Jayagopi" userId="216f65fdc6c40abb" providerId="LiveId" clId="{6D20F12B-4AFE-4328-BDEC-62E6168069D5}" dt="2024-02-29T13:51:51.111" v="4132" actId="403"/>
        <pc:sldMkLst>
          <pc:docMk/>
          <pc:sldMk cId="441056118" sldId="274"/>
        </pc:sldMkLst>
        <pc:spChg chg="del">
          <ac:chgData name="Logesh Jayagopi" userId="216f65fdc6c40abb" providerId="LiveId" clId="{6D20F12B-4AFE-4328-BDEC-62E6168069D5}" dt="2024-02-28T08:01:02.044" v="3045" actId="478"/>
          <ac:spMkLst>
            <pc:docMk/>
            <pc:sldMk cId="441056118" sldId="274"/>
            <ac:spMk id="3" creationId="{86AC01DA-78A0-2151-010E-37BF9E7A92AB}"/>
          </ac:spMkLst>
        </pc:spChg>
        <pc:spChg chg="del">
          <ac:chgData name="Logesh Jayagopi" userId="216f65fdc6c40abb" providerId="LiveId" clId="{6D20F12B-4AFE-4328-BDEC-62E6168069D5}" dt="2024-02-28T08:01:02.044" v="3045" actId="478"/>
          <ac:spMkLst>
            <pc:docMk/>
            <pc:sldMk cId="441056118" sldId="274"/>
            <ac:spMk id="6" creationId="{07FB705F-8ADE-BE45-CC4F-B258ACF01714}"/>
          </ac:spMkLst>
        </pc:spChg>
        <pc:spChg chg="add mod">
          <ac:chgData name="Logesh Jayagopi" userId="216f65fdc6c40abb" providerId="LiveId" clId="{6D20F12B-4AFE-4328-BDEC-62E6168069D5}" dt="2024-02-29T13:51:51.111" v="4132" actId="403"/>
          <ac:spMkLst>
            <pc:docMk/>
            <pc:sldMk cId="441056118" sldId="274"/>
            <ac:spMk id="7" creationId="{243E3C02-895D-9A7B-48B2-EF0E1504CF5E}"/>
          </ac:spMkLst>
        </pc:spChg>
        <pc:spChg chg="del">
          <ac:chgData name="Logesh Jayagopi" userId="216f65fdc6c40abb" providerId="LiveId" clId="{6D20F12B-4AFE-4328-BDEC-62E6168069D5}" dt="2024-02-28T08:01:02.044" v="3045" actId="478"/>
          <ac:spMkLst>
            <pc:docMk/>
            <pc:sldMk cId="441056118" sldId="274"/>
            <ac:spMk id="16" creationId="{206B9FB3-24BE-2926-EFCE-CDF981737F75}"/>
          </ac:spMkLst>
        </pc:spChg>
        <pc:spChg chg="del">
          <ac:chgData name="Logesh Jayagopi" userId="216f65fdc6c40abb" providerId="LiveId" clId="{6D20F12B-4AFE-4328-BDEC-62E6168069D5}" dt="2024-02-28T08:01:02.044" v="3045" actId="478"/>
          <ac:spMkLst>
            <pc:docMk/>
            <pc:sldMk cId="441056118" sldId="274"/>
            <ac:spMk id="17" creationId="{E0445EFA-AA9D-EC04-94B7-DFCE1D4FA0BD}"/>
          </ac:spMkLst>
        </pc:spChg>
        <pc:spChg chg="del">
          <ac:chgData name="Logesh Jayagopi" userId="216f65fdc6c40abb" providerId="LiveId" clId="{6D20F12B-4AFE-4328-BDEC-62E6168069D5}" dt="2024-02-28T08:01:02.044" v="3045" actId="478"/>
          <ac:spMkLst>
            <pc:docMk/>
            <pc:sldMk cId="441056118" sldId="274"/>
            <ac:spMk id="19" creationId="{1B918EA0-462F-A1F1-CE49-09F04B4FC05E}"/>
          </ac:spMkLst>
        </pc:spChg>
        <pc:cxnChg chg="del mod">
          <ac:chgData name="Logesh Jayagopi" userId="216f65fdc6c40abb" providerId="LiveId" clId="{6D20F12B-4AFE-4328-BDEC-62E6168069D5}" dt="2024-02-28T08:01:02.044" v="3045" actId="478"/>
          <ac:cxnSpMkLst>
            <pc:docMk/>
            <pc:sldMk cId="441056118" sldId="274"/>
            <ac:cxnSpMk id="4" creationId="{C47B3B4A-5B11-7E89-1AC7-723D1AEA56AE}"/>
          </ac:cxnSpMkLst>
        </pc:cxnChg>
        <pc:cxnChg chg="del mod">
          <ac:chgData name="Logesh Jayagopi" userId="216f65fdc6c40abb" providerId="LiveId" clId="{6D20F12B-4AFE-4328-BDEC-62E6168069D5}" dt="2024-02-28T08:01:02.044" v="3045" actId="478"/>
          <ac:cxnSpMkLst>
            <pc:docMk/>
            <pc:sldMk cId="441056118" sldId="274"/>
            <ac:cxnSpMk id="8" creationId="{9F9EC63C-85E8-D715-0F21-9923DA2D7991}"/>
          </ac:cxnSpMkLst>
        </pc:cxnChg>
        <pc:cxnChg chg="del mod">
          <ac:chgData name="Logesh Jayagopi" userId="216f65fdc6c40abb" providerId="LiveId" clId="{6D20F12B-4AFE-4328-BDEC-62E6168069D5}" dt="2024-02-28T08:01:02.044" v="3045" actId="478"/>
          <ac:cxnSpMkLst>
            <pc:docMk/>
            <pc:sldMk cId="441056118" sldId="274"/>
            <ac:cxnSpMk id="11" creationId="{D9E45D49-1C2B-DB50-765E-94AE95475172}"/>
          </ac:cxnSpMkLst>
        </pc:cxnChg>
      </pc:sldChg>
      <pc:sldChg chg="addSp delSp modSp add mod">
        <pc:chgData name="Logesh Jayagopi" userId="216f65fdc6c40abb" providerId="LiveId" clId="{6D20F12B-4AFE-4328-BDEC-62E6168069D5}" dt="2024-02-29T13:50:39.242" v="4112" actId="20577"/>
        <pc:sldMkLst>
          <pc:docMk/>
          <pc:sldMk cId="4092846100" sldId="275"/>
        </pc:sldMkLst>
        <pc:spChg chg="del mod">
          <ac:chgData name="Logesh Jayagopi" userId="216f65fdc6c40abb" providerId="LiveId" clId="{6D20F12B-4AFE-4328-BDEC-62E6168069D5}" dt="2024-02-28T13:50:20.653" v="3482" actId="478"/>
          <ac:spMkLst>
            <pc:docMk/>
            <pc:sldMk cId="4092846100" sldId="275"/>
            <ac:spMk id="2" creationId="{3D0F0E8F-7C34-0476-989E-5366EA100D96}"/>
          </ac:spMkLst>
        </pc:spChg>
        <pc:spChg chg="add mod">
          <ac:chgData name="Logesh Jayagopi" userId="216f65fdc6c40abb" providerId="LiveId" clId="{6D20F12B-4AFE-4328-BDEC-62E6168069D5}" dt="2024-02-29T13:50:39.242" v="4112" actId="20577"/>
          <ac:spMkLst>
            <pc:docMk/>
            <pc:sldMk cId="4092846100" sldId="275"/>
            <ac:spMk id="2" creationId="{63B7EE17-F946-CC29-E72B-1C0DFC1F87B0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3" creationId="{6540239C-B7B7-A270-395B-F9007B95C3B4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4" creationId="{08D71DEE-496B-1597-CB79-71BFB62A2DA1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5" creationId="{ED9678E3-6B47-917D-9003-4252C5E3FD1B}"/>
          </ac:spMkLst>
        </pc:spChg>
        <pc:spChg chg="add del mod">
          <ac:chgData name="Logesh Jayagopi" userId="216f65fdc6c40abb" providerId="LiveId" clId="{6D20F12B-4AFE-4328-BDEC-62E6168069D5}" dt="2024-02-28T08:10:33.734" v="3154" actId="478"/>
          <ac:spMkLst>
            <pc:docMk/>
            <pc:sldMk cId="4092846100" sldId="275"/>
            <ac:spMk id="6" creationId="{93A0F763-54B0-A975-C394-0A479DA0C7C5}"/>
          </ac:spMkLst>
        </pc:spChg>
        <pc:spChg chg="del">
          <ac:chgData name="Logesh Jayagopi" userId="216f65fdc6c40abb" providerId="LiveId" clId="{6D20F12B-4AFE-4328-BDEC-62E6168069D5}" dt="2024-02-28T08:09:03.093" v="3104" actId="478"/>
          <ac:spMkLst>
            <pc:docMk/>
            <pc:sldMk cId="4092846100" sldId="275"/>
            <ac:spMk id="8" creationId="{2539ACC4-4BCA-8B81-ECDD-73DB43EA7270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9" creationId="{D3F9BDC8-3B8E-C292-A4E6-B48AD3597BCF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10" creationId="{EE3FF83F-5D67-1AEA-3BF8-9B294AD6E28B}"/>
          </ac:spMkLst>
        </pc:spChg>
        <pc:spChg chg="del">
          <ac:chgData name="Logesh Jayagopi" userId="216f65fdc6c40abb" providerId="LiveId" clId="{6D20F12B-4AFE-4328-BDEC-62E6168069D5}" dt="2024-02-28T08:09:05.776" v="3105" actId="478"/>
          <ac:spMkLst>
            <pc:docMk/>
            <pc:sldMk cId="4092846100" sldId="275"/>
            <ac:spMk id="12" creationId="{3AE948A2-86FC-281E-1DC7-66308CE2C18C}"/>
          </ac:spMkLst>
        </pc:spChg>
        <pc:spChg chg="del">
          <ac:chgData name="Logesh Jayagopi" userId="216f65fdc6c40abb" providerId="LiveId" clId="{6D20F12B-4AFE-4328-BDEC-62E6168069D5}" dt="2024-02-28T08:08:59.210" v="3103" actId="478"/>
          <ac:spMkLst>
            <pc:docMk/>
            <pc:sldMk cId="4092846100" sldId="275"/>
            <ac:spMk id="13" creationId="{E15E13E2-EB05-7AC4-01DD-741ADA82305F}"/>
          </ac:spMkLst>
        </pc:spChg>
        <pc:picChg chg="add mod">
          <ac:chgData name="Logesh Jayagopi" userId="216f65fdc6c40abb" providerId="LiveId" clId="{6D20F12B-4AFE-4328-BDEC-62E6168069D5}" dt="2024-02-29T13:50:30.335" v="4099" actId="1076"/>
          <ac:picMkLst>
            <pc:docMk/>
            <pc:sldMk cId="4092846100" sldId="275"/>
            <ac:picMk id="1026" creationId="{FBB001A5-F9DB-AB22-A33F-F448B815864D}"/>
          </ac:picMkLst>
        </pc:picChg>
        <pc:cxnChg chg="del mod">
          <ac:chgData name="Logesh Jayagopi" userId="216f65fdc6c40abb" providerId="LiveId" clId="{6D20F12B-4AFE-4328-BDEC-62E6168069D5}" dt="2024-02-28T08:08:59.210" v="3103" actId="478"/>
          <ac:cxnSpMkLst>
            <pc:docMk/>
            <pc:sldMk cId="4092846100" sldId="275"/>
            <ac:cxnSpMk id="7" creationId="{DC7527F4-4BCF-581B-168B-6292CA4858B2}"/>
          </ac:cxnSpMkLst>
        </pc:cxnChg>
        <pc:cxnChg chg="del mod">
          <ac:chgData name="Logesh Jayagopi" userId="216f65fdc6c40abb" providerId="LiveId" clId="{6D20F12B-4AFE-4328-BDEC-62E6168069D5}" dt="2024-02-28T08:08:59.210" v="3103" actId="478"/>
          <ac:cxnSpMkLst>
            <pc:docMk/>
            <pc:sldMk cId="4092846100" sldId="275"/>
            <ac:cxnSpMk id="11" creationId="{A22EFB98-E41C-2686-68D5-5EF18938F136}"/>
          </ac:cxnSpMkLst>
        </pc:cxnChg>
      </pc:sldChg>
      <pc:sldChg chg="modSp add mod">
        <pc:chgData name="Logesh Jayagopi" userId="216f65fdc6c40abb" providerId="LiveId" clId="{6D20F12B-4AFE-4328-BDEC-62E6168069D5}" dt="2024-02-28T13:32:58.641" v="3185" actId="20577"/>
        <pc:sldMkLst>
          <pc:docMk/>
          <pc:sldMk cId="2927619436" sldId="276"/>
        </pc:sldMkLst>
        <pc:spChg chg="mod">
          <ac:chgData name="Logesh Jayagopi" userId="216f65fdc6c40abb" providerId="LiveId" clId="{6D20F12B-4AFE-4328-BDEC-62E6168069D5}" dt="2024-02-28T13:32:45.780" v="3173" actId="20577"/>
          <ac:spMkLst>
            <pc:docMk/>
            <pc:sldMk cId="2927619436" sldId="276"/>
            <ac:spMk id="2" creationId="{A275AF73-73E9-70A3-78DD-75701D93E608}"/>
          </ac:spMkLst>
        </pc:spChg>
        <pc:spChg chg="mod">
          <ac:chgData name="Logesh Jayagopi" userId="216f65fdc6c40abb" providerId="LiveId" clId="{6D20F12B-4AFE-4328-BDEC-62E6168069D5}" dt="2024-02-28T13:32:58.641" v="3185" actId="20577"/>
          <ac:spMkLst>
            <pc:docMk/>
            <pc:sldMk cId="2927619436" sldId="276"/>
            <ac:spMk id="4" creationId="{3D8792A8-C6DB-6C8D-93AC-5690885DF4C4}"/>
          </ac:spMkLst>
        </pc:spChg>
      </pc:sldChg>
      <pc:sldChg chg="addSp delSp modSp add mod">
        <pc:chgData name="Logesh Jayagopi" userId="216f65fdc6c40abb" providerId="LiveId" clId="{6D20F12B-4AFE-4328-BDEC-62E6168069D5}" dt="2024-02-28T13:36:53.868" v="3292" actId="1076"/>
        <pc:sldMkLst>
          <pc:docMk/>
          <pc:sldMk cId="2858490805" sldId="277"/>
        </pc:sldMkLst>
        <pc:spChg chg="mod">
          <ac:chgData name="Logesh Jayagopi" userId="216f65fdc6c40abb" providerId="LiveId" clId="{6D20F12B-4AFE-4328-BDEC-62E6168069D5}" dt="2024-02-28T13:35:58.653" v="3267" actId="1076"/>
          <ac:spMkLst>
            <pc:docMk/>
            <pc:sldMk cId="2858490805" sldId="277"/>
            <ac:spMk id="2" creationId="{23A494E3-AD52-6612-3051-1E2ECE76F2AB}"/>
          </ac:spMkLst>
        </pc:spChg>
        <pc:spChg chg="add mod">
          <ac:chgData name="Logesh Jayagopi" userId="216f65fdc6c40abb" providerId="LiveId" clId="{6D20F12B-4AFE-4328-BDEC-62E6168069D5}" dt="2024-02-28T13:34:52.034" v="3209" actId="1076"/>
          <ac:spMkLst>
            <pc:docMk/>
            <pc:sldMk cId="2858490805" sldId="277"/>
            <ac:spMk id="6" creationId="{D6035CC8-2959-A718-E88B-4890BA70493F}"/>
          </ac:spMkLst>
        </pc:spChg>
        <pc:spChg chg="mod">
          <ac:chgData name="Logesh Jayagopi" userId="216f65fdc6c40abb" providerId="LiveId" clId="{6D20F12B-4AFE-4328-BDEC-62E6168069D5}" dt="2024-02-28T13:36:53.868" v="3292" actId="1076"/>
          <ac:spMkLst>
            <pc:docMk/>
            <pc:sldMk cId="2858490805" sldId="277"/>
            <ac:spMk id="8" creationId="{704C5E32-5210-CCB0-DF32-D741EE93819B}"/>
          </ac:spMkLst>
        </pc:spChg>
        <pc:spChg chg="del">
          <ac:chgData name="Logesh Jayagopi" userId="216f65fdc6c40abb" providerId="LiveId" clId="{6D20F12B-4AFE-4328-BDEC-62E6168069D5}" dt="2024-02-28T13:33:19.499" v="3187" actId="478"/>
          <ac:spMkLst>
            <pc:docMk/>
            <pc:sldMk cId="2858490805" sldId="277"/>
            <ac:spMk id="9" creationId="{1FFE4823-B699-E0E5-CA07-3EC57F7D4E7E}"/>
          </ac:spMkLst>
        </pc:spChg>
        <pc:spChg chg="del">
          <ac:chgData name="Logesh Jayagopi" userId="216f65fdc6c40abb" providerId="LiveId" clId="{6D20F12B-4AFE-4328-BDEC-62E6168069D5}" dt="2024-02-28T13:33:19.499" v="3187" actId="478"/>
          <ac:spMkLst>
            <pc:docMk/>
            <pc:sldMk cId="2858490805" sldId="277"/>
            <ac:spMk id="10" creationId="{3EDC4F21-D913-ACF6-3978-DBC0FFA8375F}"/>
          </ac:spMkLst>
        </pc:spChg>
        <pc:spChg chg="del">
          <ac:chgData name="Logesh Jayagopi" userId="216f65fdc6c40abb" providerId="LiveId" clId="{6D20F12B-4AFE-4328-BDEC-62E6168069D5}" dt="2024-02-28T13:33:23.076" v="3188" actId="478"/>
          <ac:spMkLst>
            <pc:docMk/>
            <pc:sldMk cId="2858490805" sldId="277"/>
            <ac:spMk id="12" creationId="{AA5988C4-0EB6-CF29-2A50-EC51CC35A807}"/>
          </ac:spMkLst>
        </pc:spChg>
        <pc:spChg chg="del">
          <ac:chgData name="Logesh Jayagopi" userId="216f65fdc6c40abb" providerId="LiveId" clId="{6D20F12B-4AFE-4328-BDEC-62E6168069D5}" dt="2024-02-28T13:33:19.499" v="3187" actId="478"/>
          <ac:spMkLst>
            <pc:docMk/>
            <pc:sldMk cId="2858490805" sldId="277"/>
            <ac:spMk id="13" creationId="{8FF5E489-2EE5-C323-2588-769E25EF489F}"/>
          </ac:spMkLst>
        </pc:spChg>
        <pc:spChg chg="add mod">
          <ac:chgData name="Logesh Jayagopi" userId="216f65fdc6c40abb" providerId="LiveId" clId="{6D20F12B-4AFE-4328-BDEC-62E6168069D5}" dt="2024-02-28T13:35:39.452" v="3266" actId="20577"/>
          <ac:spMkLst>
            <pc:docMk/>
            <pc:sldMk cId="2858490805" sldId="277"/>
            <ac:spMk id="17" creationId="{B892ABB7-DAE0-5A5C-EC2C-14878920391A}"/>
          </ac:spMkLst>
        </pc:spChg>
        <pc:spChg chg="add mod ord">
          <ac:chgData name="Logesh Jayagopi" userId="216f65fdc6c40abb" providerId="LiveId" clId="{6D20F12B-4AFE-4328-BDEC-62E6168069D5}" dt="2024-02-28T13:36:17.807" v="3277" actId="171"/>
          <ac:spMkLst>
            <pc:docMk/>
            <pc:sldMk cId="2858490805" sldId="277"/>
            <ac:spMk id="18" creationId="{6C39A5C7-3C8E-32E9-E419-021109364574}"/>
          </ac:spMkLst>
        </pc:spChg>
        <pc:spChg chg="add mod">
          <ac:chgData name="Logesh Jayagopi" userId="216f65fdc6c40abb" providerId="LiveId" clId="{6D20F12B-4AFE-4328-BDEC-62E6168069D5}" dt="2024-02-28T13:36:37.662" v="3290" actId="20577"/>
          <ac:spMkLst>
            <pc:docMk/>
            <pc:sldMk cId="2858490805" sldId="277"/>
            <ac:spMk id="19" creationId="{8AEC1611-3595-E07E-E168-AD7D3B59B298}"/>
          </ac:spMkLst>
        </pc:spChg>
        <pc:cxnChg chg="del mod">
          <ac:chgData name="Logesh Jayagopi" userId="216f65fdc6c40abb" providerId="LiveId" clId="{6D20F12B-4AFE-4328-BDEC-62E6168069D5}" dt="2024-02-28T13:33:19.499" v="3187" actId="478"/>
          <ac:cxnSpMkLst>
            <pc:docMk/>
            <pc:sldMk cId="2858490805" sldId="277"/>
            <ac:cxnSpMk id="11" creationId="{0856FB05-7EB0-1D50-EF52-00CC439B5BAB}"/>
          </ac:cxnSpMkLst>
        </pc:cxnChg>
        <pc:cxnChg chg="add mod">
          <ac:chgData name="Logesh Jayagopi" userId="216f65fdc6c40abb" providerId="LiveId" clId="{6D20F12B-4AFE-4328-BDEC-62E6168069D5}" dt="2024-02-28T13:34:52.034" v="3209" actId="1076"/>
          <ac:cxnSpMkLst>
            <pc:docMk/>
            <pc:sldMk cId="2858490805" sldId="277"/>
            <ac:cxnSpMk id="15" creationId="{FDA857E1-C25A-C50D-676A-FA4EB8BE500A}"/>
          </ac:cxnSpMkLst>
        </pc:cxnChg>
      </pc:sldChg>
      <pc:sldChg chg="addSp delSp modSp add mod modAnim">
        <pc:chgData name="Logesh Jayagopi" userId="216f65fdc6c40abb" providerId="LiveId" clId="{6D20F12B-4AFE-4328-BDEC-62E6168069D5}" dt="2024-02-28T13:49:33.899" v="3480"/>
        <pc:sldMkLst>
          <pc:docMk/>
          <pc:sldMk cId="2186221579" sldId="278"/>
        </pc:sldMkLst>
        <pc:spChg chg="mod">
          <ac:chgData name="Logesh Jayagopi" userId="216f65fdc6c40abb" providerId="LiveId" clId="{6D20F12B-4AFE-4328-BDEC-62E6168069D5}" dt="2024-02-28T13:38:33.478" v="3358" actId="20577"/>
          <ac:spMkLst>
            <pc:docMk/>
            <pc:sldMk cId="2186221579" sldId="278"/>
            <ac:spMk id="2" creationId="{1F0124C7-9B06-A65F-4F7A-743A14EF00E0}"/>
          </ac:spMkLst>
        </pc:spChg>
        <pc:spChg chg="mod">
          <ac:chgData name="Logesh Jayagopi" userId="216f65fdc6c40abb" providerId="LiveId" clId="{6D20F12B-4AFE-4328-BDEC-62E6168069D5}" dt="2024-02-28T13:37:55.630" v="3324" actId="13822"/>
          <ac:spMkLst>
            <pc:docMk/>
            <pc:sldMk cId="2186221579" sldId="278"/>
            <ac:spMk id="3" creationId="{51A4BFFE-2C79-1366-B3FB-721DC3F3477B}"/>
          </ac:spMkLst>
        </pc:spChg>
        <pc:spChg chg="mod">
          <ac:chgData name="Logesh Jayagopi" userId="216f65fdc6c40abb" providerId="LiveId" clId="{6D20F12B-4AFE-4328-BDEC-62E6168069D5}" dt="2024-02-28T13:37:41.955" v="3323" actId="20577"/>
          <ac:spMkLst>
            <pc:docMk/>
            <pc:sldMk cId="2186221579" sldId="278"/>
            <ac:spMk id="4" creationId="{9E75273A-9428-4523-B543-89282CE72F49}"/>
          </ac:spMkLst>
        </pc:spChg>
        <pc:spChg chg="mod">
          <ac:chgData name="Logesh Jayagopi" userId="216f65fdc6c40abb" providerId="LiveId" clId="{6D20F12B-4AFE-4328-BDEC-62E6168069D5}" dt="2024-02-28T13:38:08.758" v="3344" actId="20577"/>
          <ac:spMkLst>
            <pc:docMk/>
            <pc:sldMk cId="2186221579" sldId="278"/>
            <ac:spMk id="5" creationId="{6E13F013-8138-AD1E-B375-5EC1D068EA1F}"/>
          </ac:spMkLst>
        </pc:spChg>
        <pc:spChg chg="mod">
          <ac:chgData name="Logesh Jayagopi" userId="216f65fdc6c40abb" providerId="LiveId" clId="{6D20F12B-4AFE-4328-BDEC-62E6168069D5}" dt="2024-02-28T13:40:45.756" v="3439" actId="1076"/>
          <ac:spMkLst>
            <pc:docMk/>
            <pc:sldMk cId="2186221579" sldId="278"/>
            <ac:spMk id="6" creationId="{06D971A9-66B5-8285-352A-49DACCFD44A0}"/>
          </ac:spMkLst>
        </pc:spChg>
        <pc:spChg chg="del">
          <ac:chgData name="Logesh Jayagopi" userId="216f65fdc6c40abb" providerId="LiveId" clId="{6D20F12B-4AFE-4328-BDEC-62E6168069D5}" dt="2024-02-28T13:38:53.808" v="3360" actId="478"/>
          <ac:spMkLst>
            <pc:docMk/>
            <pc:sldMk cId="2186221579" sldId="278"/>
            <ac:spMk id="8" creationId="{2F6D71FC-178C-2340-F167-7EFCA55C828B}"/>
          </ac:spMkLst>
        </pc:spChg>
        <pc:spChg chg="mod">
          <ac:chgData name="Logesh Jayagopi" userId="216f65fdc6c40abb" providerId="LiveId" clId="{6D20F12B-4AFE-4328-BDEC-62E6168069D5}" dt="2024-02-28T13:39:20.464" v="3387" actId="20577"/>
          <ac:spMkLst>
            <pc:docMk/>
            <pc:sldMk cId="2186221579" sldId="278"/>
            <ac:spMk id="17" creationId="{E9C240AC-109C-6A36-5ECC-48091334B2CF}"/>
          </ac:spMkLst>
        </pc:spChg>
        <pc:spChg chg="add mod">
          <ac:chgData name="Logesh Jayagopi" userId="216f65fdc6c40abb" providerId="LiveId" clId="{6D20F12B-4AFE-4328-BDEC-62E6168069D5}" dt="2024-02-28T13:40:58.032" v="3442" actId="1076"/>
          <ac:spMkLst>
            <pc:docMk/>
            <pc:sldMk cId="2186221579" sldId="278"/>
            <ac:spMk id="26" creationId="{A920BA5C-7C05-C1AA-6D6F-4BC69038720E}"/>
          </ac:spMkLst>
        </pc:spChg>
        <pc:spChg chg="add mod">
          <ac:chgData name="Logesh Jayagopi" userId="216f65fdc6c40abb" providerId="LiveId" clId="{6D20F12B-4AFE-4328-BDEC-62E6168069D5}" dt="2024-02-28T13:49:28.447" v="3479"/>
          <ac:spMkLst>
            <pc:docMk/>
            <pc:sldMk cId="2186221579" sldId="278"/>
            <ac:spMk id="32" creationId="{39199E96-EF5D-B07A-A3B7-DDA3433BC9D7}"/>
          </ac:spMkLst>
        </pc:spChg>
        <pc:cxnChg chg="mod">
          <ac:chgData name="Logesh Jayagopi" userId="216f65fdc6c40abb" providerId="LiveId" clId="{6D20F12B-4AFE-4328-BDEC-62E6168069D5}" dt="2024-02-28T13:40:54.292" v="3441" actId="14100"/>
          <ac:cxnSpMkLst>
            <pc:docMk/>
            <pc:sldMk cId="2186221579" sldId="278"/>
            <ac:cxnSpMk id="15" creationId="{EACB755B-C44F-BBA6-6A21-CCFE1AC0E25F}"/>
          </ac:cxnSpMkLst>
        </pc:cxnChg>
        <pc:cxnChg chg="add mod">
          <ac:chgData name="Logesh Jayagopi" userId="216f65fdc6c40abb" providerId="LiveId" clId="{6D20F12B-4AFE-4328-BDEC-62E6168069D5}" dt="2024-02-28T13:40:49.456" v="3440" actId="14100"/>
          <ac:cxnSpMkLst>
            <pc:docMk/>
            <pc:sldMk cId="2186221579" sldId="278"/>
            <ac:cxnSpMk id="27" creationId="{C6FD4E69-E558-94E0-0416-EB76AB5D4F3D}"/>
          </ac:cxnSpMkLst>
        </pc:cxnChg>
      </pc:sldChg>
      <pc:sldChg chg="addSp delSp modSp add del mod">
        <pc:chgData name="Logesh Jayagopi" userId="216f65fdc6c40abb" providerId="LiveId" clId="{6D20F12B-4AFE-4328-BDEC-62E6168069D5}" dt="2024-02-28T13:49:26.247" v="3478" actId="47"/>
        <pc:sldMkLst>
          <pc:docMk/>
          <pc:sldMk cId="3139402516" sldId="279"/>
        </pc:sldMkLst>
        <pc:spChg chg="add del mod">
          <ac:chgData name="Logesh Jayagopi" userId="216f65fdc6c40abb" providerId="LiveId" clId="{6D20F12B-4AFE-4328-BDEC-62E6168069D5}" dt="2024-02-28T13:48:56.704" v="3457" actId="478"/>
          <ac:spMkLst>
            <pc:docMk/>
            <pc:sldMk cId="3139402516" sldId="279"/>
            <ac:spMk id="8" creationId="{231451C2-1E24-F968-AF84-9EF0A75F8C68}"/>
          </ac:spMkLst>
        </pc:spChg>
        <pc:spChg chg="add mod">
          <ac:chgData name="Logesh Jayagopi" userId="216f65fdc6c40abb" providerId="LiveId" clId="{6D20F12B-4AFE-4328-BDEC-62E6168069D5}" dt="2024-02-28T13:49:18.829" v="3477" actId="207"/>
          <ac:spMkLst>
            <pc:docMk/>
            <pc:sldMk cId="3139402516" sldId="279"/>
            <ac:spMk id="9" creationId="{5FDCA2C6-5183-9130-1685-CB3CDAECDBDC}"/>
          </ac:spMkLst>
        </pc:spChg>
      </pc:sldChg>
      <pc:sldChg chg="modSp add mod">
        <pc:chgData name="Logesh Jayagopi" userId="216f65fdc6c40abb" providerId="LiveId" clId="{6D20F12B-4AFE-4328-BDEC-62E6168069D5}" dt="2024-02-29T13:51:34.469" v="4130" actId="1076"/>
        <pc:sldMkLst>
          <pc:docMk/>
          <pc:sldMk cId="3745999987" sldId="279"/>
        </pc:sldMkLst>
        <pc:spChg chg="mod">
          <ac:chgData name="Logesh Jayagopi" userId="216f65fdc6c40abb" providerId="LiveId" clId="{6D20F12B-4AFE-4328-BDEC-62E6168069D5}" dt="2024-02-29T13:51:34.469" v="4130" actId="1076"/>
          <ac:spMkLst>
            <pc:docMk/>
            <pc:sldMk cId="3745999987" sldId="279"/>
            <ac:spMk id="2" creationId="{BFA68E85-61F8-D848-A8D3-48F325F07D26}"/>
          </ac:spMkLst>
        </pc:spChg>
      </pc:sldChg>
      <pc:sldChg chg="addSp modSp add mod ord modAnim">
        <pc:chgData name="Logesh Jayagopi" userId="216f65fdc6c40abb" providerId="LiveId" clId="{6D20F12B-4AFE-4328-BDEC-62E6168069D5}" dt="2024-03-01T02:43:49.789" v="4299" actId="20577"/>
        <pc:sldMkLst>
          <pc:docMk/>
          <pc:sldMk cId="3378031170" sldId="280"/>
        </pc:sldMkLst>
        <pc:spChg chg="add mod">
          <ac:chgData name="Logesh Jayagopi" userId="216f65fdc6c40abb" providerId="LiveId" clId="{6D20F12B-4AFE-4328-BDEC-62E6168069D5}" dt="2024-02-29T10:51:52.121" v="3713" actId="20577"/>
          <ac:spMkLst>
            <pc:docMk/>
            <pc:sldMk cId="3378031170" sldId="280"/>
            <ac:spMk id="2" creationId="{96FC01FB-A10B-DED5-DA4F-D44F0D5AAF8F}"/>
          </ac:spMkLst>
        </pc:spChg>
        <pc:spChg chg="mod">
          <ac:chgData name="Logesh Jayagopi" userId="216f65fdc6c40abb" providerId="LiveId" clId="{6D20F12B-4AFE-4328-BDEC-62E6168069D5}" dt="2024-03-01T02:43:49.789" v="4299" actId="20577"/>
          <ac:spMkLst>
            <pc:docMk/>
            <pc:sldMk cId="3378031170" sldId="280"/>
            <ac:spMk id="8" creationId="{2ABB579D-A9DF-9790-AE5C-F81DBCB4B11A}"/>
          </ac:spMkLst>
        </pc:spChg>
      </pc:sldChg>
      <pc:sldChg chg="addSp delSp modSp add mod">
        <pc:chgData name="Logesh Jayagopi" userId="216f65fdc6c40abb" providerId="LiveId" clId="{6D20F12B-4AFE-4328-BDEC-62E6168069D5}" dt="2024-02-29T13:42:46.494" v="3893" actId="732"/>
        <pc:sldMkLst>
          <pc:docMk/>
          <pc:sldMk cId="1649443393" sldId="281"/>
        </pc:sldMkLst>
        <pc:spChg chg="mod">
          <ac:chgData name="Logesh Jayagopi" userId="216f65fdc6c40abb" providerId="LiveId" clId="{6D20F12B-4AFE-4328-BDEC-62E6168069D5}" dt="2024-02-29T13:41:40.312" v="3885" actId="20577"/>
          <ac:spMkLst>
            <pc:docMk/>
            <pc:sldMk cId="1649443393" sldId="281"/>
            <ac:spMk id="2" creationId="{BBBB3B8F-E794-8EE1-DC88-D058A8A057AA}"/>
          </ac:spMkLst>
        </pc:spChg>
        <pc:spChg chg="add">
          <ac:chgData name="Logesh Jayagopi" userId="216f65fdc6c40abb" providerId="LiveId" clId="{6D20F12B-4AFE-4328-BDEC-62E6168069D5}" dt="2024-02-29T13:41:45.480" v="3887"/>
          <ac:spMkLst>
            <pc:docMk/>
            <pc:sldMk cId="1649443393" sldId="281"/>
            <ac:spMk id="3" creationId="{89FF2AD5-6DD6-6921-2FE0-7307BA951DAD}"/>
          </ac:spMkLst>
        </pc:spChg>
        <pc:spChg chg="add mod">
          <ac:chgData name="Logesh Jayagopi" userId="216f65fdc6c40abb" providerId="LiveId" clId="{6D20F12B-4AFE-4328-BDEC-62E6168069D5}" dt="2024-02-29T13:42:04.792" v="3889"/>
          <ac:spMkLst>
            <pc:docMk/>
            <pc:sldMk cId="1649443393" sldId="281"/>
            <ac:spMk id="4" creationId="{7720AF4D-03F3-F124-97AA-20D2966EA93A}"/>
          </ac:spMkLst>
        </pc:spChg>
        <pc:picChg chg="add mod modCrop">
          <ac:chgData name="Logesh Jayagopi" userId="216f65fdc6c40abb" providerId="LiveId" clId="{6D20F12B-4AFE-4328-BDEC-62E6168069D5}" dt="2024-02-29T13:42:46.494" v="3893" actId="732"/>
          <ac:picMkLst>
            <pc:docMk/>
            <pc:sldMk cId="1649443393" sldId="281"/>
            <ac:picMk id="6" creationId="{E7B4EFBF-562E-AD34-BB9A-E309B3FDF22B}"/>
          </ac:picMkLst>
        </pc:picChg>
        <pc:picChg chg="del">
          <ac:chgData name="Logesh Jayagopi" userId="216f65fdc6c40abb" providerId="LiveId" clId="{6D20F12B-4AFE-4328-BDEC-62E6168069D5}" dt="2024-02-29T13:41:42.297" v="3886" actId="478"/>
          <ac:picMkLst>
            <pc:docMk/>
            <pc:sldMk cId="1649443393" sldId="281"/>
            <ac:picMk id="4098" creationId="{555E1A69-1FC3-1D8D-C47C-E95F081357E4}"/>
          </ac:picMkLst>
        </pc:picChg>
      </pc:sldChg>
      <pc:sldChg chg="add ord">
        <pc:chgData name="Logesh Jayagopi" userId="216f65fdc6c40abb" providerId="LiveId" clId="{6D20F12B-4AFE-4328-BDEC-62E6168069D5}" dt="2024-02-29T13:43:27.719" v="3896"/>
        <pc:sldMkLst>
          <pc:docMk/>
          <pc:sldMk cId="1733256165" sldId="282"/>
        </pc:sldMkLst>
      </pc:sldChg>
      <pc:sldChg chg="addSp delSp modSp add mod">
        <pc:chgData name="Logesh Jayagopi" userId="216f65fdc6c40abb" providerId="LiveId" clId="{6D20F12B-4AFE-4328-BDEC-62E6168069D5}" dt="2024-02-29T13:46:30.706" v="4056" actId="12"/>
        <pc:sldMkLst>
          <pc:docMk/>
          <pc:sldMk cId="3190604924" sldId="283"/>
        </pc:sldMkLst>
        <pc:spChg chg="add del mod">
          <ac:chgData name="Logesh Jayagopi" userId="216f65fdc6c40abb" providerId="LiveId" clId="{6D20F12B-4AFE-4328-BDEC-62E6168069D5}" dt="2024-02-29T13:46:30.706" v="4056" actId="12"/>
          <ac:spMkLst>
            <pc:docMk/>
            <pc:sldMk cId="3190604924" sldId="283"/>
            <ac:spMk id="13" creationId="{89A331BD-8BFE-9F4E-DCC7-68E62F73D134}"/>
          </ac:spMkLst>
        </pc:spChg>
      </pc:sldChg>
      <pc:sldChg chg="addSp modSp add mod ord">
        <pc:chgData name="Logesh Jayagopi" userId="216f65fdc6c40abb" providerId="LiveId" clId="{6D20F12B-4AFE-4328-BDEC-62E6168069D5}" dt="2024-02-29T19:17:33.573" v="4169" actId="20577"/>
        <pc:sldMkLst>
          <pc:docMk/>
          <pc:sldMk cId="400369237" sldId="284"/>
        </pc:sldMkLst>
        <pc:spChg chg="add mod">
          <ac:chgData name="Logesh Jayagopi" userId="216f65fdc6c40abb" providerId="LiveId" clId="{6D20F12B-4AFE-4328-BDEC-62E6168069D5}" dt="2024-02-29T19:17:33.573" v="4169" actId="20577"/>
          <ac:spMkLst>
            <pc:docMk/>
            <pc:sldMk cId="400369237" sldId="284"/>
            <ac:spMk id="2" creationId="{3E97C359-E7C0-D926-388D-A15D5733EDD2}"/>
          </ac:spMkLst>
        </pc:spChg>
        <pc:picChg chg="mod">
          <ac:chgData name="Logesh Jayagopi" userId="216f65fdc6c40abb" providerId="LiveId" clId="{6D20F12B-4AFE-4328-BDEC-62E6168069D5}" dt="2024-02-29T19:17:11.609" v="4151" actId="1076"/>
          <ac:picMkLst>
            <pc:docMk/>
            <pc:sldMk cId="400369237" sldId="284"/>
            <ac:picMk id="1026" creationId="{C2C6C2E0-6741-E370-DCAC-F5C1AE8D1D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E93-F471-4437-B71A-EF31203D8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329A-6241-4A64-73A2-782188F0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B52B-A075-2FBD-4716-EF564CDD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CACF-9A3A-DB51-1629-7A305DE6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8630-738D-C067-09F0-05AAAB1D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5452-09EC-1052-9A42-CBFDB145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7A0E2-FD49-2517-E2A9-29B60F2C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57A-EBC0-4604-94DB-1DD4CBB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E9D5-8773-6A35-1206-F31199B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876E-1C3D-D50F-B267-0B25F078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43868-7794-CB65-A153-24912832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DECBD-731F-6D4E-72C6-D0799AB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2A0-EEBE-94AB-6372-B6D4C71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18E3-78D8-F9A6-70E0-E244A9B4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B88A-8AFD-F960-9D92-76225F98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027A-6A27-38AF-A3F7-B364EFBF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6E5C-757E-8450-198D-27EFAFA4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40C5-E69A-D838-CD9B-4EE60AB3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CB0F-6867-D294-6462-6699FAB7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FF16-0C94-624A-BD5A-9050573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B324-CD70-FED0-DD5C-FD17504C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A201-9A81-34F5-9EB3-0F348A93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D42A-5CC7-6314-BB41-0C6E511E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7FA1-9EC8-8125-5596-BE04848E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D0FE-5495-1D89-F275-8E476C2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6F51-0848-4936-9290-005B9F1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B6CC-7AD2-60E0-7BE4-12F9EC0C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A85C-1EE5-8D54-5B16-A1FD950E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4DB7-A3CD-00F8-07ED-83278790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A42A-5F87-85C4-3BD6-BD78121D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CAAF-E398-3F65-E3CA-1B486282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C5B4-713D-06A8-B49D-598682F1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D61A3-B4A9-109D-A542-810E1262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0EB47-A80C-B584-AB5E-284E4958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44D33-9AF8-A064-0B9E-9783CF6B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584E2-9F08-EE13-5508-BE933142D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AEB6E-DB7C-3E9C-DD22-E1B6D97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4400F-ED1D-F43A-21E7-8924B8C3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EB9A0-C7FE-EA47-6F8F-1B9D2FC2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1618-A783-03A0-4567-72A4619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9948-48AC-2BFA-B3BD-E68FCC01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7338E-C397-1E1D-78C3-52FF8F21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68F4-B2F1-E54E-CAD3-C7568081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6389B-FA66-91FD-DD18-4C9876B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F23C-5885-8EE1-9098-D177B941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02D3-2B61-B6BA-4D6C-5D708C7D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0E6D-DA2A-6F25-2E28-201D4047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458E-D06C-29D1-CC5A-103ED731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5F308-DA4E-6042-D296-235E4D04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ECD7-CF88-5484-16B5-4AF137AA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D94-20DF-7BAB-F631-CDCF2BB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7A54C-6F53-16E2-DD0F-B6F692B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8497-2185-7443-2AB6-603E7438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27DA-F22F-1730-D338-A8771792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A206-791E-6719-FFD8-A653E1595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AC31-025F-F9E6-74EB-B579921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15BE-2344-C029-ADEE-2A82B950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93B8-E7C6-B3F8-7C46-43ADDD8D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ECD5A-8DFE-071E-9B6A-63BC01B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67D0-7332-05CD-664B-60B37D02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CA53-95D6-3019-77EC-F97EFA44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39FF-8BFE-4B65-ADF8-C4C740CDB6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14A6-14B5-9DB6-6198-086103124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FE95-A870-8015-953D-91B87BB4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AC7E-B82D-46E4-B42A-405666A8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ipart.org/detail/68413/database-by-bugg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www.pngall.com/community-pn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F792C0-71AA-2BE9-688B-DA23E016C19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Overview of Laravel (30 minutes)</a:t>
            </a:r>
            <a:endParaRPr lang="en-US" dirty="0"/>
          </a:p>
        </p:txBody>
      </p:sp>
      <p:pic>
        <p:nvPicPr>
          <p:cNvPr id="1026" name="Picture 2" descr="What is Laravel? - Laravel News">
            <a:extLst>
              <a:ext uri="{FF2B5EF4-FFF2-40B4-BE49-F238E27FC236}">
                <a16:creationId xmlns:a16="http://schemas.microsoft.com/office/drawing/2014/main" id="{5CF5AB1D-7D6C-F77F-C41F-BF140551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F51F9-F8D1-3A18-D6D9-BB9E5A8A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954EACA6-0C9A-60E2-BA15-92C14F07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35233-70CF-F967-2CF9-BE8A4CED614F}"/>
              </a:ext>
            </a:extLst>
          </p:cNvPr>
          <p:cNvSpPr txBox="1"/>
          <p:nvPr/>
        </p:nvSpPr>
        <p:spPr>
          <a:xfrm>
            <a:off x="1996440" y="2056676"/>
            <a:ext cx="915416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Installing XAMP Server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Start the Apache &amp; MySQL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0DF5C-5A48-8A46-736E-32A496BA8624}"/>
              </a:ext>
            </a:extLst>
          </p:cNvPr>
          <p:cNvSpPr/>
          <p:nvPr/>
        </p:nvSpPr>
        <p:spPr>
          <a:xfrm>
            <a:off x="2737517" y="101600"/>
            <a:ext cx="7031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Setting Up Environment</a:t>
            </a:r>
            <a:endParaRPr lang="en-US" sz="5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367449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A31E-C0EE-CAF6-60D9-61002E559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069B162-1211-5FAB-779F-2A72A163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D6F2-E6AE-130F-E849-A009894A5C2D}"/>
              </a:ext>
            </a:extLst>
          </p:cNvPr>
          <p:cNvSpPr txBox="1"/>
          <p:nvPr/>
        </p:nvSpPr>
        <p:spPr>
          <a:xfrm>
            <a:off x="1996440" y="2056676"/>
            <a:ext cx="915416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Create “</a:t>
            </a:r>
            <a:r>
              <a:rPr lang="en-US" sz="2800" dirty="0" err="1">
                <a:latin typeface="Söhne"/>
              </a:rPr>
              <a:t>php_student_reg</a:t>
            </a:r>
            <a:r>
              <a:rPr lang="en-US" sz="2800" dirty="0">
                <a:latin typeface="Söhne"/>
              </a:rPr>
              <a:t>” database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Create </a:t>
            </a:r>
            <a:r>
              <a:rPr lang="en-US" sz="2800" b="1" dirty="0">
                <a:latin typeface="Söhne"/>
              </a:rPr>
              <a:t>students</a:t>
            </a:r>
            <a:r>
              <a:rPr lang="en-US" sz="2800" dirty="0">
                <a:latin typeface="Söhne"/>
              </a:rPr>
              <a:t> table and insert data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Place </a:t>
            </a:r>
            <a:r>
              <a:rPr lang="en-US" sz="2800" b="1" dirty="0" err="1">
                <a:latin typeface="Söhne"/>
              </a:rPr>
              <a:t>student_reg.php</a:t>
            </a:r>
            <a:r>
              <a:rPr lang="en-US" sz="2800" b="1" dirty="0">
                <a:latin typeface="Söhne"/>
              </a:rPr>
              <a:t> </a:t>
            </a:r>
            <a:r>
              <a:rPr lang="en-US" sz="2800" dirty="0">
                <a:latin typeface="Söhne"/>
              </a:rPr>
              <a:t>file in </a:t>
            </a:r>
            <a:r>
              <a:rPr lang="en-US" sz="2800" dirty="0" err="1">
                <a:latin typeface="Söhne"/>
              </a:rPr>
              <a:t>htdocs</a:t>
            </a:r>
            <a:r>
              <a:rPr lang="en-US" sz="2800" dirty="0">
                <a:latin typeface="Söhne"/>
              </a:rPr>
              <a:t>/</a:t>
            </a:r>
            <a:r>
              <a:rPr lang="en-US" sz="2800" dirty="0" err="1">
                <a:latin typeface="Söhne"/>
              </a:rPr>
              <a:t>php_student_reg</a:t>
            </a:r>
            <a:endParaRPr lang="en-US" sz="2800" dirty="0">
              <a:latin typeface="Söhne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Update database details in </a:t>
            </a:r>
            <a:r>
              <a:rPr lang="en-US" sz="2800" dirty="0" err="1">
                <a:latin typeface="Söhne"/>
              </a:rPr>
              <a:t>student_reg.php</a:t>
            </a:r>
            <a:endParaRPr lang="en-US" sz="2800" dirty="0">
              <a:latin typeface="Söhne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Open </a:t>
            </a:r>
            <a:r>
              <a:rPr lang="en-US" sz="2800" b="1" dirty="0">
                <a:latin typeface="Söhne"/>
              </a:rPr>
              <a:t>http://localhost/mysite/student_reg.php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C72A7-275B-279E-B412-6FAA1AD9ED1A}"/>
              </a:ext>
            </a:extLst>
          </p:cNvPr>
          <p:cNvSpPr/>
          <p:nvPr/>
        </p:nvSpPr>
        <p:spPr>
          <a:xfrm>
            <a:off x="2737517" y="101600"/>
            <a:ext cx="3707618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PHP Project </a:t>
            </a:r>
          </a:p>
          <a:p>
            <a:pPr algn="l"/>
            <a:r>
              <a:rPr lang="en-US" sz="2400" b="1" dirty="0">
                <a:latin typeface="Söhne"/>
              </a:rPr>
              <a:t>(without framework)</a:t>
            </a: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3421503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F2F5-9195-2387-1531-A8ADBD10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8DD19F12-32E3-4A44-CAFE-1AEC5F1C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564482-3C41-251D-CBA5-54BDFA4262CF}"/>
              </a:ext>
            </a:extLst>
          </p:cNvPr>
          <p:cNvSpPr txBox="1"/>
          <p:nvPr/>
        </p:nvSpPr>
        <p:spPr>
          <a:xfrm>
            <a:off x="1996440" y="2056676"/>
            <a:ext cx="9154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Installing PHP, Composer.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Check composer and </a:t>
            </a:r>
            <a:r>
              <a:rPr lang="en-US" sz="2800" dirty="0" err="1">
                <a:latin typeface="Söhne"/>
              </a:rPr>
              <a:t>php</a:t>
            </a:r>
            <a:r>
              <a:rPr lang="en-US" sz="2800" dirty="0">
                <a:latin typeface="Söhne"/>
              </a:rPr>
              <a:t> version in CMD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Configure zip extension php.ini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77491-B6AE-F0CE-DC72-CCAA5E0FF7A7}"/>
              </a:ext>
            </a:extLst>
          </p:cNvPr>
          <p:cNvSpPr/>
          <p:nvPr/>
        </p:nvSpPr>
        <p:spPr>
          <a:xfrm>
            <a:off x="2737517" y="101600"/>
            <a:ext cx="7031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Setting Up Environment</a:t>
            </a:r>
            <a:endParaRPr lang="en-US" sz="5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33256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BD03-A38F-1103-D4D5-81996CF3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88522FB3-DF17-5AF9-C7D9-967073A3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86A86-A705-1DB8-A140-6EAC9F14D470}"/>
              </a:ext>
            </a:extLst>
          </p:cNvPr>
          <p:cNvSpPr txBox="1"/>
          <p:nvPr/>
        </p:nvSpPr>
        <p:spPr>
          <a:xfrm>
            <a:off x="1996440" y="2056676"/>
            <a:ext cx="915416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Move files to </a:t>
            </a:r>
            <a:r>
              <a:rPr lang="en-US" sz="2800" dirty="0" err="1">
                <a:latin typeface="Söhne"/>
              </a:rPr>
              <a:t>htdocs</a:t>
            </a:r>
            <a:r>
              <a:rPr lang="en-US" sz="2800" dirty="0">
                <a:latin typeface="Söhne"/>
              </a:rPr>
              <a:t>/</a:t>
            </a:r>
            <a:r>
              <a:rPr lang="en-US" sz="2800" dirty="0" err="1">
                <a:latin typeface="Söhne"/>
              </a:rPr>
              <a:t>mysite-laravel</a:t>
            </a:r>
            <a:endParaRPr lang="en-US" sz="2800" dirty="0">
              <a:latin typeface="Söhne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Create </a:t>
            </a:r>
            <a:r>
              <a:rPr lang="en-US" sz="2800" b="1" dirty="0">
                <a:latin typeface="Söhne"/>
              </a:rPr>
              <a:t>users</a:t>
            </a:r>
            <a:r>
              <a:rPr lang="en-US" sz="2800" dirty="0">
                <a:latin typeface="Söhne"/>
              </a:rPr>
              <a:t> table and insert data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Place </a:t>
            </a:r>
            <a:r>
              <a:rPr lang="en-US" sz="2800" b="1" dirty="0" err="1">
                <a:latin typeface="Söhne"/>
              </a:rPr>
              <a:t>getusers.php</a:t>
            </a:r>
            <a:r>
              <a:rPr lang="en-US" sz="2800" b="1" dirty="0">
                <a:latin typeface="Söhne"/>
              </a:rPr>
              <a:t> </a:t>
            </a:r>
            <a:r>
              <a:rPr lang="en-US" sz="2800" dirty="0">
                <a:latin typeface="Söhne"/>
              </a:rPr>
              <a:t>file in </a:t>
            </a:r>
            <a:r>
              <a:rPr lang="en-US" sz="2800" dirty="0" err="1">
                <a:latin typeface="Söhne"/>
              </a:rPr>
              <a:t>htdocs</a:t>
            </a:r>
            <a:r>
              <a:rPr lang="en-US" sz="2800" dirty="0">
                <a:latin typeface="Söhne"/>
              </a:rPr>
              <a:t>/</a:t>
            </a:r>
            <a:r>
              <a:rPr lang="en-US" sz="2800" dirty="0" err="1">
                <a:latin typeface="Söhne"/>
              </a:rPr>
              <a:t>mysite</a:t>
            </a:r>
            <a:endParaRPr lang="en-US" sz="2800" dirty="0">
              <a:latin typeface="Söhne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Update database details in </a:t>
            </a:r>
            <a:r>
              <a:rPr lang="en-US" sz="2800" dirty="0" err="1">
                <a:latin typeface="Söhne"/>
              </a:rPr>
              <a:t>getusers.php</a:t>
            </a:r>
            <a:endParaRPr lang="en-US" sz="2800" dirty="0">
              <a:latin typeface="Söhne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Söhne"/>
              </a:rPr>
              <a:t>Open </a:t>
            </a:r>
            <a:r>
              <a:rPr lang="en-US" sz="2800" b="1" dirty="0">
                <a:latin typeface="Söhne"/>
              </a:rPr>
              <a:t>http://localhost/mysite/getusers.php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BC92A-FE17-56FB-4129-A582F8C9DC53}"/>
              </a:ext>
            </a:extLst>
          </p:cNvPr>
          <p:cNvSpPr/>
          <p:nvPr/>
        </p:nvSpPr>
        <p:spPr>
          <a:xfrm>
            <a:off x="2737517" y="101600"/>
            <a:ext cx="4411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Laravel Project</a:t>
            </a:r>
            <a:endParaRPr lang="en-US" sz="5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8161823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08EBC-8D1A-0474-8742-9608D7430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13F11B84-63F2-B322-D691-B264CE61F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A486CF-43B9-0EA8-A4C7-C35533E6E7FF}"/>
              </a:ext>
            </a:extLst>
          </p:cNvPr>
          <p:cNvSpPr/>
          <p:nvPr/>
        </p:nvSpPr>
        <p:spPr>
          <a:xfrm>
            <a:off x="2737517" y="101600"/>
            <a:ext cx="8005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Architecture of Laravel </a:t>
            </a:r>
            <a:r>
              <a:rPr lang="en-US" sz="5400" b="1" dirty="0">
                <a:latin typeface="Söhne"/>
              </a:rPr>
              <a:t>App</a:t>
            </a:r>
            <a:endParaRPr lang="en-US" sz="5400" b="0" i="0" dirty="0">
              <a:effectLst/>
              <a:latin typeface="Söhne"/>
            </a:endParaRPr>
          </a:p>
        </p:txBody>
      </p:sp>
      <p:pic>
        <p:nvPicPr>
          <p:cNvPr id="4098" name="Picture 2" descr="Hands-On Full Stack Web Development with Angular 6 and Laravel 5">
            <a:extLst>
              <a:ext uri="{FF2B5EF4-FFF2-40B4-BE49-F238E27FC236}">
                <a16:creationId xmlns:a16="http://schemas.microsoft.com/office/drawing/2014/main" id="{5626FB51-8C34-5D0D-E2A9-60840CA5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3" y="1237147"/>
            <a:ext cx="4879657" cy="52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5188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8DF00-2D7A-48A7-7383-5A735949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234F5D29-D804-9B98-0D4D-6626B89D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BB3B8F-E794-8EE1-DC88-D058A8A057AA}"/>
              </a:ext>
            </a:extLst>
          </p:cNvPr>
          <p:cNvSpPr/>
          <p:nvPr/>
        </p:nvSpPr>
        <p:spPr>
          <a:xfrm>
            <a:off x="2737517" y="101600"/>
            <a:ext cx="4533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Laravel Lifecyle</a:t>
            </a:r>
            <a:endParaRPr lang="en-US" sz="5400" b="0" i="0" dirty="0"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4EFBF-562E-AD34-BB9A-E309B3FDF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3" b="1"/>
          <a:stretch/>
        </p:blipFill>
        <p:spPr>
          <a:xfrm>
            <a:off x="563970" y="1310640"/>
            <a:ext cx="10352859" cy="51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4339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6E00-E470-6D5A-77A2-6CDEA8FDF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E9FE8255-99D7-BFC7-F20D-677BD9DF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08150B-369E-AA9A-23F0-DB4841EE9D10}"/>
              </a:ext>
            </a:extLst>
          </p:cNvPr>
          <p:cNvSpPr/>
          <p:nvPr/>
        </p:nvSpPr>
        <p:spPr>
          <a:xfrm>
            <a:off x="4068477" y="234910"/>
            <a:ext cx="2168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ROUTE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E677D-C265-36F4-F96D-7AC4A9E512F7}"/>
              </a:ext>
            </a:extLst>
          </p:cNvPr>
          <p:cNvSpPr txBox="1"/>
          <p:nvPr/>
        </p:nvSpPr>
        <p:spPr>
          <a:xfrm>
            <a:off x="613216" y="1537454"/>
            <a:ext cx="104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is a way to specify how your web application should respond when a user accesses a particular URL</a:t>
            </a:r>
          </a:p>
        </p:txBody>
      </p:sp>
      <p:pic>
        <p:nvPicPr>
          <p:cNvPr id="3074" name="Picture 2" descr="City bus. Cartoon vector illustration of a city bus #Sponsored , #paid,  #Sponsored, #bus, #city, #illustration, #City | Bus, Bus cartoon, Clip art">
            <a:extLst>
              <a:ext uri="{FF2B5EF4-FFF2-40B4-BE49-F238E27FC236}">
                <a16:creationId xmlns:a16="http://schemas.microsoft.com/office/drawing/2014/main" id="{8E15E5D7-18BC-D8AC-AA68-5BB44DE7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3042" y="3261360"/>
            <a:ext cx="3373120" cy="23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ad png images | PNGWing">
            <a:extLst>
              <a:ext uri="{FF2B5EF4-FFF2-40B4-BE49-F238E27FC236}">
                <a16:creationId xmlns:a16="http://schemas.microsoft.com/office/drawing/2014/main" id="{1FC93597-98FF-9C82-D093-24032B1ED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2400"/>
            <a:ext cx="4631871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72579B-3B61-3EE9-18E5-5F4FC686EE8B}"/>
              </a:ext>
            </a:extLst>
          </p:cNvPr>
          <p:cNvSpPr/>
          <p:nvPr/>
        </p:nvSpPr>
        <p:spPr>
          <a:xfrm>
            <a:off x="1464129" y="5320546"/>
            <a:ext cx="2461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B106E-3AF7-CD24-AEB5-DC4B7371F54A}"/>
              </a:ext>
            </a:extLst>
          </p:cNvPr>
          <p:cNvSpPr/>
          <p:nvPr/>
        </p:nvSpPr>
        <p:spPr>
          <a:xfrm>
            <a:off x="7136418" y="5353082"/>
            <a:ext cx="1846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92696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EDF4D-83F0-EC8C-A61C-6EB38290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7999E484-7508-80CF-04AA-4FAE810A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3F2E32-5DC1-5D42-F962-D859D3A18515}"/>
              </a:ext>
            </a:extLst>
          </p:cNvPr>
          <p:cNvSpPr/>
          <p:nvPr/>
        </p:nvSpPr>
        <p:spPr>
          <a:xfrm>
            <a:off x="4068477" y="234910"/>
            <a:ext cx="2168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ROUTE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404F5-70E5-759F-E696-E27DD2C63E09}"/>
              </a:ext>
            </a:extLst>
          </p:cNvPr>
          <p:cNvSpPr/>
          <p:nvPr/>
        </p:nvSpPr>
        <p:spPr>
          <a:xfrm>
            <a:off x="4502015" y="286512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/student-form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D87CE-18C6-A782-BB1A-DE2B1779E14F}"/>
              </a:ext>
            </a:extLst>
          </p:cNvPr>
          <p:cNvSpPr/>
          <p:nvPr/>
        </p:nvSpPr>
        <p:spPr>
          <a:xfrm>
            <a:off x="8210415" y="286512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002060"/>
                </a:solidFill>
              </a:rPr>
              <a:t>viewForm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D8C8AC-58EF-9456-9411-69C2874BA7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143615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324A3-D025-E4C4-C7F2-35A35BE5AAEA}"/>
              </a:ext>
            </a:extLst>
          </p:cNvPr>
          <p:cNvSpPr txBox="1"/>
          <p:nvPr/>
        </p:nvSpPr>
        <p:spPr>
          <a:xfrm>
            <a:off x="341035" y="3244334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http://127.0.0.1/student-form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B01EC-2604-840D-6228-59B8CD9ABC68}"/>
              </a:ext>
            </a:extLst>
          </p:cNvPr>
          <p:cNvSpPr/>
          <p:nvPr/>
        </p:nvSpPr>
        <p:spPr>
          <a:xfrm>
            <a:off x="4502015" y="489712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/add-student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0463B-47BE-7DD9-8CBB-AC9B15232259}"/>
              </a:ext>
            </a:extLst>
          </p:cNvPr>
          <p:cNvSpPr/>
          <p:nvPr/>
        </p:nvSpPr>
        <p:spPr>
          <a:xfrm>
            <a:off x="8210415" y="489712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002060"/>
                </a:solidFill>
              </a:rPr>
              <a:t>storeData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108FA2-719C-FD71-86B3-E72F69754DE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143615" y="5461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956D7C-88C2-73EC-D527-3C7F4ABA30DD}"/>
              </a:ext>
            </a:extLst>
          </p:cNvPr>
          <p:cNvSpPr txBox="1"/>
          <p:nvPr/>
        </p:nvSpPr>
        <p:spPr>
          <a:xfrm>
            <a:off x="341035" y="5276334"/>
            <a:ext cx="29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http://127.0.0.1/add-student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331BD-8BFE-9F4E-DCC7-68E62F73D134}"/>
              </a:ext>
            </a:extLst>
          </p:cNvPr>
          <p:cNvSpPr txBox="1"/>
          <p:nvPr/>
        </p:nvSpPr>
        <p:spPr>
          <a:xfrm>
            <a:off x="613216" y="1537454"/>
            <a:ext cx="468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Routes declared in routes/</a:t>
            </a:r>
            <a:r>
              <a:rPr lang="en-US" sz="2400" dirty="0" err="1"/>
              <a:t>web.php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60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1091-92A4-9408-CBD8-09E25D8B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B1CD5319-5729-3F82-AF9A-AE516E6F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90AC16-77A7-93C8-5A6C-03AD5A2ACE62}"/>
              </a:ext>
            </a:extLst>
          </p:cNvPr>
          <p:cNvSpPr/>
          <p:nvPr/>
        </p:nvSpPr>
        <p:spPr>
          <a:xfrm>
            <a:off x="4068477" y="234910"/>
            <a:ext cx="528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ROUTE METHODS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B22F4-83A8-2374-2323-470A248173DC}"/>
              </a:ext>
            </a:extLst>
          </p:cNvPr>
          <p:cNvSpPr/>
          <p:nvPr/>
        </p:nvSpPr>
        <p:spPr>
          <a:xfrm>
            <a:off x="4561840" y="2062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/student-form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5829E-CC93-F9EB-9DBA-F50A7DA166AD}"/>
              </a:ext>
            </a:extLst>
          </p:cNvPr>
          <p:cNvSpPr/>
          <p:nvPr/>
        </p:nvSpPr>
        <p:spPr>
          <a:xfrm>
            <a:off x="8270240" y="2062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002060"/>
                </a:solidFill>
              </a:rPr>
              <a:t>viewForm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2A211-263C-5D77-04AA-489F6D97562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03440" y="2626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3862DB-D0D0-ECD0-587A-E7C5C214A3A7}"/>
              </a:ext>
            </a:extLst>
          </p:cNvPr>
          <p:cNvSpPr txBox="1"/>
          <p:nvPr/>
        </p:nvSpPr>
        <p:spPr>
          <a:xfrm>
            <a:off x="400860" y="2441694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http://127.0.0.1/student-form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4DC00-1563-FB5C-99E0-B2BC66F4CF4A}"/>
              </a:ext>
            </a:extLst>
          </p:cNvPr>
          <p:cNvSpPr/>
          <p:nvPr/>
        </p:nvSpPr>
        <p:spPr>
          <a:xfrm>
            <a:off x="4561840" y="4094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/add-student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B8D08-991E-FA60-7094-2D56BB251AD7}"/>
              </a:ext>
            </a:extLst>
          </p:cNvPr>
          <p:cNvSpPr/>
          <p:nvPr/>
        </p:nvSpPr>
        <p:spPr>
          <a:xfrm>
            <a:off x="8270240" y="4094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002060"/>
                </a:solidFill>
              </a:rPr>
              <a:t>storeData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2BDC1-4AF6-7D5D-E2C2-1F855F34B0C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203440" y="4658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24CAAE-2741-7F9A-1F93-8AFE5D55803C}"/>
              </a:ext>
            </a:extLst>
          </p:cNvPr>
          <p:cNvSpPr txBox="1"/>
          <p:nvPr/>
        </p:nvSpPr>
        <p:spPr>
          <a:xfrm>
            <a:off x="400860" y="4473694"/>
            <a:ext cx="29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http://127.0.0.1/add-student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0D294-BD72-0C0E-1025-1B6AFD56153D}"/>
              </a:ext>
            </a:extLst>
          </p:cNvPr>
          <p:cNvSpPr/>
          <p:nvPr/>
        </p:nvSpPr>
        <p:spPr>
          <a:xfrm>
            <a:off x="4561840" y="1534160"/>
            <a:ext cx="1371600" cy="528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96A07-C27F-13F9-A254-C65E57521E15}"/>
              </a:ext>
            </a:extLst>
          </p:cNvPr>
          <p:cNvSpPr/>
          <p:nvPr/>
        </p:nvSpPr>
        <p:spPr>
          <a:xfrm>
            <a:off x="4561840" y="3566160"/>
            <a:ext cx="1534160" cy="528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7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117C3-1C0E-8829-4880-DC0EE400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0AC381BD-E5FB-4309-0976-FD418A56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79D065-4287-FA5F-9490-8A7FCE8C8783}"/>
              </a:ext>
            </a:extLst>
          </p:cNvPr>
          <p:cNvSpPr/>
          <p:nvPr/>
        </p:nvSpPr>
        <p:spPr>
          <a:xfrm>
            <a:off x="3128521" y="168255"/>
            <a:ext cx="5934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REQUEST METHODS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E7242-3E67-2607-A856-BF6024B7C990}"/>
              </a:ext>
            </a:extLst>
          </p:cNvPr>
          <p:cNvSpPr/>
          <p:nvPr/>
        </p:nvSpPr>
        <p:spPr>
          <a:xfrm>
            <a:off x="1513840" y="2194560"/>
            <a:ext cx="1910080" cy="843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390CB-D0DF-46B8-D1FF-EEC7D4D91320}"/>
              </a:ext>
            </a:extLst>
          </p:cNvPr>
          <p:cNvSpPr/>
          <p:nvPr/>
        </p:nvSpPr>
        <p:spPr>
          <a:xfrm>
            <a:off x="1513840" y="3246121"/>
            <a:ext cx="1910080" cy="843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CC6D6-533C-D155-93F4-C7D869D996A8}"/>
              </a:ext>
            </a:extLst>
          </p:cNvPr>
          <p:cNvCxnSpPr/>
          <p:nvPr/>
        </p:nvCxnSpPr>
        <p:spPr>
          <a:xfrm>
            <a:off x="3596640" y="2616200"/>
            <a:ext cx="4043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0FC543-744E-0598-0FCD-1B73A2C7DA33}"/>
              </a:ext>
            </a:extLst>
          </p:cNvPr>
          <p:cNvSpPr txBox="1"/>
          <p:nvPr/>
        </p:nvSpPr>
        <p:spPr>
          <a:xfrm>
            <a:off x="7813040" y="2385367"/>
            <a:ext cx="287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Retrieve Page or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BB266D-7EE7-0E10-B326-AA8DC3AFDE00}"/>
              </a:ext>
            </a:extLst>
          </p:cNvPr>
          <p:cNvCxnSpPr/>
          <p:nvPr/>
        </p:nvCxnSpPr>
        <p:spPr>
          <a:xfrm>
            <a:off x="3596640" y="3712865"/>
            <a:ext cx="4043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A0CC2-93B7-413B-8E1B-2DDB056E7BC5}"/>
              </a:ext>
            </a:extLst>
          </p:cNvPr>
          <p:cNvSpPr txBox="1"/>
          <p:nvPr/>
        </p:nvSpPr>
        <p:spPr>
          <a:xfrm>
            <a:off x="7813040" y="3482032"/>
            <a:ext cx="17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Submit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BED11D-2AE2-E3E2-E324-00082A675B8F}"/>
              </a:ext>
            </a:extLst>
          </p:cNvPr>
          <p:cNvGrpSpPr/>
          <p:nvPr/>
        </p:nvGrpSpPr>
        <p:grpSpPr>
          <a:xfrm>
            <a:off x="1513840" y="4297682"/>
            <a:ext cx="8051539" cy="1894841"/>
            <a:chOff x="1513840" y="4297682"/>
            <a:chExt cx="8051539" cy="18948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ED9971-F6E5-FA27-16C5-7B9F033EE3B7}"/>
                </a:ext>
              </a:extLst>
            </p:cNvPr>
            <p:cNvSpPr/>
            <p:nvPr/>
          </p:nvSpPr>
          <p:spPr>
            <a:xfrm>
              <a:off x="1513840" y="4297682"/>
              <a:ext cx="1910080" cy="8432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PUT 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536D7C-801A-618B-4F2C-148728331641}"/>
                </a:ext>
              </a:extLst>
            </p:cNvPr>
            <p:cNvSpPr/>
            <p:nvPr/>
          </p:nvSpPr>
          <p:spPr>
            <a:xfrm>
              <a:off x="1513840" y="5349243"/>
              <a:ext cx="1910080" cy="8432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DELETE 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7173AF-9C0D-62FE-C858-4BE6C9BDAD46}"/>
                </a:ext>
              </a:extLst>
            </p:cNvPr>
            <p:cNvCxnSpPr/>
            <p:nvPr/>
          </p:nvCxnSpPr>
          <p:spPr>
            <a:xfrm>
              <a:off x="3596640" y="4827619"/>
              <a:ext cx="40436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6A44DA-CCD7-4C3F-2E18-55C076B0ED34}"/>
                </a:ext>
              </a:extLst>
            </p:cNvPr>
            <p:cNvSpPr txBox="1"/>
            <p:nvPr/>
          </p:nvSpPr>
          <p:spPr>
            <a:xfrm>
              <a:off x="7813040" y="4596786"/>
              <a:ext cx="1752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Update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306D1E0-B099-32A9-6BC5-1711C2061447}"/>
                </a:ext>
              </a:extLst>
            </p:cNvPr>
            <p:cNvCxnSpPr/>
            <p:nvPr/>
          </p:nvCxnSpPr>
          <p:spPr>
            <a:xfrm>
              <a:off x="3596640" y="5711540"/>
              <a:ext cx="40436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F919F-E453-A8BE-8865-51F19DA2F0B9}"/>
                </a:ext>
              </a:extLst>
            </p:cNvPr>
            <p:cNvSpPr txBox="1"/>
            <p:nvPr/>
          </p:nvSpPr>
          <p:spPr>
            <a:xfrm>
              <a:off x="7813040" y="5480707"/>
              <a:ext cx="1652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219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D00D-5718-6B0C-7CE2-0C13E70B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054EF219-5F59-174F-518A-B012FBDD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B9835-DE7F-0014-E8B1-505EEDB6D3C5}"/>
              </a:ext>
            </a:extLst>
          </p:cNvPr>
          <p:cNvSpPr txBox="1"/>
          <p:nvPr/>
        </p:nvSpPr>
        <p:spPr>
          <a:xfrm>
            <a:off x="1493520" y="1457236"/>
            <a:ext cx="9154160" cy="24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Söhne"/>
              </a:rPr>
              <a:t>PHP web application framework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Söhne"/>
              </a:rPr>
              <a:t>Developed by Taylor </a:t>
            </a:r>
            <a:r>
              <a:rPr lang="en-US" sz="3600" b="0" i="0" dirty="0" err="1">
                <a:effectLst/>
                <a:latin typeface="Söhne"/>
              </a:rPr>
              <a:t>Otwell</a:t>
            </a:r>
            <a:r>
              <a:rPr lang="en-US" sz="3600" b="0" i="0" dirty="0">
                <a:effectLst/>
                <a:latin typeface="Söhne"/>
              </a:rPr>
              <a:t>,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Söhne"/>
              </a:rPr>
              <a:t>I</a:t>
            </a:r>
            <a:r>
              <a:rPr lang="en-US" sz="3600" b="0" i="0" dirty="0">
                <a:effectLst/>
                <a:latin typeface="Söhne"/>
              </a:rPr>
              <a:t>t follows the MVC architectural pattern.</a:t>
            </a:r>
          </a:p>
        </p:txBody>
      </p:sp>
    </p:spTree>
    <p:extLst>
      <p:ext uri="{BB962C8B-B14F-4D97-AF65-F5344CB8AC3E}">
        <p14:creationId xmlns:p14="http://schemas.microsoft.com/office/powerpoint/2010/main" val="7969892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DEB8-22D4-23B9-02BF-29A461E5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D2EE3BED-950E-AD44-5B6B-0914CDCD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89B933-5CDF-FCCF-7E8F-A4A18AB05B7D}"/>
              </a:ext>
            </a:extLst>
          </p:cNvPr>
          <p:cNvSpPr/>
          <p:nvPr/>
        </p:nvSpPr>
        <p:spPr>
          <a:xfrm>
            <a:off x="2374548" y="317361"/>
            <a:ext cx="7633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ROUTE URI CAN BE SAME 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CC1F3-8ACF-67A1-3F16-6E6DDA770444}"/>
              </a:ext>
            </a:extLst>
          </p:cNvPr>
          <p:cNvSpPr/>
          <p:nvPr/>
        </p:nvSpPr>
        <p:spPr>
          <a:xfrm>
            <a:off x="4561840" y="2062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CD1F9-0EF7-E1FE-DE48-178077115DC9}"/>
              </a:ext>
            </a:extLst>
          </p:cNvPr>
          <p:cNvSpPr/>
          <p:nvPr/>
        </p:nvSpPr>
        <p:spPr>
          <a:xfrm>
            <a:off x="8270240" y="2062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viewForm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804246-4FEF-C7F2-FFF4-5F36A6EF465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03440" y="2626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91551-3DE6-19FE-3C4E-7DAC1AB65D82}"/>
              </a:ext>
            </a:extLst>
          </p:cNvPr>
          <p:cNvSpPr txBox="1"/>
          <p:nvPr/>
        </p:nvSpPr>
        <p:spPr>
          <a:xfrm>
            <a:off x="400860" y="2441694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56315-8160-B673-D55A-AFE302460BEF}"/>
              </a:ext>
            </a:extLst>
          </p:cNvPr>
          <p:cNvSpPr/>
          <p:nvPr/>
        </p:nvSpPr>
        <p:spPr>
          <a:xfrm>
            <a:off x="4561840" y="4094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7ABD6-2777-23D8-AB41-1EC3155ED13A}"/>
              </a:ext>
            </a:extLst>
          </p:cNvPr>
          <p:cNvSpPr/>
          <p:nvPr/>
        </p:nvSpPr>
        <p:spPr>
          <a:xfrm>
            <a:off x="8270240" y="4094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storeData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D1148A-C68E-D56E-4688-EB3780F2207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203440" y="4658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A282C9-CA71-BE7F-297B-35EC0B201151}"/>
              </a:ext>
            </a:extLst>
          </p:cNvPr>
          <p:cNvSpPr txBox="1"/>
          <p:nvPr/>
        </p:nvSpPr>
        <p:spPr>
          <a:xfrm>
            <a:off x="400860" y="4473694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3FB1C-02F5-87B6-292F-11FCF82A5CE9}"/>
              </a:ext>
            </a:extLst>
          </p:cNvPr>
          <p:cNvSpPr/>
          <p:nvPr/>
        </p:nvSpPr>
        <p:spPr>
          <a:xfrm>
            <a:off x="4561840" y="1534160"/>
            <a:ext cx="1371600" cy="528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C7F15A-6C05-9DE0-AAF4-C37A397EC1E9}"/>
              </a:ext>
            </a:extLst>
          </p:cNvPr>
          <p:cNvSpPr/>
          <p:nvPr/>
        </p:nvSpPr>
        <p:spPr>
          <a:xfrm>
            <a:off x="4561840" y="3566160"/>
            <a:ext cx="1534160" cy="528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089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16A95-9F07-E214-2B42-5789492C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9A09F9EF-CAE1-180A-165B-31B80BBD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75AF73-73E9-70A3-78DD-75701D93E608}"/>
              </a:ext>
            </a:extLst>
          </p:cNvPr>
          <p:cNvSpPr/>
          <p:nvPr/>
        </p:nvSpPr>
        <p:spPr>
          <a:xfrm>
            <a:off x="3635717" y="473055"/>
            <a:ext cx="344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GET ROUTE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792A8-C6DB-6C8D-93AC-5690885DF4C4}"/>
              </a:ext>
            </a:extLst>
          </p:cNvPr>
          <p:cNvSpPr/>
          <p:nvPr/>
        </p:nvSpPr>
        <p:spPr>
          <a:xfrm>
            <a:off x="4561840" y="2062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/student-form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4F1B15-162C-0802-F136-91E92A5D7FC1}"/>
              </a:ext>
            </a:extLst>
          </p:cNvPr>
          <p:cNvSpPr/>
          <p:nvPr/>
        </p:nvSpPr>
        <p:spPr>
          <a:xfrm>
            <a:off x="8270240" y="2062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viewForm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6DE95-0B83-E365-4A70-51C3E8F112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03440" y="2626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F9B93F-EF65-FAF9-FA9D-E1E651A04135}"/>
              </a:ext>
            </a:extLst>
          </p:cNvPr>
          <p:cNvSpPr txBox="1"/>
          <p:nvPr/>
        </p:nvSpPr>
        <p:spPr>
          <a:xfrm>
            <a:off x="400860" y="2441694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EB237-D67D-CA74-8642-B5E0ADE336D2}"/>
              </a:ext>
            </a:extLst>
          </p:cNvPr>
          <p:cNvSpPr/>
          <p:nvPr/>
        </p:nvSpPr>
        <p:spPr>
          <a:xfrm>
            <a:off x="4561840" y="4094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6B9C-A957-CDE7-D681-E59B9B49F27B}"/>
              </a:ext>
            </a:extLst>
          </p:cNvPr>
          <p:cNvSpPr/>
          <p:nvPr/>
        </p:nvSpPr>
        <p:spPr>
          <a:xfrm>
            <a:off x="8270240" y="4094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storeData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1A5D3-0C12-CCAA-449E-A76D08F6673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203440" y="4658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0A90D3-0F49-52DA-183B-6828E4058FA3}"/>
              </a:ext>
            </a:extLst>
          </p:cNvPr>
          <p:cNvSpPr txBox="1"/>
          <p:nvPr/>
        </p:nvSpPr>
        <p:spPr>
          <a:xfrm>
            <a:off x="400860" y="4473694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6C8C8-F2E2-3DFB-4489-E852828D703B}"/>
              </a:ext>
            </a:extLst>
          </p:cNvPr>
          <p:cNvSpPr/>
          <p:nvPr/>
        </p:nvSpPr>
        <p:spPr>
          <a:xfrm>
            <a:off x="4561840" y="1534160"/>
            <a:ext cx="1371600" cy="528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611F2-9F1F-8BD6-17CF-87B411B23935}"/>
              </a:ext>
            </a:extLst>
          </p:cNvPr>
          <p:cNvSpPr/>
          <p:nvPr/>
        </p:nvSpPr>
        <p:spPr>
          <a:xfrm>
            <a:off x="4561840" y="3566160"/>
            <a:ext cx="1534160" cy="528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1943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C6AC5-A273-2479-7D8F-1E688F46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BAD215F2-1589-5A80-B4E4-91AD9A76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A494E3-AD52-6612-3051-1E2ECE76F2AB}"/>
              </a:ext>
            </a:extLst>
          </p:cNvPr>
          <p:cNvSpPr/>
          <p:nvPr/>
        </p:nvSpPr>
        <p:spPr>
          <a:xfrm>
            <a:off x="3523610" y="46950"/>
            <a:ext cx="344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GET ROUTE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9A5C7-3C8E-32E9-E419-021109364574}"/>
              </a:ext>
            </a:extLst>
          </p:cNvPr>
          <p:cNvSpPr/>
          <p:nvPr/>
        </p:nvSpPr>
        <p:spPr>
          <a:xfrm>
            <a:off x="4246880" y="1229360"/>
            <a:ext cx="7802880" cy="248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D79DF-24F0-B7B5-C263-4ADFC813EA3B}"/>
              </a:ext>
            </a:extLst>
          </p:cNvPr>
          <p:cNvSpPr/>
          <p:nvPr/>
        </p:nvSpPr>
        <p:spPr>
          <a:xfrm>
            <a:off x="4561840" y="2062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/student-form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75D9D-D1E4-18E0-9DE0-9DEC9FEC130E}"/>
              </a:ext>
            </a:extLst>
          </p:cNvPr>
          <p:cNvSpPr/>
          <p:nvPr/>
        </p:nvSpPr>
        <p:spPr>
          <a:xfrm>
            <a:off x="8270240" y="2062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viewForm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CD8D6-9FF5-EE59-B673-680DA4038D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03440" y="2626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C5E32-5210-CCB0-DF32-D741EE93819B}"/>
              </a:ext>
            </a:extLst>
          </p:cNvPr>
          <p:cNvSpPr txBox="1"/>
          <p:nvPr/>
        </p:nvSpPr>
        <p:spPr>
          <a:xfrm>
            <a:off x="429430" y="2257028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http://127.0.0.1/student-form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F6CF-9494-CEF0-CE1F-E8D82BE4509D}"/>
              </a:ext>
            </a:extLst>
          </p:cNvPr>
          <p:cNvSpPr/>
          <p:nvPr/>
        </p:nvSpPr>
        <p:spPr>
          <a:xfrm>
            <a:off x="4561840" y="1534160"/>
            <a:ext cx="1371600" cy="528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35CC8-2959-A718-E88B-4890BA70493F}"/>
              </a:ext>
            </a:extLst>
          </p:cNvPr>
          <p:cNvSpPr/>
          <p:nvPr/>
        </p:nvSpPr>
        <p:spPr>
          <a:xfrm>
            <a:off x="655023" y="3429000"/>
            <a:ext cx="2824480" cy="299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A857E1-C25A-C50D-676A-FA4EB8BE500A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5874872" y="794872"/>
            <a:ext cx="1737360" cy="65280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92ABB7-DAE0-5A5C-EC2C-14878920391A}"/>
              </a:ext>
            </a:extLst>
          </p:cNvPr>
          <p:cNvSpPr txBox="1"/>
          <p:nvPr/>
        </p:nvSpPr>
        <p:spPr>
          <a:xfrm>
            <a:off x="4856920" y="4420216"/>
            <a:ext cx="32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Receives Form Page as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EC1611-3595-E07E-E168-AD7D3B59B298}"/>
              </a:ext>
            </a:extLst>
          </p:cNvPr>
          <p:cNvSpPr/>
          <p:nvPr/>
        </p:nvSpPr>
        <p:spPr>
          <a:xfrm>
            <a:off x="6667200" y="1175018"/>
            <a:ext cx="3541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Laravel App</a:t>
            </a:r>
          </a:p>
        </p:txBody>
      </p:sp>
    </p:spTree>
    <p:extLst>
      <p:ext uri="{BB962C8B-B14F-4D97-AF65-F5344CB8AC3E}">
        <p14:creationId xmlns:p14="http://schemas.microsoft.com/office/powerpoint/2010/main" val="2858490805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AEBCB-5A16-57A6-B5C1-D59D7852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62CB641D-867F-CCED-5225-F34920D2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0124C7-9B06-A65F-4F7A-743A14EF00E0}"/>
              </a:ext>
            </a:extLst>
          </p:cNvPr>
          <p:cNvSpPr/>
          <p:nvPr/>
        </p:nvSpPr>
        <p:spPr>
          <a:xfrm>
            <a:off x="3523610" y="46950"/>
            <a:ext cx="382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POST ROUTE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DD34C-4008-0ADA-8AB8-B18DFDB01D7D}"/>
              </a:ext>
            </a:extLst>
          </p:cNvPr>
          <p:cNvSpPr/>
          <p:nvPr/>
        </p:nvSpPr>
        <p:spPr>
          <a:xfrm>
            <a:off x="4246880" y="1229360"/>
            <a:ext cx="7802880" cy="248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5273A-9428-4523-B543-89282CE72F49}"/>
              </a:ext>
            </a:extLst>
          </p:cNvPr>
          <p:cNvSpPr/>
          <p:nvPr/>
        </p:nvSpPr>
        <p:spPr>
          <a:xfrm>
            <a:off x="4561840" y="2062480"/>
            <a:ext cx="264160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/add-student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3F013-8138-AD1E-B375-5EC1D068EA1F}"/>
              </a:ext>
            </a:extLst>
          </p:cNvPr>
          <p:cNvSpPr/>
          <p:nvPr/>
        </p:nvSpPr>
        <p:spPr>
          <a:xfrm>
            <a:off x="8270240" y="2062480"/>
            <a:ext cx="347472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StudentController.php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addStudent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D304FE-D214-D1F0-D544-5CB7AFA3115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03440" y="262636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A4BFFE-2C79-1366-B3FB-721DC3F3477B}"/>
              </a:ext>
            </a:extLst>
          </p:cNvPr>
          <p:cNvSpPr/>
          <p:nvPr/>
        </p:nvSpPr>
        <p:spPr>
          <a:xfrm>
            <a:off x="4561840" y="1534160"/>
            <a:ext cx="1371600" cy="528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971A9-66B5-8285-352A-49DACCFD44A0}"/>
              </a:ext>
            </a:extLst>
          </p:cNvPr>
          <p:cNvSpPr/>
          <p:nvPr/>
        </p:nvSpPr>
        <p:spPr>
          <a:xfrm>
            <a:off x="406082" y="1239520"/>
            <a:ext cx="2050716" cy="24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CB755B-C44F-BBA6-6A21-CCFE1AC0E25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5450280" y="-828600"/>
            <a:ext cx="538480" cy="8576160"/>
          </a:xfrm>
          <a:prstGeom prst="bentConnector3">
            <a:avLst>
              <a:gd name="adj1" fmla="val 4084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C240AC-109C-6A36-5ECC-48091334B2CF}"/>
              </a:ext>
            </a:extLst>
          </p:cNvPr>
          <p:cNvSpPr txBox="1"/>
          <p:nvPr/>
        </p:nvSpPr>
        <p:spPr>
          <a:xfrm>
            <a:off x="4827688" y="4949121"/>
            <a:ext cx="239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to Form Page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D69EF-0B62-0529-EA09-8DAC6F5770C8}"/>
              </a:ext>
            </a:extLst>
          </p:cNvPr>
          <p:cNvSpPr/>
          <p:nvPr/>
        </p:nvSpPr>
        <p:spPr>
          <a:xfrm>
            <a:off x="6667200" y="1175018"/>
            <a:ext cx="3541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Laravel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0BA5C-7C05-C1AA-6D6F-4BC69038720E}"/>
              </a:ext>
            </a:extLst>
          </p:cNvPr>
          <p:cNvSpPr txBox="1"/>
          <p:nvPr/>
        </p:nvSpPr>
        <p:spPr>
          <a:xfrm>
            <a:off x="2456798" y="2626360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Submitted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FD4E69-E558-94E0-0416-EB76AB5D4F3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456798" y="2473960"/>
            <a:ext cx="1790082" cy="10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199E96-EF5D-B07A-A3B7-DDA3433BC9D7}"/>
              </a:ext>
            </a:extLst>
          </p:cNvPr>
          <p:cNvSpPr txBox="1"/>
          <p:nvPr/>
        </p:nvSpPr>
        <p:spPr>
          <a:xfrm>
            <a:off x="2509520" y="2953266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CSRF TOKEN</a:t>
            </a:r>
          </a:p>
        </p:txBody>
      </p:sp>
    </p:spTree>
    <p:extLst>
      <p:ext uri="{BB962C8B-B14F-4D97-AF65-F5344CB8AC3E}">
        <p14:creationId xmlns:p14="http://schemas.microsoft.com/office/powerpoint/2010/main" val="2186221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F11FD-9F74-1E97-DAFC-92B51F18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C565DBDB-6B97-F5AD-25D4-A8D77B98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SRF Protection in Flask - GeeksforGeeks">
            <a:extLst>
              <a:ext uri="{FF2B5EF4-FFF2-40B4-BE49-F238E27FC236}">
                <a16:creationId xmlns:a16="http://schemas.microsoft.com/office/drawing/2014/main" id="{FBB001A5-F9DB-AB22-A33F-F448B815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784233"/>
            <a:ext cx="7902575" cy="582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B7EE17-F946-CC29-E72B-1C0DFC1F87B0}"/>
              </a:ext>
            </a:extLst>
          </p:cNvPr>
          <p:cNvSpPr/>
          <p:nvPr/>
        </p:nvSpPr>
        <p:spPr>
          <a:xfrm>
            <a:off x="3682226" y="101600"/>
            <a:ext cx="3364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CSRF Token</a:t>
            </a:r>
          </a:p>
        </p:txBody>
      </p:sp>
    </p:spTree>
    <p:extLst>
      <p:ext uri="{BB962C8B-B14F-4D97-AF65-F5344CB8AC3E}">
        <p14:creationId xmlns:p14="http://schemas.microsoft.com/office/powerpoint/2010/main" val="4092846100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5B4A-FBF2-9CD0-46AB-85BE7B04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EF6E88DB-5829-F65B-AF64-45DA6990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A68E85-61F8-D848-A8D3-48F325F07D26}"/>
              </a:ext>
            </a:extLst>
          </p:cNvPr>
          <p:cNvSpPr/>
          <p:nvPr/>
        </p:nvSpPr>
        <p:spPr>
          <a:xfrm>
            <a:off x="2394868" y="2786241"/>
            <a:ext cx="757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Database Setup in Laravel</a:t>
            </a:r>
            <a:endParaRPr lang="en-US" sz="5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4599998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F5AE-C956-9A74-288A-B224E71F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F8D3FBDB-DFBB-F910-31C7-D0AA745C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5F2702-A570-4726-4135-B4D487FDE0E6}"/>
              </a:ext>
            </a:extLst>
          </p:cNvPr>
          <p:cNvSpPr/>
          <p:nvPr/>
        </p:nvSpPr>
        <p:spPr>
          <a:xfrm>
            <a:off x="4053840" y="429121"/>
            <a:ext cx="3623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MIGRATION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E3C02-895D-9A7B-48B2-EF0E1504CF5E}"/>
              </a:ext>
            </a:extLst>
          </p:cNvPr>
          <p:cNvSpPr txBox="1"/>
          <p:nvPr/>
        </p:nvSpPr>
        <p:spPr>
          <a:xfrm>
            <a:off x="1854200" y="2136338"/>
            <a:ext cx="8483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Schema Definition</a:t>
            </a:r>
            <a:r>
              <a:rPr lang="en-US" sz="2400" dirty="0"/>
              <a:t>: Define and version-control the structure of database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Database Seeding</a:t>
            </a:r>
            <a:r>
              <a:rPr lang="en-US" sz="2400" dirty="0"/>
              <a:t>: Populate the database with sample or default data for testing or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Rollback</a:t>
            </a:r>
            <a:r>
              <a:rPr lang="en-US" sz="2400" dirty="0"/>
              <a:t>: Ability to undo or rollback database migrations in case of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Database Changes in Code</a:t>
            </a:r>
            <a:r>
              <a:rPr lang="en-US" sz="2400" dirty="0"/>
              <a:t>: Express database changes using PHP code, aligning with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441056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EE7C-00A6-C279-A729-FB9D96B80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4E0C08B9-4D67-5709-8CC2-9E26A006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43F5D1-8797-370A-C484-AB2D2542A7AB}"/>
              </a:ext>
            </a:extLst>
          </p:cNvPr>
          <p:cNvSpPr/>
          <p:nvPr/>
        </p:nvSpPr>
        <p:spPr>
          <a:xfrm>
            <a:off x="4053840" y="429121"/>
            <a:ext cx="3623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MIGRATION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710F-1081-3DE1-F80C-8E3AB84C4D50}"/>
              </a:ext>
            </a:extLst>
          </p:cNvPr>
          <p:cNvSpPr/>
          <p:nvPr/>
        </p:nvSpPr>
        <p:spPr>
          <a:xfrm>
            <a:off x="2032000" y="2509520"/>
            <a:ext cx="2021840" cy="751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Migration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B52E3-7EE0-6A0D-819B-492602CE9F62}"/>
              </a:ext>
            </a:extLst>
          </p:cNvPr>
          <p:cNvSpPr/>
          <p:nvPr/>
        </p:nvSpPr>
        <p:spPr>
          <a:xfrm>
            <a:off x="1241708" y="4255869"/>
            <a:ext cx="1801212" cy="92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Database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49D115-4268-2BDB-7FE2-AE3888F05918}"/>
              </a:ext>
            </a:extLst>
          </p:cNvPr>
          <p:cNvSpPr/>
          <p:nvPr/>
        </p:nvSpPr>
        <p:spPr>
          <a:xfrm>
            <a:off x="7457440" y="2509520"/>
            <a:ext cx="2021840" cy="751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Students Migration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41982-4051-0C55-1AC9-9326B0BD5CB7}"/>
              </a:ext>
            </a:extLst>
          </p:cNvPr>
          <p:cNvSpPr/>
          <p:nvPr/>
        </p:nvSpPr>
        <p:spPr>
          <a:xfrm>
            <a:off x="6963957" y="4255869"/>
            <a:ext cx="3029126" cy="92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Students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31A7C-7145-0E2A-68CC-291AE7DF35F5}"/>
              </a:ext>
            </a:extLst>
          </p:cNvPr>
          <p:cNvSpPr/>
          <p:nvPr/>
        </p:nvSpPr>
        <p:spPr>
          <a:xfrm>
            <a:off x="3224354" y="4255869"/>
            <a:ext cx="1801212" cy="92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Column Changes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15DB5C-2D2B-95B8-C2BB-8930DBA5850F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142314" y="3261360"/>
            <a:ext cx="900606" cy="994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86275-B550-82F0-B8B7-E84A7744089F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3042920" y="3261360"/>
            <a:ext cx="1082040" cy="994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09D35-CA7F-C790-A8E2-5460E61BD1D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468360" y="3261360"/>
            <a:ext cx="10160" cy="994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6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71E6-7F2D-D3F8-5A25-F248499D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81FF6B24-6254-50C6-02A0-DFCDC664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ACAD49-A931-DA6E-F10A-9D5A661ECEBA}"/>
              </a:ext>
            </a:extLst>
          </p:cNvPr>
          <p:cNvSpPr/>
          <p:nvPr/>
        </p:nvSpPr>
        <p:spPr>
          <a:xfrm>
            <a:off x="4650388" y="459601"/>
            <a:ext cx="23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MODEL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F3F84-4723-0994-2890-FF625FB13D17}"/>
              </a:ext>
            </a:extLst>
          </p:cNvPr>
          <p:cNvSpPr/>
          <p:nvPr/>
        </p:nvSpPr>
        <p:spPr>
          <a:xfrm>
            <a:off x="2032000" y="2509520"/>
            <a:ext cx="2021840" cy="751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CDE99-F785-684E-FB11-78EC95C345F9}"/>
              </a:ext>
            </a:extLst>
          </p:cNvPr>
          <p:cNvSpPr/>
          <p:nvPr/>
        </p:nvSpPr>
        <p:spPr>
          <a:xfrm>
            <a:off x="2443480" y="3789680"/>
            <a:ext cx="1198880" cy="9245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Eloquent 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4E03D-D336-110C-E3AB-A91B88AA3264}"/>
              </a:ext>
            </a:extLst>
          </p:cNvPr>
          <p:cNvSpPr/>
          <p:nvPr/>
        </p:nvSpPr>
        <p:spPr>
          <a:xfrm>
            <a:off x="2142314" y="5242560"/>
            <a:ext cx="1801212" cy="92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C9AA1-D897-BD96-A1CE-D1071D473970}"/>
              </a:ext>
            </a:extLst>
          </p:cNvPr>
          <p:cNvGrpSpPr/>
          <p:nvPr/>
        </p:nvGrpSpPr>
        <p:grpSpPr>
          <a:xfrm>
            <a:off x="7386320" y="2509520"/>
            <a:ext cx="2021840" cy="3657600"/>
            <a:chOff x="7366000" y="2509520"/>
            <a:chExt cx="2021840" cy="365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C9A428-B419-95C7-8F5C-995031289FD8}"/>
                </a:ext>
              </a:extLst>
            </p:cNvPr>
            <p:cNvSpPr/>
            <p:nvPr/>
          </p:nvSpPr>
          <p:spPr>
            <a:xfrm>
              <a:off x="7366000" y="2509520"/>
              <a:ext cx="2021840" cy="7518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517F9F-EBB2-D6DC-7047-DC5B1AB4F4C8}"/>
                </a:ext>
              </a:extLst>
            </p:cNvPr>
            <p:cNvSpPr/>
            <p:nvPr/>
          </p:nvSpPr>
          <p:spPr>
            <a:xfrm>
              <a:off x="7777480" y="3789680"/>
              <a:ext cx="1198880" cy="9245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Eloquent ORM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E5634D-652A-98E6-EBFE-1676F4F4BF2D}"/>
                </a:ext>
              </a:extLst>
            </p:cNvPr>
            <p:cNvSpPr/>
            <p:nvPr/>
          </p:nvSpPr>
          <p:spPr>
            <a:xfrm>
              <a:off x="7476314" y="5242560"/>
              <a:ext cx="1801212" cy="9245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Students Table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173365-0C24-FB68-B9E3-BA25D315AA1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042920" y="3261360"/>
            <a:ext cx="0" cy="528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A936B3-2A71-39DD-F44B-17CAEB9013F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042920" y="4714240"/>
            <a:ext cx="0" cy="528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2913DE-FA17-AAD5-504C-E165132A8FE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397240" y="3261360"/>
            <a:ext cx="0" cy="528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4E0F91-6740-400F-1ACC-B4EB59B1CE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97240" y="4714240"/>
            <a:ext cx="0" cy="528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63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7E173-2E74-8B46-35E3-60C0FC019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B301BE-B86C-F7B8-E3EC-92E9657CF64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Overview of Laravel (30 minutes)</a:t>
            </a:r>
            <a:endParaRPr lang="en-US" dirty="0"/>
          </a:p>
        </p:txBody>
      </p:sp>
      <p:pic>
        <p:nvPicPr>
          <p:cNvPr id="1026" name="Picture 2" descr="What is Laravel? - Laravel News">
            <a:extLst>
              <a:ext uri="{FF2B5EF4-FFF2-40B4-BE49-F238E27FC236}">
                <a16:creationId xmlns:a16="http://schemas.microsoft.com/office/drawing/2014/main" id="{C2C6C2E0-6741-E370-DCAC-F5C1AE8D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"/>
            <a:ext cx="7183120" cy="35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97C359-E7C0-D926-388D-A15D5733EDD2}"/>
              </a:ext>
            </a:extLst>
          </p:cNvPr>
          <p:cNvSpPr/>
          <p:nvPr/>
        </p:nvSpPr>
        <p:spPr>
          <a:xfrm>
            <a:off x="5764220" y="4249757"/>
            <a:ext cx="40570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Enjoy Coding!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03692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31570-1763-DEB1-59E3-00A7156D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38ECB87F-D3F7-49DC-194A-4953939E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435DC-0F51-4816-F702-ECEA722DE7EC}"/>
              </a:ext>
            </a:extLst>
          </p:cNvPr>
          <p:cNvSpPr txBox="1"/>
          <p:nvPr/>
        </p:nvSpPr>
        <p:spPr>
          <a:xfrm>
            <a:off x="3159760" y="3842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Söhne"/>
              </a:rPr>
              <a:t>Model-View-Controller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E7BDA-20CE-7692-22BF-FF2C09D8F2D1}"/>
              </a:ext>
            </a:extLst>
          </p:cNvPr>
          <p:cNvSpPr/>
          <p:nvPr/>
        </p:nvSpPr>
        <p:spPr>
          <a:xfrm>
            <a:off x="1264920" y="2854960"/>
            <a:ext cx="3429000" cy="3423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ighlight>
                  <a:srgbClr val="000000"/>
                </a:highlight>
              </a:rPr>
              <a:t>Webpage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012C7-E815-9EED-4976-D16642AB4021}"/>
              </a:ext>
            </a:extLst>
          </p:cNvPr>
          <p:cNvSpPr txBox="1"/>
          <p:nvPr/>
        </p:nvSpPr>
        <p:spPr>
          <a:xfrm>
            <a:off x="2484352" y="3196758"/>
            <a:ext cx="2062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Database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8EBC4-0D4F-7ADF-5AAE-A46D04DF97BE}"/>
              </a:ext>
            </a:extLst>
          </p:cNvPr>
          <p:cNvSpPr txBox="1"/>
          <p:nvPr/>
        </p:nvSpPr>
        <p:spPr>
          <a:xfrm>
            <a:off x="1570533" y="5236309"/>
            <a:ext cx="1725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Design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7BFD8-30DC-F9B6-FEFC-45BF481D4739}"/>
              </a:ext>
            </a:extLst>
          </p:cNvPr>
          <p:cNvSpPr txBox="1"/>
          <p:nvPr/>
        </p:nvSpPr>
        <p:spPr>
          <a:xfrm>
            <a:off x="1318412" y="3907888"/>
            <a:ext cx="204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 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FE8BEF-B569-4069-2F38-798C264BB02E}"/>
              </a:ext>
            </a:extLst>
          </p:cNvPr>
          <p:cNvSpPr/>
          <p:nvPr/>
        </p:nvSpPr>
        <p:spPr>
          <a:xfrm>
            <a:off x="6675122" y="2854960"/>
            <a:ext cx="3698238" cy="34239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457EFE-8744-6E52-19E0-7CEA48CD25B9}"/>
              </a:ext>
            </a:extLst>
          </p:cNvPr>
          <p:cNvSpPr/>
          <p:nvPr/>
        </p:nvSpPr>
        <p:spPr>
          <a:xfrm>
            <a:off x="6868160" y="3007360"/>
            <a:ext cx="3159760" cy="606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(database code)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EC3DF-16D6-596C-DA9C-B204647ECD8D}"/>
              </a:ext>
            </a:extLst>
          </p:cNvPr>
          <p:cNvSpPr/>
          <p:nvPr/>
        </p:nvSpPr>
        <p:spPr>
          <a:xfrm>
            <a:off x="6954522" y="4754880"/>
            <a:ext cx="3073398" cy="606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(function code 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21EED-E7D6-FE42-663B-7824078E80EC}"/>
              </a:ext>
            </a:extLst>
          </p:cNvPr>
          <p:cNvSpPr/>
          <p:nvPr/>
        </p:nvSpPr>
        <p:spPr>
          <a:xfrm>
            <a:off x="6954522" y="5513586"/>
            <a:ext cx="3073398" cy="606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(design code )</a:t>
            </a:r>
          </a:p>
        </p:txBody>
      </p:sp>
    </p:spTree>
    <p:extLst>
      <p:ext uri="{BB962C8B-B14F-4D97-AF65-F5344CB8AC3E}">
        <p14:creationId xmlns:p14="http://schemas.microsoft.com/office/powerpoint/2010/main" val="14199049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CAACD-BB50-9EC6-1479-ED54A30C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97D0A944-08AA-753C-F759-E95EE1CE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B5B8A-8A33-24B2-B067-2F37FE42149A}"/>
              </a:ext>
            </a:extLst>
          </p:cNvPr>
          <p:cNvSpPr txBox="1"/>
          <p:nvPr/>
        </p:nvSpPr>
        <p:spPr>
          <a:xfrm>
            <a:off x="1518920" y="1162090"/>
            <a:ext cx="915416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i="0" dirty="0">
                <a:effectLst/>
                <a:latin typeface="Söhne"/>
              </a:rPr>
              <a:t>Eloquent ORM </a:t>
            </a:r>
            <a:r>
              <a:rPr lang="en-US" sz="3600" b="0" i="0" dirty="0">
                <a:effectLst/>
                <a:latin typeface="Söhne"/>
              </a:rPr>
              <a:t>for database interaction.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310CC-F4F5-3ED3-A7AE-4817FC8FD489}"/>
              </a:ext>
            </a:extLst>
          </p:cNvPr>
          <p:cNvSpPr/>
          <p:nvPr/>
        </p:nvSpPr>
        <p:spPr>
          <a:xfrm>
            <a:off x="2737517" y="101600"/>
            <a:ext cx="627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Why Choose Laravel?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02D7-9AE0-CA78-0611-6E330E4E606B}"/>
              </a:ext>
            </a:extLst>
          </p:cNvPr>
          <p:cNvSpPr/>
          <p:nvPr/>
        </p:nvSpPr>
        <p:spPr>
          <a:xfrm>
            <a:off x="1163042" y="3694708"/>
            <a:ext cx="2794278" cy="16414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Laravel App</a:t>
            </a:r>
          </a:p>
          <a:p>
            <a:pPr algn="ctr"/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51222-9E39-18B3-9780-B154ED732CA8}"/>
              </a:ext>
            </a:extLst>
          </p:cNvPr>
          <p:cNvGrpSpPr/>
          <p:nvPr/>
        </p:nvGrpSpPr>
        <p:grpSpPr>
          <a:xfrm>
            <a:off x="8331444" y="3381494"/>
            <a:ext cx="1772055" cy="2323968"/>
            <a:chOff x="8331444" y="3381494"/>
            <a:chExt cx="1772055" cy="2323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AABD88-259B-9310-95E8-D710FF36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331444" y="3381494"/>
              <a:ext cx="1772055" cy="21393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98B34C-E123-155B-D32C-FAE2EA2593BC}"/>
                </a:ext>
              </a:extLst>
            </p:cNvPr>
            <p:cNvSpPr txBox="1"/>
            <p:nvPr/>
          </p:nvSpPr>
          <p:spPr>
            <a:xfrm>
              <a:off x="8807952" y="5336130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EA5FF-79AF-EA1F-0318-17FC8AAB7263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3957320" y="4502838"/>
            <a:ext cx="1394582" cy="12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B90433-38C2-0058-8A91-AFCF3EB41FE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936862" y="4502838"/>
            <a:ext cx="149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1701AD-2C17-7AFB-11C0-5AF1CEE218A4}"/>
              </a:ext>
            </a:extLst>
          </p:cNvPr>
          <p:cNvGrpSpPr/>
          <p:nvPr/>
        </p:nvGrpSpPr>
        <p:grpSpPr>
          <a:xfrm>
            <a:off x="5351902" y="3111189"/>
            <a:ext cx="3381330" cy="2068936"/>
            <a:chOff x="5351902" y="3111189"/>
            <a:chExt cx="3381330" cy="20689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51E492-71F7-BA6C-4491-F62AAEBCF6B3}"/>
                </a:ext>
              </a:extLst>
            </p:cNvPr>
            <p:cNvSpPr/>
            <p:nvPr/>
          </p:nvSpPr>
          <p:spPr>
            <a:xfrm>
              <a:off x="5351902" y="3825551"/>
              <a:ext cx="1584960" cy="13545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Eloquent ORM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860037-F781-5932-D55C-4B47B8436C40}"/>
                </a:ext>
              </a:extLst>
            </p:cNvPr>
            <p:cNvSpPr txBox="1"/>
            <p:nvPr/>
          </p:nvSpPr>
          <p:spPr>
            <a:xfrm>
              <a:off x="6144382" y="3111189"/>
              <a:ext cx="2588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Maps objects to database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94E981D-D220-56C8-DB78-5676AEC5532A}"/>
              </a:ext>
            </a:extLst>
          </p:cNvPr>
          <p:cNvSpPr/>
          <p:nvPr/>
        </p:nvSpPr>
        <p:spPr>
          <a:xfrm>
            <a:off x="1326520" y="4629280"/>
            <a:ext cx="1034683" cy="677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21237F-7694-E089-328D-5D37B9D1DCB4}"/>
              </a:ext>
            </a:extLst>
          </p:cNvPr>
          <p:cNvSpPr/>
          <p:nvPr/>
        </p:nvSpPr>
        <p:spPr>
          <a:xfrm>
            <a:off x="2721102" y="4629280"/>
            <a:ext cx="1109218" cy="6790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5310BA-F54A-1857-0001-2B8861F59651}"/>
              </a:ext>
            </a:extLst>
          </p:cNvPr>
          <p:cNvSpPr txBox="1"/>
          <p:nvPr/>
        </p:nvSpPr>
        <p:spPr>
          <a:xfrm>
            <a:off x="1518920" y="2167346"/>
            <a:ext cx="673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ORM stands Object Relational Mapping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06700-F308-8392-A89F-DE859D192486}"/>
              </a:ext>
            </a:extLst>
          </p:cNvPr>
          <p:cNvSpPr txBox="1"/>
          <p:nvPr/>
        </p:nvSpPr>
        <p:spPr>
          <a:xfrm>
            <a:off x="5679440" y="5392010"/>
            <a:ext cx="28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 complex SQL queries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0F0D78-E010-427F-38E8-4BEF97EE4FA7}"/>
              </a:ext>
            </a:extLst>
          </p:cNvPr>
          <p:cNvSpPr txBox="1"/>
          <p:nvPr/>
        </p:nvSpPr>
        <p:spPr>
          <a:xfrm>
            <a:off x="5679440" y="5705462"/>
            <a:ext cx="310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Different Database Support</a:t>
            </a:r>
          </a:p>
        </p:txBody>
      </p:sp>
    </p:spTree>
    <p:extLst>
      <p:ext uri="{BB962C8B-B14F-4D97-AF65-F5344CB8AC3E}">
        <p14:creationId xmlns:p14="http://schemas.microsoft.com/office/powerpoint/2010/main" val="69261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25" grpId="0" animBg="1"/>
      <p:bldP spid="26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F6AA4-C5BB-0836-B262-D04FD59E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49B22633-AFDC-A4A7-1B09-C0EAA6C5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1FA68-F100-738D-1DB3-4FD04A8FF02B}"/>
              </a:ext>
            </a:extLst>
          </p:cNvPr>
          <p:cNvSpPr txBox="1"/>
          <p:nvPr/>
        </p:nvSpPr>
        <p:spPr>
          <a:xfrm>
            <a:off x="1518920" y="1853476"/>
            <a:ext cx="915416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0" i="0" dirty="0">
                <a:effectLst/>
                <a:latin typeface="Söhne"/>
              </a:rPr>
              <a:t>Blade templating engine for efficient views.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BD54D-8ACF-D325-5B86-078373747186}"/>
              </a:ext>
            </a:extLst>
          </p:cNvPr>
          <p:cNvSpPr/>
          <p:nvPr/>
        </p:nvSpPr>
        <p:spPr>
          <a:xfrm>
            <a:off x="2737517" y="101600"/>
            <a:ext cx="627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Why Choose Laravel?</a:t>
            </a:r>
            <a:endParaRPr lang="en-US" sz="5400" b="0" i="0" dirty="0"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7504C-E4FE-9094-4266-4B70533D4243}"/>
              </a:ext>
            </a:extLst>
          </p:cNvPr>
          <p:cNvSpPr/>
          <p:nvPr/>
        </p:nvSpPr>
        <p:spPr>
          <a:xfrm>
            <a:off x="1381760" y="3027680"/>
            <a:ext cx="3180080" cy="28143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Layout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44051-88EE-98D2-33A3-CC91F72082B6}"/>
              </a:ext>
            </a:extLst>
          </p:cNvPr>
          <p:cNvSpPr/>
          <p:nvPr/>
        </p:nvSpPr>
        <p:spPr>
          <a:xfrm>
            <a:off x="5638800" y="3017520"/>
            <a:ext cx="2997200" cy="2814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  Page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1137A-8BE6-83F9-6CBC-185AA9D6052A}"/>
              </a:ext>
            </a:extLst>
          </p:cNvPr>
          <p:cNvSpPr/>
          <p:nvPr/>
        </p:nvSpPr>
        <p:spPr>
          <a:xfrm>
            <a:off x="1869440" y="3728720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807-9F4E-33B0-5AC0-1BD09B0CE620}"/>
              </a:ext>
            </a:extLst>
          </p:cNvPr>
          <p:cNvSpPr/>
          <p:nvPr/>
        </p:nvSpPr>
        <p:spPr>
          <a:xfrm>
            <a:off x="1869440" y="4746171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3AAF7-5C63-C603-168D-C66DF25068D6}"/>
              </a:ext>
            </a:extLst>
          </p:cNvPr>
          <p:cNvSpPr/>
          <p:nvPr/>
        </p:nvSpPr>
        <p:spPr>
          <a:xfrm>
            <a:off x="5938520" y="3718560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22980-B09F-C046-7E0E-33B8E7B83018}"/>
              </a:ext>
            </a:extLst>
          </p:cNvPr>
          <p:cNvSpPr/>
          <p:nvPr/>
        </p:nvSpPr>
        <p:spPr>
          <a:xfrm>
            <a:off x="5938520" y="4736011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E3716-8B9A-E3BB-F257-7BA0A86EA202}"/>
              </a:ext>
            </a:extLst>
          </p:cNvPr>
          <p:cNvSpPr/>
          <p:nvPr/>
        </p:nvSpPr>
        <p:spPr>
          <a:xfrm>
            <a:off x="8721519" y="3012440"/>
            <a:ext cx="2997200" cy="2814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Contact  Page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9CA9D-B8A5-5312-4D35-EBDD21D4B820}"/>
              </a:ext>
            </a:extLst>
          </p:cNvPr>
          <p:cNvSpPr/>
          <p:nvPr/>
        </p:nvSpPr>
        <p:spPr>
          <a:xfrm>
            <a:off x="9021239" y="3713480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links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4B05DC-4A66-B29E-01B0-FA87E135ED9C}"/>
              </a:ext>
            </a:extLst>
          </p:cNvPr>
          <p:cNvSpPr/>
          <p:nvPr/>
        </p:nvSpPr>
        <p:spPr>
          <a:xfrm>
            <a:off x="9021239" y="4730931"/>
            <a:ext cx="2397760" cy="701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Details</a:t>
            </a:r>
          </a:p>
        </p:txBody>
      </p:sp>
    </p:spTree>
    <p:extLst>
      <p:ext uri="{BB962C8B-B14F-4D97-AF65-F5344CB8AC3E}">
        <p14:creationId xmlns:p14="http://schemas.microsoft.com/office/powerpoint/2010/main" val="1293650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6" grpId="0" animBg="1"/>
      <p:bldP spid="7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05D29-F31D-841B-E4FA-F31ED81A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8D107F55-5982-6C95-FB16-90A98C85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73324-6628-7379-B76B-BFE541B03568}"/>
              </a:ext>
            </a:extLst>
          </p:cNvPr>
          <p:cNvSpPr txBox="1"/>
          <p:nvPr/>
        </p:nvSpPr>
        <p:spPr>
          <a:xfrm>
            <a:off x="1518920" y="1589316"/>
            <a:ext cx="915416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0" i="0" dirty="0">
                <a:effectLst/>
                <a:latin typeface="Söhne"/>
              </a:rPr>
              <a:t>Artisan CLI for faster development tasks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0BFA23-1A3F-4D5C-849A-AF9A9879FE39}"/>
              </a:ext>
            </a:extLst>
          </p:cNvPr>
          <p:cNvSpPr/>
          <p:nvPr/>
        </p:nvSpPr>
        <p:spPr>
          <a:xfrm>
            <a:off x="2737517" y="101600"/>
            <a:ext cx="627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Why Choose Laravel?</a:t>
            </a:r>
            <a:endParaRPr lang="en-US" sz="5400" b="0" i="0" dirty="0">
              <a:effectLst/>
              <a:latin typeface="Söhne"/>
            </a:endParaRPr>
          </a:p>
        </p:txBody>
      </p:sp>
      <p:pic>
        <p:nvPicPr>
          <p:cNvPr id="3074" name="Picture 2" descr="Laravel | Artisan Console Introduction - GeeksforGeeks">
            <a:extLst>
              <a:ext uri="{FF2B5EF4-FFF2-40B4-BE49-F238E27FC236}">
                <a16:creationId xmlns:a16="http://schemas.microsoft.com/office/drawing/2014/main" id="{1DB5CDB4-A945-E433-C0BD-7301757A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73" y="2722916"/>
            <a:ext cx="6976427" cy="38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06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0E55-1E0C-080A-CBEA-14D65B0E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13502378-92B7-1DA5-1D4F-C81CE15E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B579D-A9DF-9790-AE5C-F81DBCB4B11A}"/>
              </a:ext>
            </a:extLst>
          </p:cNvPr>
          <p:cNvSpPr txBox="1"/>
          <p:nvPr/>
        </p:nvSpPr>
        <p:spPr>
          <a:xfrm>
            <a:off x="1493520" y="1457236"/>
            <a:ext cx="915416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Inbuilt Development Server </a:t>
            </a:r>
            <a:r>
              <a:rPr lang="en-US" sz="2800" b="0" i="0" dirty="0">
                <a:effectLst/>
                <a:latin typeface="Söhne"/>
              </a:rPr>
              <a:t>– No </a:t>
            </a:r>
            <a:r>
              <a:rPr lang="en-US" sz="2800" b="0" i="0" dirty="0" err="1">
                <a:effectLst/>
                <a:latin typeface="Söhne"/>
              </a:rPr>
              <a:t>apache</a:t>
            </a:r>
            <a:r>
              <a:rPr lang="en-US" sz="2800" b="0" i="0" dirty="0">
                <a:effectLst/>
                <a:latin typeface="Söhne"/>
              </a:rPr>
              <a:t> required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Database Seeding </a:t>
            </a:r>
            <a:r>
              <a:rPr lang="en-US" sz="2800" dirty="0">
                <a:latin typeface="Söhne"/>
              </a:rPr>
              <a:t>– For adding Demo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Migrations</a:t>
            </a:r>
            <a:r>
              <a:rPr lang="en-US" sz="2800" b="0" i="0" dirty="0">
                <a:effectLst/>
                <a:latin typeface="Söhne"/>
              </a:rPr>
              <a:t> – Tracking database changes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Support for Cloud services  - </a:t>
            </a:r>
            <a:r>
              <a:rPr lang="en-US" sz="2800" dirty="0">
                <a:latin typeface="Söhne"/>
              </a:rPr>
              <a:t>AWS,  Email Service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Security </a:t>
            </a:r>
            <a:r>
              <a:rPr lang="en-US" sz="2800" b="0" i="0" dirty="0">
                <a:effectLst/>
                <a:latin typeface="Söhne"/>
              </a:rPr>
              <a:t>– </a:t>
            </a:r>
            <a:r>
              <a:rPr lang="en-US" sz="2800" dirty="0">
                <a:latin typeface="Söhne"/>
              </a:rPr>
              <a:t> Testify to all your application security needs.</a:t>
            </a:r>
            <a:endParaRPr lang="en-US" sz="28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C01FB-A10B-DED5-DA4F-D44F0D5AAF8F}"/>
              </a:ext>
            </a:extLst>
          </p:cNvPr>
          <p:cNvSpPr/>
          <p:nvPr/>
        </p:nvSpPr>
        <p:spPr>
          <a:xfrm>
            <a:off x="2938276" y="0"/>
            <a:ext cx="4405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378031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CC3E-7363-EBB3-89DC-E832583D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02C0E346-C3D8-7009-8511-50EDB9D6E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C21F1-A581-4456-E06D-3F538DC7F445}"/>
              </a:ext>
            </a:extLst>
          </p:cNvPr>
          <p:cNvSpPr txBox="1"/>
          <p:nvPr/>
        </p:nvSpPr>
        <p:spPr>
          <a:xfrm>
            <a:off x="3307080" y="1619796"/>
            <a:ext cx="915416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latin typeface="Söhne"/>
              </a:rPr>
              <a:t>Community Strength</a:t>
            </a:r>
            <a:endParaRPr lang="en-US" sz="36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0EE06-50E3-35FB-D201-1B799472CA8C}"/>
              </a:ext>
            </a:extLst>
          </p:cNvPr>
          <p:cNvSpPr/>
          <p:nvPr/>
        </p:nvSpPr>
        <p:spPr>
          <a:xfrm>
            <a:off x="2737517" y="101600"/>
            <a:ext cx="627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i="0" dirty="0">
                <a:effectLst/>
                <a:latin typeface="Söhne"/>
              </a:rPr>
              <a:t>Why Choose Laravel?</a:t>
            </a:r>
            <a:endParaRPr lang="en-US" sz="5400" b="0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9A28-D1E2-CFFA-E090-1488B927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8517" y="2808221"/>
            <a:ext cx="3139446" cy="3090678"/>
          </a:xfrm>
          <a:prstGeom prst="rect">
            <a:avLst/>
          </a:prstGeom>
        </p:spPr>
      </p:pic>
      <p:pic>
        <p:nvPicPr>
          <p:cNvPr id="1026" name="Picture 2" descr="Learn Laravel Path">
            <a:extLst>
              <a:ext uri="{FF2B5EF4-FFF2-40B4-BE49-F238E27FC236}">
                <a16:creationId xmlns:a16="http://schemas.microsoft.com/office/drawing/2014/main" id="{19375019-338F-BD80-B56E-E25FCA96E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3" b="12083"/>
          <a:stretch/>
        </p:blipFill>
        <p:spPr bwMode="auto">
          <a:xfrm>
            <a:off x="7650480" y="2808221"/>
            <a:ext cx="3423920" cy="272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38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7CFE1-0BC4-6D1F-01F6-B6E21B32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777B7DF6-F45D-AEAE-9B59-DC7A75A6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" y="101600"/>
            <a:ext cx="1016038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087337-4C81-02C4-CA8B-756444DBB478}"/>
              </a:ext>
            </a:extLst>
          </p:cNvPr>
          <p:cNvSpPr/>
          <p:nvPr/>
        </p:nvSpPr>
        <p:spPr>
          <a:xfrm>
            <a:off x="1000157" y="2438400"/>
            <a:ext cx="3707618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PHP Project </a:t>
            </a:r>
          </a:p>
          <a:p>
            <a:pPr algn="l"/>
            <a:r>
              <a:rPr lang="en-US" sz="2400" b="1" dirty="0">
                <a:latin typeface="Söhne"/>
              </a:rPr>
              <a:t>(without framework)</a:t>
            </a: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B8D76D-A8F4-845A-653E-FA063BBB0009}"/>
              </a:ext>
            </a:extLst>
          </p:cNvPr>
          <p:cNvSpPr/>
          <p:nvPr/>
        </p:nvSpPr>
        <p:spPr>
          <a:xfrm>
            <a:off x="7360317" y="2438400"/>
            <a:ext cx="4569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atin typeface="Söhne"/>
              </a:rPr>
              <a:t>Laravel Project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3E2739-F44B-010E-8854-8406CF2CCC00}"/>
              </a:ext>
            </a:extLst>
          </p:cNvPr>
          <p:cNvCxnSpPr>
            <a:cxnSpLocks/>
          </p:cNvCxnSpPr>
          <p:nvPr/>
        </p:nvCxnSpPr>
        <p:spPr>
          <a:xfrm flipH="1">
            <a:off x="3516118" y="-67270"/>
            <a:ext cx="4335110" cy="685800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823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627</Words>
  <Application>Microsoft Office PowerPoint</Application>
  <PresentationFormat>Widescreen</PresentationFormat>
  <Paragraphs>203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 Jayagopi</dc:creator>
  <cp:lastModifiedBy>Logesh Jayagopi</cp:lastModifiedBy>
  <cp:revision>1</cp:revision>
  <dcterms:created xsi:type="dcterms:W3CDTF">2024-02-26T13:47:58Z</dcterms:created>
  <dcterms:modified xsi:type="dcterms:W3CDTF">2024-03-01T02:43:59Z</dcterms:modified>
</cp:coreProperties>
</file>