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4F212-BAE4-4BFF-96D6-BDFA2CC3469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AD90-9054-4281-9F36-FAE0AB13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A7F7-5F98-4CDE-9CF3-BA0867B06F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6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A7F7-5F98-4CDE-9CF3-BA0867B06F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2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305" t="-180" r="30502" b="180"/>
          <a:stretch/>
        </p:blipFill>
        <p:spPr>
          <a:xfrm>
            <a:off x="0" y="-12699"/>
            <a:ext cx="12192000" cy="6870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73437" y="1998183"/>
            <a:ext cx="10856279" cy="1892948"/>
          </a:xfrm>
        </p:spPr>
        <p:txBody>
          <a:bodyPr anchor="ctr">
            <a:normAutofit/>
          </a:bodyPr>
          <a:lstStyle/>
          <a:p>
            <a:pPr algn="r">
              <a:spcBef>
                <a:spcPts val="1600"/>
              </a:spcBef>
            </a:pPr>
            <a:r>
              <a:rPr lang="en-US" altLang="zh-CN" sz="4800" b="1" dirty="0" smtClean="0">
                <a:solidFill>
                  <a:schemeClr val="bg1"/>
                </a:solidFill>
              </a:rPr>
              <a:t>Public Key Chain</a:t>
            </a:r>
            <a:r>
              <a:rPr lang="en-US" altLang="zh-CN" sz="4267" b="1" dirty="0" smtClean="0">
                <a:solidFill>
                  <a:schemeClr val="bg1"/>
                </a:solidFill>
              </a:rPr>
              <a:t/>
            </a:r>
            <a:br>
              <a:rPr lang="en-US" altLang="zh-CN" sz="4267" b="1" dirty="0" smtClean="0">
                <a:solidFill>
                  <a:schemeClr val="bg1"/>
                </a:solidFill>
              </a:rPr>
            </a:br>
            <a:r>
              <a:rPr lang="en-US" altLang="zh-CN" sz="4000" b="1" dirty="0" smtClean="0">
                <a:solidFill>
                  <a:schemeClr val="bg1"/>
                </a:solidFill>
              </a:rPr>
              <a:t>Distributing Public Keys with Blockchain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 flipV="1">
            <a:off x="5939367" y="3985899"/>
            <a:ext cx="6523565" cy="572527"/>
          </a:xfrm>
          <a:prstGeom prst="parallelogram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23209" y="4041484"/>
            <a:ext cx="6006507" cy="5169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 smtClean="0">
                <a:solidFill>
                  <a:srgbClr val="FFFFFF"/>
                </a:solidFill>
              </a:rPr>
              <a:t>PKC</a:t>
            </a: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7776" y="4614011"/>
            <a:ext cx="1835240" cy="102617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Jeremy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Alan</a:t>
            </a:r>
          </a:p>
          <a:p>
            <a:pPr algn="ctr"/>
            <a:r>
              <a:rPr lang="en-US" altLang="zh-CN" sz="1467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Aneesh</a:t>
            </a:r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7" name="矩形 11"/>
          <p:cNvSpPr/>
          <p:nvPr/>
        </p:nvSpPr>
        <p:spPr>
          <a:xfrm>
            <a:off x="8983015" y="4614008"/>
            <a:ext cx="1539003" cy="102617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Hank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Solomon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Lou</a:t>
            </a:r>
          </a:p>
        </p:txBody>
      </p:sp>
    </p:spTree>
    <p:extLst>
      <p:ext uri="{BB962C8B-B14F-4D97-AF65-F5344CB8AC3E}">
        <p14:creationId xmlns:p14="http://schemas.microsoft.com/office/powerpoint/2010/main" val="14761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alphaModFix amt="81000"/>
          </a:blip>
          <a:srcRect l="7759"/>
          <a:stretch/>
        </p:blipFill>
        <p:spPr>
          <a:xfrm>
            <a:off x="2146" y="836341"/>
            <a:ext cx="12192000" cy="6030496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-275570" y="1419489"/>
            <a:ext cx="8902735" cy="683731"/>
          </a:xfrm>
          <a:prstGeom prst="parallelogram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3955" y="99602"/>
            <a:ext cx="10515600" cy="664012"/>
          </a:xfrm>
        </p:spPr>
        <p:txBody>
          <a:bodyPr>
            <a:normAutofit/>
          </a:bodyPr>
          <a:lstStyle/>
          <a:p>
            <a:r>
              <a:rPr lang="en-US" altLang="zh-CN" sz="2667" dirty="0">
                <a:solidFill>
                  <a:srgbClr val="FFFFFF"/>
                </a:solidFill>
              </a:rPr>
              <a:t>Problem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2993" y="1555004"/>
            <a:ext cx="7737648" cy="44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 smtClean="0">
                <a:latin typeface="微软雅黑"/>
              </a:rPr>
              <a:t>Distributing public </a:t>
            </a:r>
            <a:r>
              <a:rPr lang="en-US" altLang="zh-CN" sz="2400" dirty="0">
                <a:latin typeface="微软雅黑"/>
              </a:rPr>
              <a:t>k</a:t>
            </a:r>
            <a:r>
              <a:rPr lang="en-US" altLang="zh-CN" sz="2400" dirty="0" smtClean="0">
                <a:latin typeface="微软雅黑"/>
              </a:rPr>
              <a:t>eys securely is very difficult.</a:t>
            </a:r>
            <a:endParaRPr lang="en-US" altLang="zh-CN" sz="2400" dirty="0">
              <a:latin typeface="微软雅黑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8757" y="1396043"/>
            <a:ext cx="925739" cy="451000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i="1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endParaRPr lang="en-US" sz="3733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平行四边形 11"/>
          <p:cNvSpPr/>
          <p:nvPr/>
        </p:nvSpPr>
        <p:spPr>
          <a:xfrm>
            <a:off x="-173866" y="4060188"/>
            <a:ext cx="6272011" cy="632234"/>
          </a:xfrm>
          <a:prstGeom prst="parallelogram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矩形 10"/>
          <p:cNvSpPr/>
          <p:nvPr/>
        </p:nvSpPr>
        <p:spPr>
          <a:xfrm>
            <a:off x="598777" y="4122103"/>
            <a:ext cx="7012735" cy="49244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marL="838158" lvl="1" indent="-380981">
              <a:buFont typeface="Arial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/>
              </a:rPr>
              <a:t>Public Key Infrastructure (S/MIME)</a:t>
            </a:r>
            <a:endParaRPr lang="en-US" altLang="zh-CN" sz="240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35" name="平行四边形 6"/>
          <p:cNvSpPr/>
          <p:nvPr/>
        </p:nvSpPr>
        <p:spPr>
          <a:xfrm>
            <a:off x="-275570" y="2774515"/>
            <a:ext cx="7069176" cy="683731"/>
          </a:xfrm>
          <a:prstGeom prst="parallelogram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32992" y="2910030"/>
            <a:ext cx="5625762" cy="448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/>
              </a:rPr>
              <a:t>Existing solutions:</a:t>
            </a:r>
            <a:endParaRPr lang="en-US" altLang="zh-CN" sz="2400" dirty="0">
              <a:latin typeface="微软雅黑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8756" y="2751069"/>
            <a:ext cx="925739" cy="451000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i="1" dirty="0" smtClean="0">
                <a:solidFill>
                  <a:schemeClr val="accent5">
                    <a:lumMod val="50000"/>
                  </a:schemeClr>
                </a:solidFill>
              </a:rPr>
              <a:t>2.</a:t>
            </a:r>
            <a:endParaRPr lang="en-US" sz="3733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平行四边形 11"/>
          <p:cNvSpPr/>
          <p:nvPr/>
        </p:nvSpPr>
        <p:spPr>
          <a:xfrm>
            <a:off x="-173866" y="5074399"/>
            <a:ext cx="6272011" cy="632234"/>
          </a:xfrm>
          <a:prstGeom prst="parallelogram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9" name="矩形 10"/>
          <p:cNvSpPr/>
          <p:nvPr/>
        </p:nvSpPr>
        <p:spPr>
          <a:xfrm>
            <a:off x="598776" y="5152278"/>
            <a:ext cx="7012735" cy="49244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marL="838158" lvl="1" indent="-380981">
              <a:buFont typeface="Arial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/>
              </a:rPr>
              <a:t>Key signing party (OpenPGP)</a:t>
            </a:r>
            <a:endParaRPr lang="en-US" altLang="zh-CN" sz="2400" b="1" dirty="0">
              <a:solidFill>
                <a:schemeClr val="bg1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686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3215912" y="1259337"/>
            <a:ext cx="5604567" cy="5284596"/>
          </a:xfrm>
          <a:prstGeom prst="parallelogram">
            <a:avLst>
              <a:gd name="adj" fmla="val 0"/>
            </a:avLst>
          </a:prstGeom>
          <a:solidFill>
            <a:srgbClr val="9DC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351" y="34204"/>
            <a:ext cx="10515600" cy="803805"/>
          </a:xfrm>
        </p:spPr>
        <p:txBody>
          <a:bodyPr>
            <a:normAutofit/>
          </a:bodyPr>
          <a:lstStyle/>
          <a:p>
            <a:r>
              <a:rPr lang="en-US" altLang="zh-CN" sz="2667" dirty="0">
                <a:solidFill>
                  <a:srgbClr val="FFFFFF"/>
                </a:solidFill>
              </a:rPr>
              <a:t>Solution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4343" y="2960730"/>
            <a:ext cx="4713667" cy="26144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Establishing a distributed public key infrastructure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with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blockchain.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15912" y="1732347"/>
            <a:ext cx="5604568" cy="957727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i="1" dirty="0" smtClean="0">
                <a:solidFill>
                  <a:srgbClr val="FFFFFF"/>
                </a:solidFill>
              </a:rPr>
              <a:t>Public </a:t>
            </a:r>
            <a:r>
              <a:rPr lang="en-US" altLang="zh-CN" sz="4400" i="1" dirty="0" smtClean="0">
                <a:solidFill>
                  <a:srgbClr val="FFFFFF"/>
                </a:solidFill>
              </a:rPr>
              <a:t>Key </a:t>
            </a:r>
            <a:r>
              <a:rPr lang="en-US" altLang="zh-CN" sz="4400" i="1" dirty="0" smtClean="0">
                <a:solidFill>
                  <a:srgbClr val="FFFFFF"/>
                </a:solidFill>
              </a:rPr>
              <a:t>Chain</a:t>
            </a:r>
            <a:endParaRPr lang="en-US" sz="4400" i="1" dirty="0">
              <a:solidFill>
                <a:srgbClr val="FFFFFF"/>
              </a:solidFill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793693" y="2240571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圆角矩形 1"/>
          <p:cNvSpPr/>
          <p:nvPr/>
        </p:nvSpPr>
        <p:spPr>
          <a:xfrm>
            <a:off x="641809" y="2071575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0294" y="2099031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Distributed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15" name="圆角矩形 19"/>
          <p:cNvSpPr/>
          <p:nvPr/>
        </p:nvSpPr>
        <p:spPr>
          <a:xfrm>
            <a:off x="845208" y="4118740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6" name="圆角矩形 1"/>
          <p:cNvSpPr/>
          <p:nvPr/>
        </p:nvSpPr>
        <p:spPr>
          <a:xfrm>
            <a:off x="693324" y="3949744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41809" y="3977200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Ease-of-use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693550" y="3273508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1" name="圆角矩形 1"/>
          <p:cNvSpPr/>
          <p:nvPr/>
        </p:nvSpPr>
        <p:spPr>
          <a:xfrm>
            <a:off x="9541666" y="3104512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490151" y="3131968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Verified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341"/>
            <a:ext cx="12191999" cy="60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376351" y="212501"/>
            <a:ext cx="10515600" cy="625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67" dirty="0" smtClean="0">
                <a:solidFill>
                  <a:srgbClr val="FFFFFF"/>
                </a:solidFill>
              </a:rPr>
              <a:t>Simple User Interface</a:t>
            </a:r>
            <a:endParaRPr lang="en-US" sz="2667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" t="414" r="1482" b="1049"/>
          <a:stretch/>
        </p:blipFill>
        <p:spPr>
          <a:xfrm>
            <a:off x="4507606" y="1120462"/>
            <a:ext cx="3779950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351" y="34204"/>
            <a:ext cx="10515600" cy="803805"/>
          </a:xfrm>
        </p:spPr>
        <p:txBody>
          <a:bodyPr>
            <a:normAutofit/>
          </a:bodyPr>
          <a:lstStyle/>
          <a:p>
            <a:r>
              <a:rPr lang="en-US" altLang="zh-CN" sz="2667" dirty="0" smtClean="0">
                <a:solidFill>
                  <a:srgbClr val="FFFFFF"/>
                </a:solidFill>
              </a:rPr>
              <a:t>Publishing and Verification </a:t>
            </a:r>
            <a:r>
              <a:rPr lang="en-US" altLang="zh-CN" sz="2667" dirty="0">
                <a:solidFill>
                  <a:srgbClr val="FFFFFF"/>
                </a:solidFill>
              </a:rPr>
              <a:t>P</a:t>
            </a:r>
            <a:r>
              <a:rPr lang="en-US" altLang="zh-CN" sz="2667" dirty="0" smtClean="0">
                <a:solidFill>
                  <a:srgbClr val="FFFFFF"/>
                </a:solidFill>
              </a:rPr>
              <a:t>rocess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07196" y="2446522"/>
            <a:ext cx="2363274" cy="2092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43" y="2881283"/>
            <a:ext cx="588958" cy="7014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833" y="3112295"/>
            <a:ext cx="369183" cy="5336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4123" y="4025663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850" y="3178454"/>
            <a:ext cx="455239" cy="3909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85830" y="3524997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plugin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07089" y="3295092"/>
            <a:ext cx="1696744" cy="51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94944" y="2881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18" y="3335254"/>
            <a:ext cx="369183" cy="5336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514" y="2644845"/>
            <a:ext cx="369183" cy="5336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4968" y="2879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236" y="3333948"/>
            <a:ext cx="421569" cy="46696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 flipV="1">
            <a:off x="4804271" y="3483066"/>
            <a:ext cx="1576554" cy="98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4320" y="3554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04271" y="4335197"/>
            <a:ext cx="1696744" cy="51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68306" y="4147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24539" y="396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71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Calibri Light</vt:lpstr>
      <vt:lpstr>Office Theme</vt:lpstr>
      <vt:lpstr>Public Key Chain Distributing Public Keys with Blockchain</vt:lpstr>
      <vt:lpstr>Problem</vt:lpstr>
      <vt:lpstr>Solution</vt:lpstr>
      <vt:lpstr>PowerPoint Presentation</vt:lpstr>
      <vt:lpstr>Publishing and Verification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</dc:creator>
  <cp:lastModifiedBy>lu</cp:lastModifiedBy>
  <cp:revision>30</cp:revision>
  <dcterms:created xsi:type="dcterms:W3CDTF">2017-11-06T20:20:58Z</dcterms:created>
  <dcterms:modified xsi:type="dcterms:W3CDTF">2018-06-24T23:32:36Z</dcterms:modified>
</cp:coreProperties>
</file>