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4F212-BAE4-4BFF-96D6-BDFA2CC3469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0AD90-9054-4281-9F36-FAE0AB13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A7F7-5F98-4CDE-9CF3-BA0867B06F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6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BA7F7-5F98-4CDE-9CF3-BA0867B06F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2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DE79-F826-4297-ADB6-E75F306D907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9F21-6610-479C-8780-D3DFF667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DE79-F826-4297-ADB6-E75F306D907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9F21-6610-479C-8780-D3DFF667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DE79-F826-4297-ADB6-E75F306D907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9F21-6610-479C-8780-D3DFF667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DE79-F826-4297-ADB6-E75F306D907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9F21-6610-479C-8780-D3DFF667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5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DE79-F826-4297-ADB6-E75F306D907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9F21-6610-479C-8780-D3DFF667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DE79-F826-4297-ADB6-E75F306D907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9F21-6610-479C-8780-D3DFF667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DE79-F826-4297-ADB6-E75F306D907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9F21-6610-479C-8780-D3DFF667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1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DE79-F826-4297-ADB6-E75F306D907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9F21-6610-479C-8780-D3DFF667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DE79-F826-4297-ADB6-E75F306D907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9F21-6610-479C-8780-D3DFF667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7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DE79-F826-4297-ADB6-E75F306D907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9F21-6610-479C-8780-D3DFF667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1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DE79-F826-4297-ADB6-E75F306D907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9F21-6610-479C-8780-D3DFF667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4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EDE79-F826-4297-ADB6-E75F306D907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9F21-6610-479C-8780-D3DFF667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26305" t="-180" r="30502" b="180"/>
          <a:stretch/>
        </p:blipFill>
        <p:spPr>
          <a:xfrm>
            <a:off x="0" y="-12699"/>
            <a:ext cx="12192000" cy="68707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173437" y="1998183"/>
            <a:ext cx="10856279" cy="1892948"/>
          </a:xfrm>
        </p:spPr>
        <p:txBody>
          <a:bodyPr anchor="ctr">
            <a:normAutofit/>
          </a:bodyPr>
          <a:lstStyle/>
          <a:p>
            <a:pPr algn="r">
              <a:spcBef>
                <a:spcPts val="1600"/>
              </a:spcBef>
            </a:pPr>
            <a:r>
              <a:rPr lang="en-US" altLang="zh-CN" sz="4800" b="1" dirty="0" smtClean="0">
                <a:solidFill>
                  <a:schemeClr val="bg1"/>
                </a:solidFill>
              </a:rPr>
              <a:t>Public Key Chain</a:t>
            </a:r>
            <a:r>
              <a:rPr lang="en-US" altLang="zh-CN" sz="4267" b="1" dirty="0" smtClean="0">
                <a:solidFill>
                  <a:schemeClr val="bg1"/>
                </a:solidFill>
              </a:rPr>
              <a:t/>
            </a:r>
            <a:br>
              <a:rPr lang="en-US" altLang="zh-CN" sz="4267" b="1" dirty="0" smtClean="0">
                <a:solidFill>
                  <a:schemeClr val="bg1"/>
                </a:solidFill>
              </a:rPr>
            </a:br>
            <a:r>
              <a:rPr lang="en-US" altLang="zh-CN" sz="4000" b="1" dirty="0" smtClean="0">
                <a:solidFill>
                  <a:schemeClr val="bg1"/>
                </a:solidFill>
              </a:rPr>
              <a:t>Distributing Public Keys with Blockchain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平行四边形 7"/>
          <p:cNvSpPr/>
          <p:nvPr/>
        </p:nvSpPr>
        <p:spPr>
          <a:xfrm flipV="1">
            <a:off x="5939367" y="3985899"/>
            <a:ext cx="6523565" cy="572527"/>
          </a:xfrm>
          <a:prstGeom prst="parallelogram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spcCol="0"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023209" y="4041484"/>
            <a:ext cx="6006507" cy="5169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33" dirty="0" smtClean="0">
                <a:solidFill>
                  <a:srgbClr val="FFFFFF"/>
                </a:solidFill>
              </a:rPr>
              <a:t>PKC</a:t>
            </a:r>
            <a:endParaRPr lang="en-US" sz="1867" dirty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47776" y="4614011"/>
            <a:ext cx="1835240" cy="1026176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algn="ctr"/>
            <a:endParaRPr lang="en-US" altLang="zh-CN" sz="1467" dirty="0" smtClean="0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/>
            <a:r>
              <a:rPr lang="en-US" altLang="zh-CN" sz="1467" dirty="0" smtClean="0">
                <a:solidFill>
                  <a:srgbClr val="FFFFFF"/>
                </a:solidFill>
                <a:latin typeface="微软雅黑"/>
                <a:ea typeface="微软雅黑"/>
              </a:rPr>
              <a:t>Jeremy</a:t>
            </a:r>
          </a:p>
          <a:p>
            <a:pPr algn="ctr"/>
            <a:r>
              <a:rPr lang="en-US" altLang="zh-CN" sz="1467" dirty="0" smtClean="0">
                <a:solidFill>
                  <a:srgbClr val="FFFFFF"/>
                </a:solidFill>
                <a:latin typeface="微软雅黑"/>
                <a:ea typeface="微软雅黑"/>
              </a:rPr>
              <a:t>Alan</a:t>
            </a:r>
          </a:p>
          <a:p>
            <a:pPr algn="ctr"/>
            <a:r>
              <a:rPr lang="en-US" altLang="zh-CN" sz="1467" dirty="0" err="1" smtClean="0">
                <a:solidFill>
                  <a:srgbClr val="FFFFFF"/>
                </a:solidFill>
                <a:latin typeface="微软雅黑"/>
                <a:ea typeface="微软雅黑"/>
              </a:rPr>
              <a:t>Aneesh</a:t>
            </a:r>
            <a:endParaRPr lang="en-US" altLang="zh-CN" sz="1467" dirty="0" smtClean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7" name="矩形 11"/>
          <p:cNvSpPr/>
          <p:nvPr/>
        </p:nvSpPr>
        <p:spPr>
          <a:xfrm>
            <a:off x="8983015" y="4614008"/>
            <a:ext cx="1539003" cy="1026176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algn="ctr"/>
            <a:endParaRPr lang="en-US" altLang="zh-CN" sz="1467" dirty="0" smtClean="0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/>
            <a:r>
              <a:rPr lang="en-US" altLang="zh-CN" sz="1467" dirty="0" smtClean="0">
                <a:solidFill>
                  <a:srgbClr val="FFFFFF"/>
                </a:solidFill>
                <a:latin typeface="微软雅黑"/>
                <a:ea typeface="微软雅黑"/>
              </a:rPr>
              <a:t>Hank</a:t>
            </a:r>
          </a:p>
          <a:p>
            <a:pPr algn="ctr"/>
            <a:r>
              <a:rPr lang="en-US" altLang="zh-CN" sz="1467" dirty="0" smtClean="0">
                <a:solidFill>
                  <a:srgbClr val="FFFFFF"/>
                </a:solidFill>
                <a:latin typeface="微软雅黑"/>
                <a:ea typeface="微软雅黑"/>
              </a:rPr>
              <a:t>Solomon</a:t>
            </a:r>
          </a:p>
          <a:p>
            <a:pPr algn="ctr"/>
            <a:r>
              <a:rPr lang="en-US" altLang="zh-CN" sz="1467" dirty="0" smtClean="0">
                <a:solidFill>
                  <a:srgbClr val="FFFFFF"/>
                </a:solidFill>
                <a:latin typeface="微软雅黑"/>
                <a:ea typeface="微软雅黑"/>
              </a:rPr>
              <a:t>Lou</a:t>
            </a:r>
          </a:p>
        </p:txBody>
      </p:sp>
    </p:spTree>
    <p:extLst>
      <p:ext uri="{BB962C8B-B14F-4D97-AF65-F5344CB8AC3E}">
        <p14:creationId xmlns:p14="http://schemas.microsoft.com/office/powerpoint/2010/main" val="14761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alphaModFix amt="81000"/>
          </a:blip>
          <a:srcRect l="7759"/>
          <a:stretch/>
        </p:blipFill>
        <p:spPr>
          <a:xfrm>
            <a:off x="2146" y="836341"/>
            <a:ext cx="12192000" cy="6030496"/>
          </a:xfrm>
          <a:prstGeom prst="rect">
            <a:avLst/>
          </a:prstGeom>
        </p:spPr>
      </p:pic>
      <p:sp>
        <p:nvSpPr>
          <p:cNvPr id="7" name="平行四边形 6"/>
          <p:cNvSpPr/>
          <p:nvPr/>
        </p:nvSpPr>
        <p:spPr>
          <a:xfrm>
            <a:off x="-275570" y="1419489"/>
            <a:ext cx="8902735" cy="683731"/>
          </a:xfrm>
          <a:prstGeom prst="parallelogram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spcCol="0" rtlCol="0" anchor="ctr"/>
          <a:lstStyle/>
          <a:p>
            <a:pPr algn="ctr"/>
            <a:endParaRPr kumimoji="1"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15506" t="-180" r="30503" b="87963"/>
          <a:stretch/>
        </p:blipFill>
        <p:spPr>
          <a:xfrm>
            <a:off x="0" y="0"/>
            <a:ext cx="12192000" cy="83634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3955" y="99602"/>
            <a:ext cx="10515600" cy="664012"/>
          </a:xfrm>
        </p:spPr>
        <p:txBody>
          <a:bodyPr>
            <a:normAutofit/>
          </a:bodyPr>
          <a:lstStyle/>
          <a:p>
            <a:r>
              <a:rPr lang="en-US" altLang="zh-CN" sz="2667" dirty="0">
                <a:solidFill>
                  <a:srgbClr val="FFFFFF"/>
                </a:solidFill>
              </a:rPr>
              <a:t>Problem</a:t>
            </a: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2993" y="1555004"/>
            <a:ext cx="7737648" cy="4489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2400" dirty="0" smtClean="0">
                <a:latin typeface="微软雅黑"/>
              </a:rPr>
              <a:t>Distributing public </a:t>
            </a:r>
            <a:r>
              <a:rPr lang="en-US" altLang="zh-CN" sz="2400" dirty="0">
                <a:latin typeface="微软雅黑"/>
              </a:rPr>
              <a:t>k</a:t>
            </a:r>
            <a:r>
              <a:rPr lang="en-US" altLang="zh-CN" sz="2400" dirty="0" smtClean="0">
                <a:latin typeface="微软雅黑"/>
              </a:rPr>
              <a:t>eys securely is very difficult.</a:t>
            </a:r>
            <a:endParaRPr lang="en-US" altLang="zh-CN" sz="2400" dirty="0">
              <a:latin typeface="微软雅黑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88757" y="1396043"/>
            <a:ext cx="925739" cy="451000"/>
          </a:xfrm>
          <a:prstGeom prst="rect">
            <a:avLst/>
          </a:prstGeom>
        </p:spPr>
        <p:txBody>
          <a:bodyPr vert="horz" lIns="91439" tIns="45719" rIns="91439" bIns="45719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800" i="1" dirty="0">
                <a:solidFill>
                  <a:schemeClr val="accent5">
                    <a:lumMod val="50000"/>
                  </a:schemeClr>
                </a:solidFill>
              </a:rPr>
              <a:t>1.</a:t>
            </a:r>
            <a:endParaRPr lang="en-US" sz="3733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平行四边形 11"/>
          <p:cNvSpPr/>
          <p:nvPr/>
        </p:nvSpPr>
        <p:spPr>
          <a:xfrm>
            <a:off x="-173866" y="4060188"/>
            <a:ext cx="6272011" cy="632234"/>
          </a:xfrm>
          <a:prstGeom prst="parallelogram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spcCol="0"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7" name="矩形 10"/>
          <p:cNvSpPr/>
          <p:nvPr/>
        </p:nvSpPr>
        <p:spPr>
          <a:xfrm>
            <a:off x="598777" y="4122103"/>
            <a:ext cx="7012735" cy="492440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marL="838158" lvl="1" indent="-380981">
              <a:buFont typeface="Arial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ea typeface="微软雅黑"/>
              </a:rPr>
              <a:t>Public Key Infrastructure (S/MIME)</a:t>
            </a:r>
            <a:endParaRPr lang="en-US" altLang="zh-CN" sz="2400" b="1" dirty="0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35" name="平行四边形 6"/>
          <p:cNvSpPr/>
          <p:nvPr/>
        </p:nvSpPr>
        <p:spPr>
          <a:xfrm>
            <a:off x="-275570" y="2774515"/>
            <a:ext cx="7069176" cy="683731"/>
          </a:xfrm>
          <a:prstGeom prst="parallelogram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spcCol="0"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832992" y="2910030"/>
            <a:ext cx="5625762" cy="448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</a:pPr>
            <a:r>
              <a:rPr lang="en-US" altLang="zh-CN" sz="2400" dirty="0" smtClean="0">
                <a:latin typeface="微软雅黑"/>
              </a:rPr>
              <a:t>Existing solutions:</a:t>
            </a:r>
            <a:endParaRPr lang="en-US" altLang="zh-CN" sz="2400" dirty="0">
              <a:latin typeface="微软雅黑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88756" y="2751069"/>
            <a:ext cx="925739" cy="451000"/>
          </a:xfrm>
          <a:prstGeom prst="rect">
            <a:avLst/>
          </a:prstGeom>
        </p:spPr>
        <p:txBody>
          <a:bodyPr vert="horz" lIns="91439" tIns="45719" rIns="91439" bIns="45719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800" i="1" dirty="0" smtClean="0">
                <a:solidFill>
                  <a:schemeClr val="accent5">
                    <a:lumMod val="50000"/>
                  </a:schemeClr>
                </a:solidFill>
              </a:rPr>
              <a:t>2.</a:t>
            </a:r>
            <a:endParaRPr lang="en-US" sz="3733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平行四边形 11"/>
          <p:cNvSpPr/>
          <p:nvPr/>
        </p:nvSpPr>
        <p:spPr>
          <a:xfrm>
            <a:off x="-173866" y="5074399"/>
            <a:ext cx="6272011" cy="632234"/>
          </a:xfrm>
          <a:prstGeom prst="parallelogram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spcCol="0"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9" name="矩形 10"/>
          <p:cNvSpPr/>
          <p:nvPr/>
        </p:nvSpPr>
        <p:spPr>
          <a:xfrm>
            <a:off x="598776" y="5152278"/>
            <a:ext cx="7012735" cy="492440"/>
          </a:xfrm>
          <a:prstGeom prst="rect">
            <a:avLst/>
          </a:prstGeom>
        </p:spPr>
        <p:txBody>
          <a:bodyPr wrap="square" lIns="121917" tIns="60959" rIns="121917" bIns="60959">
            <a:spAutoFit/>
          </a:bodyPr>
          <a:lstStyle/>
          <a:p>
            <a:pPr marL="838158" lvl="1" indent="-380981">
              <a:buFont typeface="Arial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ea typeface="微软雅黑"/>
              </a:rPr>
              <a:t>Key signing party (OpenPGP)</a:t>
            </a:r>
            <a:endParaRPr lang="en-US" altLang="zh-CN" sz="2400" b="1" dirty="0">
              <a:solidFill>
                <a:schemeClr val="bg1"/>
              </a:solidFill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6869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/>
        </p:nvSpPr>
        <p:spPr>
          <a:xfrm>
            <a:off x="3215912" y="1259337"/>
            <a:ext cx="5604567" cy="5284596"/>
          </a:xfrm>
          <a:prstGeom prst="parallelogram">
            <a:avLst>
              <a:gd name="adj" fmla="val 0"/>
            </a:avLst>
          </a:prstGeom>
          <a:solidFill>
            <a:srgbClr val="9DC3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9" rIns="121917" bIns="60959" spcCol="0" rtlCol="0" anchor="ctr"/>
          <a:lstStyle/>
          <a:p>
            <a:pPr algn="ctr"/>
            <a:endParaRPr kumimoji="1"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5506" t="-180" r="30503" b="87963"/>
          <a:stretch/>
        </p:blipFill>
        <p:spPr>
          <a:xfrm>
            <a:off x="0" y="0"/>
            <a:ext cx="12192000" cy="83634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6351" y="34204"/>
            <a:ext cx="10515600" cy="803805"/>
          </a:xfrm>
        </p:spPr>
        <p:txBody>
          <a:bodyPr>
            <a:normAutofit/>
          </a:bodyPr>
          <a:lstStyle/>
          <a:p>
            <a:r>
              <a:rPr lang="en-US" altLang="zh-CN" sz="2667" dirty="0">
                <a:solidFill>
                  <a:srgbClr val="FFFFFF"/>
                </a:solidFill>
              </a:rPr>
              <a:t>Solution</a:t>
            </a: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44343" y="2960730"/>
            <a:ext cx="4713667" cy="261441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Building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 distributed public key infrastructure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with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blockchain.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215912" y="1732347"/>
            <a:ext cx="5604568" cy="957727"/>
          </a:xfrm>
          <a:prstGeom prst="rect">
            <a:avLst/>
          </a:prstGeom>
        </p:spPr>
        <p:txBody>
          <a:bodyPr vert="horz" lIns="91439" tIns="45719" rIns="91439" bIns="45719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/>
                <a:ea typeface="微软雅黑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400" i="1" dirty="0" smtClean="0">
                <a:solidFill>
                  <a:srgbClr val="FFFFFF"/>
                </a:solidFill>
              </a:rPr>
              <a:t>Public </a:t>
            </a:r>
            <a:r>
              <a:rPr lang="en-US" altLang="zh-CN" sz="4400" i="1" dirty="0" smtClean="0">
                <a:solidFill>
                  <a:srgbClr val="FFFFFF"/>
                </a:solidFill>
              </a:rPr>
              <a:t>Key </a:t>
            </a:r>
            <a:r>
              <a:rPr lang="en-US" altLang="zh-CN" sz="4400" i="1" dirty="0" smtClean="0">
                <a:solidFill>
                  <a:srgbClr val="FFFFFF"/>
                </a:solidFill>
              </a:rPr>
              <a:t>Chain</a:t>
            </a:r>
            <a:endParaRPr lang="en-US" sz="4400" i="1" dirty="0">
              <a:solidFill>
                <a:srgbClr val="FFFFFF"/>
              </a:solidFill>
            </a:endParaRPr>
          </a:p>
        </p:txBody>
      </p:sp>
      <p:sp>
        <p:nvSpPr>
          <p:cNvPr id="11" name="圆角矩形 19"/>
          <p:cNvSpPr/>
          <p:nvPr/>
        </p:nvSpPr>
        <p:spPr>
          <a:xfrm>
            <a:off x="793693" y="2240571"/>
            <a:ext cx="1852916" cy="1163424"/>
          </a:xfrm>
          <a:prstGeom prst="roundRect">
            <a:avLst/>
          </a:prstGeom>
          <a:solidFill>
            <a:srgbClr val="2E75B6">
              <a:alpha val="2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2" name="圆角矩形 1"/>
          <p:cNvSpPr/>
          <p:nvPr/>
        </p:nvSpPr>
        <p:spPr>
          <a:xfrm>
            <a:off x="641809" y="2071575"/>
            <a:ext cx="1852916" cy="116342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24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90294" y="2099031"/>
            <a:ext cx="1927527" cy="1009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200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FFFFFF"/>
                </a:solidFill>
              </a:rPr>
              <a:t>Distributed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  <p:sp>
        <p:nvSpPr>
          <p:cNvPr id="15" name="圆角矩形 19"/>
          <p:cNvSpPr/>
          <p:nvPr/>
        </p:nvSpPr>
        <p:spPr>
          <a:xfrm>
            <a:off x="845208" y="4118740"/>
            <a:ext cx="1852916" cy="1163424"/>
          </a:xfrm>
          <a:prstGeom prst="roundRect">
            <a:avLst/>
          </a:prstGeom>
          <a:solidFill>
            <a:srgbClr val="2E75B6">
              <a:alpha val="2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6" name="圆角矩形 1"/>
          <p:cNvSpPr/>
          <p:nvPr/>
        </p:nvSpPr>
        <p:spPr>
          <a:xfrm>
            <a:off x="693324" y="3949744"/>
            <a:ext cx="1852916" cy="116342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24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41809" y="3977200"/>
            <a:ext cx="1927527" cy="1009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200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FFFFFF"/>
                </a:solidFill>
              </a:rPr>
              <a:t>Ease-of-use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9670454" y="2255077"/>
            <a:ext cx="1852916" cy="1163424"/>
          </a:xfrm>
          <a:prstGeom prst="roundRect">
            <a:avLst/>
          </a:prstGeom>
          <a:solidFill>
            <a:srgbClr val="2E75B6">
              <a:alpha val="2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1" name="圆角矩形 1"/>
          <p:cNvSpPr/>
          <p:nvPr/>
        </p:nvSpPr>
        <p:spPr>
          <a:xfrm>
            <a:off x="9518570" y="2086081"/>
            <a:ext cx="1852916" cy="116342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24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9467055" y="2113537"/>
            <a:ext cx="1927527" cy="1009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200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FFFFFF"/>
                </a:solidFill>
              </a:rPr>
              <a:t>Verified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  <p:sp>
        <p:nvSpPr>
          <p:cNvPr id="24" name="圆角矩形 19"/>
          <p:cNvSpPr/>
          <p:nvPr/>
        </p:nvSpPr>
        <p:spPr>
          <a:xfrm>
            <a:off x="9693550" y="4255525"/>
            <a:ext cx="1852916" cy="1163424"/>
          </a:xfrm>
          <a:prstGeom prst="roundRect">
            <a:avLst/>
          </a:prstGeom>
          <a:solidFill>
            <a:srgbClr val="2E75B6">
              <a:alpha val="2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5" name="圆角矩形 1"/>
          <p:cNvSpPr/>
          <p:nvPr/>
        </p:nvSpPr>
        <p:spPr>
          <a:xfrm>
            <a:off x="9541666" y="4086529"/>
            <a:ext cx="1852916" cy="116342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24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9490151" y="4113985"/>
            <a:ext cx="1927527" cy="1009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200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FFFFFF"/>
                </a:solidFill>
              </a:rPr>
              <a:t>Scalable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9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836341"/>
            <a:ext cx="12191999" cy="602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图片 3"/>
          <p:cNvPicPr>
            <a:picLocks noChangeAspect="1"/>
          </p:cNvPicPr>
          <p:nvPr/>
        </p:nvPicPr>
        <p:blipFill rotWithShape="1">
          <a:blip r:embed="rId2"/>
          <a:srcRect l="15506" t="-180" r="30503" b="87963"/>
          <a:stretch/>
        </p:blipFill>
        <p:spPr>
          <a:xfrm>
            <a:off x="0" y="0"/>
            <a:ext cx="12192000" cy="836341"/>
          </a:xfrm>
          <a:prstGeom prst="rect">
            <a:avLst/>
          </a:prstGeom>
        </p:spPr>
      </p:pic>
      <p:sp>
        <p:nvSpPr>
          <p:cNvPr id="51" name="Title 1"/>
          <p:cNvSpPr txBox="1">
            <a:spLocks/>
          </p:cNvSpPr>
          <p:nvPr/>
        </p:nvSpPr>
        <p:spPr>
          <a:xfrm>
            <a:off x="376351" y="212501"/>
            <a:ext cx="10515600" cy="6255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667" dirty="0" smtClean="0">
                <a:solidFill>
                  <a:srgbClr val="FFFFFF"/>
                </a:solidFill>
              </a:rPr>
              <a:t>Simple User Interface</a:t>
            </a:r>
            <a:endParaRPr lang="en-US" sz="2667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" t="414" r="1482" b="1049"/>
          <a:stretch/>
        </p:blipFill>
        <p:spPr>
          <a:xfrm>
            <a:off x="4507606" y="1120462"/>
            <a:ext cx="3779950" cy="551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5506" t="-180" r="30503" b="87963"/>
          <a:stretch/>
        </p:blipFill>
        <p:spPr>
          <a:xfrm>
            <a:off x="0" y="0"/>
            <a:ext cx="12192000" cy="83634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6351" y="34204"/>
            <a:ext cx="10515600" cy="803805"/>
          </a:xfrm>
        </p:spPr>
        <p:txBody>
          <a:bodyPr>
            <a:normAutofit/>
          </a:bodyPr>
          <a:lstStyle/>
          <a:p>
            <a:r>
              <a:rPr lang="en-US" altLang="zh-CN" sz="2667" dirty="0" smtClean="0">
                <a:solidFill>
                  <a:srgbClr val="FFFFFF"/>
                </a:solidFill>
              </a:rPr>
              <a:t>Publishing and Verification </a:t>
            </a:r>
            <a:r>
              <a:rPr lang="en-US" altLang="zh-CN" sz="2667" dirty="0">
                <a:solidFill>
                  <a:srgbClr val="FFFFFF"/>
                </a:solidFill>
              </a:rPr>
              <a:t>P</a:t>
            </a:r>
            <a:r>
              <a:rPr lang="en-US" altLang="zh-CN" sz="2667" dirty="0" smtClean="0">
                <a:solidFill>
                  <a:srgbClr val="FFFFFF"/>
                </a:solidFill>
              </a:rPr>
              <a:t>rocess</a:t>
            </a:r>
            <a:endParaRPr lang="en-US" sz="2667" dirty="0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107196" y="2446522"/>
            <a:ext cx="2363274" cy="20928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143" y="2881283"/>
            <a:ext cx="588958" cy="70149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833" y="3112295"/>
            <a:ext cx="369183" cy="53360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684123" y="4025663"/>
            <a:ext cx="11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Blockchain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850" y="3178454"/>
            <a:ext cx="455239" cy="39094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085830" y="3524997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plugin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707089" y="3295092"/>
            <a:ext cx="1696744" cy="517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94944" y="2881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818" y="3335254"/>
            <a:ext cx="369183" cy="53360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514" y="2644845"/>
            <a:ext cx="369183" cy="53360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064968" y="2879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8236" y="3333948"/>
            <a:ext cx="421569" cy="466969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 flipH="1" flipV="1">
            <a:off x="4804271" y="3483066"/>
            <a:ext cx="1576554" cy="986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34320" y="3554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804271" y="4335197"/>
            <a:ext cx="1696744" cy="517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68306" y="4147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24539" y="3963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72</Words>
  <Application>Microsoft Office PowerPoint</Application>
  <PresentationFormat>Widescreen</PresentationFormat>
  <Paragraphs>36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微软雅黑</vt:lpstr>
      <vt:lpstr>宋体</vt:lpstr>
      <vt:lpstr>Arial</vt:lpstr>
      <vt:lpstr>Calibri</vt:lpstr>
      <vt:lpstr>Calibri Light</vt:lpstr>
      <vt:lpstr>Office Theme</vt:lpstr>
      <vt:lpstr>Public Key Chain Distributing Public Keys with Blockchain</vt:lpstr>
      <vt:lpstr>Problem</vt:lpstr>
      <vt:lpstr>Solution</vt:lpstr>
      <vt:lpstr>PowerPoint Presentation</vt:lpstr>
      <vt:lpstr>Publishing and Verification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</dc:creator>
  <cp:lastModifiedBy>lu</cp:lastModifiedBy>
  <cp:revision>33</cp:revision>
  <dcterms:created xsi:type="dcterms:W3CDTF">2017-11-06T20:20:58Z</dcterms:created>
  <dcterms:modified xsi:type="dcterms:W3CDTF">2018-06-24T23:48:23Z</dcterms:modified>
</cp:coreProperties>
</file>