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7"/>
    <a:srgbClr val="EDEEF3"/>
    <a:srgbClr val="FDA9A9"/>
    <a:srgbClr val="7B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Nowak" userId="0aea289f-54f9-4576-ad4c-8889b83daadb" providerId="ADAL" clId="{5EBB663A-0D59-43B2-ACC7-6BD18393B80B}"/>
    <pc:docChg chg="modSld">
      <pc:chgData name="Julia Nowak" userId="0aea289f-54f9-4576-ad4c-8889b83daadb" providerId="ADAL" clId="{5EBB663A-0D59-43B2-ACC7-6BD18393B80B}" dt="2022-10-27T13:47:58.561" v="1" actId="1076"/>
      <pc:docMkLst>
        <pc:docMk/>
      </pc:docMkLst>
      <pc:sldChg chg="modSp mod">
        <pc:chgData name="Julia Nowak" userId="0aea289f-54f9-4576-ad4c-8889b83daadb" providerId="ADAL" clId="{5EBB663A-0D59-43B2-ACC7-6BD18393B80B}" dt="2022-10-27T13:47:58.561" v="1" actId="1076"/>
        <pc:sldMkLst>
          <pc:docMk/>
          <pc:sldMk cId="1242155586" sldId="256"/>
        </pc:sldMkLst>
        <pc:grpChg chg="mod">
          <ac:chgData name="Julia Nowak" userId="0aea289f-54f9-4576-ad4c-8889b83daadb" providerId="ADAL" clId="{5EBB663A-0D59-43B2-ACC7-6BD18393B80B}" dt="2022-10-27T12:11:12.899" v="0" actId="1076"/>
          <ac:grpSpMkLst>
            <pc:docMk/>
            <pc:sldMk cId="1242155586" sldId="256"/>
            <ac:grpSpMk id="7" creationId="{0717132B-BCE3-50CC-9624-93799C6AC335}"/>
          </ac:grpSpMkLst>
        </pc:grpChg>
        <pc:grpChg chg="mod">
          <ac:chgData name="Julia Nowak" userId="0aea289f-54f9-4576-ad4c-8889b83daadb" providerId="ADAL" clId="{5EBB663A-0D59-43B2-ACC7-6BD18393B80B}" dt="2022-10-27T13:47:58.561" v="1" actId="1076"/>
          <ac:grpSpMkLst>
            <pc:docMk/>
            <pc:sldMk cId="1242155586" sldId="256"/>
            <ac:grpSpMk id="20" creationId="{8A5A4509-E5B0-1855-AF8D-9812C90AE82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3D1F88-14FB-C32D-1F68-701F096EC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79A32FC-1DB0-CDFA-04D9-EA006728F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2D7C08-A972-1886-B0EB-2F1316B9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0438E4-F259-0554-1F28-E71CCC25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792491-E487-09DF-F084-008C3236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889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8EC209-D428-A25B-2BB6-5C1095B3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398721-11ED-7B37-8FB1-C7AACD48D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A21AE3-0A05-775F-9415-3F24576E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59B9D8-CD28-2ADA-386B-8A59C2C3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228029-915B-072F-2A8F-A8FE153D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11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E2FA2A7-A2D6-A803-D632-A0BB3113E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77E9B72-8E1E-DCCA-DEA1-6AD1428D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1CDF17-D73D-47EC-F169-AB57BEC5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F4ED1B-F758-B441-EAE9-5D8B29D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512702-B872-231E-9924-73DA1B0C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73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5FBA6-8315-FB68-94B8-8FCB4FC7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C21A19-2771-506B-80CF-200769A3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074302-BF0A-F2D6-80CA-B41D0EF1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556DEC-6ACB-2F08-7277-D99C4726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7EFD6F-E706-C4D2-6A13-A3E6BC10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07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AA77EC-BFC3-987E-E5CF-CF08F93E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B8DADB-0721-CFC1-126C-1EC7AA3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E2FA7C-36BF-A3A8-FF35-73442959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504B06-D3F4-125C-F526-50B78B8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84AE3B-AE2A-0957-1617-ADC9BF2F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88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F2046C-680B-4816-4792-BBE4EC4F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DB208C-7BB6-A014-ABB3-C3350D665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7CF94CA-9993-DDB3-F1A2-76A97C0E7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9EAD4E6-3B44-B358-5A80-78A48537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CD246F-658E-D7C7-1929-9D5BE0A1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A949260-C47F-3A6E-333E-308D3980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3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2B57AB-022D-F9D5-B3E2-534EF17A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FB27B6-1D34-E153-786B-B503A677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ECDCB2-16AD-8980-456F-389F2CE1C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67E4D93-447A-B219-CEDC-C4F975D9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874F061-5AAB-4479-2660-423308FBD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78D3B40-7586-20F2-7289-BCA79801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03B0097-8179-82CA-3307-A7CFC779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DFFD16F-8E55-5662-7235-58334B8D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29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4D9801-C6F8-241B-C4E6-2DB4D61D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99C629D-1133-0407-FDB0-4096CEB1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34CD156-3119-C57A-8F56-9E91EE83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DFBBE9F-FF30-1989-C371-D0E6D00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7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75EBD2D-D52F-62A8-330E-13176D4B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12B5F43-564A-4A7D-E097-C4A012AA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36D8A92-6350-3CA8-38C1-1D2B9135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57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F0CB-2279-02F8-C5B0-A65F0C9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478526-32C0-4D24-14D7-8D5ADE6D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22B45F-5256-5BC1-93FE-EF4AECE19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5BBD08B-6529-FC51-B2F0-3DCBAD65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FF4C56B-EFFB-D459-097C-02EEA629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3729A5-6A72-E58D-0B24-0885261E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00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D4C049-2ACD-FC0C-4BFE-FFD5064A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05FFB05-DEFE-39B9-E424-61D034745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68D60D-CFD5-356F-B164-717CB58C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4A7047-F33D-7187-BDB6-6BCB1DFE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A164C21-2B06-484E-ED26-EE0152FB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A3459F8-50B3-25B8-A967-788DF910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5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8CFB592-E8A9-7148-83E2-85E6CF0A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413F26-4BFC-6D57-E0AF-2701183B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56EEA7-95D0-441A-13FC-EAB6E02D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9CA0-DC35-4F48-8804-1D5C9D58378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E2E734-B39A-3C1E-B57F-116A8CDC1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1BE1EC-2594-6A92-5B2E-9BC45438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8C18-C3EF-4D79-A762-393E8332D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44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DFAB8C-BA7D-15D5-18AF-990A3D4F0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CF76C35-5252-9641-E714-CC006589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FEB05AD8-5FB3-164E-08A4-9ACDD1220389}"/>
              </a:ext>
            </a:extLst>
          </p:cNvPr>
          <p:cNvSpPr/>
          <p:nvPr/>
        </p:nvSpPr>
        <p:spPr>
          <a:xfrm>
            <a:off x="696000" y="279000"/>
            <a:ext cx="10800000" cy="6300000"/>
          </a:xfrm>
          <a:prstGeom prst="roundRect">
            <a:avLst>
              <a:gd name="adj" fmla="val 5187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0717132B-BCE3-50CC-9624-93799C6AC335}"/>
              </a:ext>
            </a:extLst>
          </p:cNvPr>
          <p:cNvGrpSpPr/>
          <p:nvPr/>
        </p:nvGrpSpPr>
        <p:grpSpPr>
          <a:xfrm>
            <a:off x="2939000" y="1395057"/>
            <a:ext cx="1800000" cy="1280209"/>
            <a:chOff x="3065317" y="810491"/>
            <a:chExt cx="1800000" cy="1280209"/>
          </a:xfrm>
        </p:grpSpPr>
        <p:sp>
          <p:nvSpPr>
            <p:cNvPr id="6" name="Prostokąt: zaokrąglone rogi 5">
              <a:extLst>
                <a:ext uri="{FF2B5EF4-FFF2-40B4-BE49-F238E27FC236}">
                  <a16:creationId xmlns:a16="http://schemas.microsoft.com/office/drawing/2014/main" id="{3F87A64F-0BB0-C3BD-7772-4FFC63C24607}"/>
                </a:ext>
              </a:extLst>
            </p:cNvPr>
            <p:cNvSpPr/>
            <p:nvPr/>
          </p:nvSpPr>
          <p:spPr>
            <a:xfrm>
              <a:off x="3065317" y="830700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  <p:sp>
          <p:nvSpPr>
            <p:cNvPr id="5" name="Prostokąt: zaokrąglone rogi 4">
              <a:extLst>
                <a:ext uri="{FF2B5EF4-FFF2-40B4-BE49-F238E27FC236}">
                  <a16:creationId xmlns:a16="http://schemas.microsoft.com/office/drawing/2014/main" id="{A349679A-B77E-9AD1-F0D4-37F413CE22F5}"/>
                </a:ext>
              </a:extLst>
            </p:cNvPr>
            <p:cNvSpPr/>
            <p:nvPr/>
          </p:nvSpPr>
          <p:spPr>
            <a:xfrm>
              <a:off x="3065317" y="810491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A3A87298-D022-5E9D-40EE-F8ED82BAAFCB}"/>
              </a:ext>
            </a:extLst>
          </p:cNvPr>
          <p:cNvGrpSpPr/>
          <p:nvPr/>
        </p:nvGrpSpPr>
        <p:grpSpPr>
          <a:xfrm>
            <a:off x="5051570" y="1348404"/>
            <a:ext cx="1800000" cy="1280209"/>
            <a:chOff x="3065317" y="810491"/>
            <a:chExt cx="1800000" cy="1280209"/>
          </a:xfrm>
        </p:grpSpPr>
        <p:sp>
          <p:nvSpPr>
            <p:cNvPr id="9" name="Prostokąt: zaokrąglone rogi 8">
              <a:extLst>
                <a:ext uri="{FF2B5EF4-FFF2-40B4-BE49-F238E27FC236}">
                  <a16:creationId xmlns:a16="http://schemas.microsoft.com/office/drawing/2014/main" id="{7DBA83FF-2B48-F550-A69A-A608F1714433}"/>
                </a:ext>
              </a:extLst>
            </p:cNvPr>
            <p:cNvSpPr/>
            <p:nvPr/>
          </p:nvSpPr>
          <p:spPr>
            <a:xfrm>
              <a:off x="3065317" y="830700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  <p:sp>
          <p:nvSpPr>
            <p:cNvPr id="10" name="Prostokąt: zaokrąglone rogi 9">
              <a:extLst>
                <a:ext uri="{FF2B5EF4-FFF2-40B4-BE49-F238E27FC236}">
                  <a16:creationId xmlns:a16="http://schemas.microsoft.com/office/drawing/2014/main" id="{7A8DFFC6-45A1-D524-D8EE-6E63007D0CF2}"/>
                </a:ext>
              </a:extLst>
            </p:cNvPr>
            <p:cNvSpPr/>
            <p:nvPr/>
          </p:nvSpPr>
          <p:spPr>
            <a:xfrm>
              <a:off x="3065317" y="810491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0AD1218-488E-C670-5E12-DE46130BBDE2}"/>
              </a:ext>
            </a:extLst>
          </p:cNvPr>
          <p:cNvGrpSpPr/>
          <p:nvPr/>
        </p:nvGrpSpPr>
        <p:grpSpPr>
          <a:xfrm>
            <a:off x="7164140" y="1348404"/>
            <a:ext cx="1800000" cy="1280209"/>
            <a:chOff x="3065317" y="810491"/>
            <a:chExt cx="1800000" cy="1280209"/>
          </a:xfrm>
        </p:grpSpPr>
        <p:sp>
          <p:nvSpPr>
            <p:cNvPr id="12" name="Prostokąt: zaokrąglone rogi 11">
              <a:extLst>
                <a:ext uri="{FF2B5EF4-FFF2-40B4-BE49-F238E27FC236}">
                  <a16:creationId xmlns:a16="http://schemas.microsoft.com/office/drawing/2014/main" id="{0DE937E1-3659-3736-598B-91FB001AFE12}"/>
                </a:ext>
              </a:extLst>
            </p:cNvPr>
            <p:cNvSpPr/>
            <p:nvPr/>
          </p:nvSpPr>
          <p:spPr>
            <a:xfrm>
              <a:off x="3065317" y="830700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E2B3AD00-94A3-D105-FFD5-BA79C93BF43D}"/>
                </a:ext>
              </a:extLst>
            </p:cNvPr>
            <p:cNvSpPr/>
            <p:nvPr/>
          </p:nvSpPr>
          <p:spPr>
            <a:xfrm>
              <a:off x="3065317" y="810491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0C8A9263-C912-11D8-51E1-8586276241C7}"/>
              </a:ext>
            </a:extLst>
          </p:cNvPr>
          <p:cNvGrpSpPr/>
          <p:nvPr/>
        </p:nvGrpSpPr>
        <p:grpSpPr>
          <a:xfrm>
            <a:off x="9276710" y="1348404"/>
            <a:ext cx="1800000" cy="1280209"/>
            <a:chOff x="3065317" y="810491"/>
            <a:chExt cx="1800000" cy="1280209"/>
          </a:xfrm>
        </p:grpSpPr>
        <p:sp>
          <p:nvSpPr>
            <p:cNvPr id="15" name="Prostokąt: zaokrąglone rogi 14">
              <a:extLst>
                <a:ext uri="{FF2B5EF4-FFF2-40B4-BE49-F238E27FC236}">
                  <a16:creationId xmlns:a16="http://schemas.microsoft.com/office/drawing/2014/main" id="{F9175FE6-CEDE-C250-76EB-731B52D507F8}"/>
                </a:ext>
              </a:extLst>
            </p:cNvPr>
            <p:cNvSpPr/>
            <p:nvPr/>
          </p:nvSpPr>
          <p:spPr>
            <a:xfrm>
              <a:off x="3065317" y="830700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  <p:sp>
          <p:nvSpPr>
            <p:cNvPr id="16" name="Prostokąt: zaokrąglone rogi 15">
              <a:extLst>
                <a:ext uri="{FF2B5EF4-FFF2-40B4-BE49-F238E27FC236}">
                  <a16:creationId xmlns:a16="http://schemas.microsoft.com/office/drawing/2014/main" id="{0A01100F-6604-5DA0-6885-46D59A038D9A}"/>
                </a:ext>
              </a:extLst>
            </p:cNvPr>
            <p:cNvSpPr/>
            <p:nvPr/>
          </p:nvSpPr>
          <p:spPr>
            <a:xfrm>
              <a:off x="3065317" y="810491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499B7C13-7A98-C080-7B90-EB621D92EC25}"/>
              </a:ext>
            </a:extLst>
          </p:cNvPr>
          <p:cNvGrpSpPr/>
          <p:nvPr/>
        </p:nvGrpSpPr>
        <p:grpSpPr>
          <a:xfrm>
            <a:off x="2939000" y="2895328"/>
            <a:ext cx="8137710" cy="3484690"/>
            <a:chOff x="3065317" y="810491"/>
            <a:chExt cx="1800000" cy="1280209"/>
          </a:xfrm>
        </p:grpSpPr>
        <p:sp>
          <p:nvSpPr>
            <p:cNvPr id="18" name="Prostokąt: zaokrąglone rogi 17">
              <a:extLst>
                <a:ext uri="{FF2B5EF4-FFF2-40B4-BE49-F238E27FC236}">
                  <a16:creationId xmlns:a16="http://schemas.microsoft.com/office/drawing/2014/main" id="{F621058D-FB0F-0059-DA8B-BA3E6F425E6F}"/>
                </a:ext>
              </a:extLst>
            </p:cNvPr>
            <p:cNvSpPr/>
            <p:nvPr/>
          </p:nvSpPr>
          <p:spPr>
            <a:xfrm>
              <a:off x="3065317" y="830700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  <p:sp>
          <p:nvSpPr>
            <p:cNvPr id="19" name="Prostokąt: zaokrąglone rogi 18">
              <a:extLst>
                <a:ext uri="{FF2B5EF4-FFF2-40B4-BE49-F238E27FC236}">
                  <a16:creationId xmlns:a16="http://schemas.microsoft.com/office/drawing/2014/main" id="{158609D3-28FF-D1E0-70B4-41408F9344EA}"/>
                </a:ext>
              </a:extLst>
            </p:cNvPr>
            <p:cNvSpPr/>
            <p:nvPr/>
          </p:nvSpPr>
          <p:spPr>
            <a:xfrm>
              <a:off x="3065317" y="810491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8A5A4509-E5B0-1855-AF8D-9812C90AE82D}"/>
              </a:ext>
            </a:extLst>
          </p:cNvPr>
          <p:cNvGrpSpPr/>
          <p:nvPr/>
        </p:nvGrpSpPr>
        <p:grpSpPr>
          <a:xfrm>
            <a:off x="551105" y="98819"/>
            <a:ext cx="1797240" cy="6470505"/>
            <a:chOff x="3065317" y="810491"/>
            <a:chExt cx="1800000" cy="1280209"/>
          </a:xfrm>
          <a:gradFill>
            <a:gsLst>
              <a:gs pos="14000">
                <a:srgbClr val="7B00AC"/>
              </a:gs>
              <a:gs pos="85000">
                <a:srgbClr val="FDA9A9"/>
              </a:gs>
            </a:gsLst>
            <a:lin ang="2700000" scaled="0"/>
          </a:gradFill>
        </p:grpSpPr>
        <p:sp>
          <p:nvSpPr>
            <p:cNvPr id="21" name="Prostokąt: zaokrąglone rogi 20">
              <a:extLst>
                <a:ext uri="{FF2B5EF4-FFF2-40B4-BE49-F238E27FC236}">
                  <a16:creationId xmlns:a16="http://schemas.microsoft.com/office/drawing/2014/main" id="{E4428361-68CC-F3C6-3481-B3B00E6158B8}"/>
                </a:ext>
              </a:extLst>
            </p:cNvPr>
            <p:cNvSpPr/>
            <p:nvPr/>
          </p:nvSpPr>
          <p:spPr>
            <a:xfrm>
              <a:off x="3065317" y="83070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  <p:sp>
          <p:nvSpPr>
            <p:cNvPr id="22" name="Prostokąt: zaokrąglone rogi 21">
              <a:extLst>
                <a:ext uri="{FF2B5EF4-FFF2-40B4-BE49-F238E27FC236}">
                  <a16:creationId xmlns:a16="http://schemas.microsoft.com/office/drawing/2014/main" id="{A1299B46-4202-9CDA-94D4-2C86921A22CB}"/>
                </a:ext>
              </a:extLst>
            </p:cNvPr>
            <p:cNvSpPr/>
            <p:nvPr/>
          </p:nvSpPr>
          <p:spPr>
            <a:xfrm>
              <a:off x="3065317" y="810491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</a:p>
          </p:txBody>
        </p:sp>
      </p:grpSp>
      <p:sp>
        <p:nvSpPr>
          <p:cNvPr id="23" name="Owal 22">
            <a:extLst>
              <a:ext uri="{FF2B5EF4-FFF2-40B4-BE49-F238E27FC236}">
                <a16:creationId xmlns:a16="http://schemas.microsoft.com/office/drawing/2014/main" id="{BDBBAACC-AC1A-B5D8-5B7C-9B3873472BB3}"/>
              </a:ext>
            </a:extLst>
          </p:cNvPr>
          <p:cNvSpPr/>
          <p:nvPr/>
        </p:nvSpPr>
        <p:spPr>
          <a:xfrm>
            <a:off x="359710" y="918613"/>
            <a:ext cx="2160000" cy="2160000"/>
          </a:xfrm>
          <a:prstGeom prst="ellipse">
            <a:avLst/>
          </a:prstGeom>
          <a:solidFill>
            <a:srgbClr val="EDEEF3"/>
          </a:soli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44A4B72D-9445-523D-DED8-C98754845D80}"/>
              </a:ext>
            </a:extLst>
          </p:cNvPr>
          <p:cNvSpPr/>
          <p:nvPr/>
        </p:nvSpPr>
        <p:spPr>
          <a:xfrm>
            <a:off x="359710" y="918613"/>
            <a:ext cx="2160000" cy="2160000"/>
          </a:xfrm>
          <a:prstGeom prst="ellipse">
            <a:avLst/>
          </a:prstGeom>
          <a:solidFill>
            <a:srgbClr val="F3F4F7"/>
          </a:solidFill>
          <a:ln>
            <a:noFill/>
          </a:ln>
          <a:effectLst>
            <a:outerShdw blurRad="127000" dist="1270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krąg: pusty 24">
            <a:extLst>
              <a:ext uri="{FF2B5EF4-FFF2-40B4-BE49-F238E27FC236}">
                <a16:creationId xmlns:a16="http://schemas.microsoft.com/office/drawing/2014/main" id="{6DFF228D-ED28-A82A-04B2-3FDA4C6CD095}"/>
              </a:ext>
            </a:extLst>
          </p:cNvPr>
          <p:cNvSpPr/>
          <p:nvPr/>
        </p:nvSpPr>
        <p:spPr>
          <a:xfrm>
            <a:off x="551105" y="1078404"/>
            <a:ext cx="1800000" cy="1800000"/>
          </a:xfrm>
          <a:prstGeom prst="donut">
            <a:avLst>
              <a:gd name="adj" fmla="val 9973"/>
            </a:avLst>
          </a:prstGeom>
          <a:solidFill>
            <a:srgbClr val="EDEEF3"/>
          </a:solidFill>
          <a:ln>
            <a:noFill/>
          </a:ln>
          <a:effectLst>
            <a:innerShdw blurRad="63500" dist="50800" dir="13500000">
              <a:schemeClr val="bg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5558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12</Words>
  <Application>Microsoft Office PowerPoint</Application>
  <PresentationFormat>Panoramiczny</PresentationFormat>
  <Paragraphs>12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Julia Nowak</dc:creator>
  <cp:lastModifiedBy>Julia Nowak</cp:lastModifiedBy>
  <cp:revision>1</cp:revision>
  <dcterms:created xsi:type="dcterms:W3CDTF">2022-10-26T12:25:09Z</dcterms:created>
  <dcterms:modified xsi:type="dcterms:W3CDTF">2022-10-27T13:47:59Z</dcterms:modified>
</cp:coreProperties>
</file>