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DF9E-B3C6-7FAB-E4E4-51561817E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2A533-46D1-28C1-0409-8A751E427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BE3F-ABFD-3B08-4B20-C12477EC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A17-DDD6-A848-955F-1DBAACE07577}" type="datetimeFigureOut">
              <a:rPr lang="en-CH" smtClean="0"/>
              <a:t>26.07.23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88C63-5A7D-FE67-9BE9-234DE9E9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D0CE-737B-969F-D5DB-B79BC132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84BD-1240-7E44-B288-1C351F8982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595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C9CA-1E37-1EFA-96E7-5D60BE95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A4F8B-0F22-60FE-E82A-6FB0C9E8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7F00-EE7E-8B46-E23D-03147409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A17-DDD6-A848-955F-1DBAACE07577}" type="datetimeFigureOut">
              <a:rPr lang="en-CH" smtClean="0"/>
              <a:t>26.07.23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687B-2217-D111-4B44-7E649F85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400D-60FB-8C3C-DCBC-C3A3D88F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84BD-1240-7E44-B288-1C351F8982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47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DEFE4-E617-B2B2-FC1F-F7ED8B805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4CE77-7F3A-9D87-5ED6-9CEB512B3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9BF1-36BF-7B13-6089-217E960F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A17-DDD6-A848-955F-1DBAACE07577}" type="datetimeFigureOut">
              <a:rPr lang="en-CH" smtClean="0"/>
              <a:t>26.07.23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65CF-14D5-BA73-DF27-CBC7A147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2396-B491-DCA5-A697-96D82AD9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84BD-1240-7E44-B288-1C351F8982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193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71A5-1F80-5B5F-7D66-B34BFB4D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B847-E5FC-7B53-74DC-8B4EBFA4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46BB-9319-E4D2-1E16-0D813A22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A17-DDD6-A848-955F-1DBAACE07577}" type="datetimeFigureOut">
              <a:rPr lang="en-CH" smtClean="0"/>
              <a:t>26.07.23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862C-03EE-525A-D28A-A9FCE8BF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7A3D-32E4-79A9-24EA-D955E609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84BD-1240-7E44-B288-1C351F8982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587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FC49-AF04-E76E-34B2-EB034681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14228-5C97-81F5-3CA1-4DF811F9D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878A-B6D2-C499-9DE6-22CCA940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A17-DDD6-A848-955F-1DBAACE07577}" type="datetimeFigureOut">
              <a:rPr lang="en-CH" smtClean="0"/>
              <a:t>26.07.23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93B9-0A4D-4A09-1635-60F95ABD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06AD-FDAA-36D8-111C-33DC2D66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84BD-1240-7E44-B288-1C351F8982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257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ED3D-6AFA-FA14-D2A5-777EFA23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449F-0653-1D80-48D7-DAAC5D289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88754-2204-B73D-8760-85686E6F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1389-7063-F799-CF9C-FA9F473B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A17-DDD6-A848-955F-1DBAACE07577}" type="datetimeFigureOut">
              <a:rPr lang="en-CH" smtClean="0"/>
              <a:t>26.07.23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0406B-D693-6A5C-2FD4-9BDA1EAD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F09E-2415-E605-2E12-83BD69C5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84BD-1240-7E44-B288-1C351F8982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348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0A19-F0DC-B4C2-4502-B4B47D49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7E5F4-700B-F2AF-89AD-72A8DB69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0B5E1-52BC-C2B7-4ADC-ADBE2452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72F8-2F41-F826-AC2B-A17E33B77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D341F-E02C-3E72-40B1-A2AB37C6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D12A6-741D-ADE7-02F8-9361F762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A17-DDD6-A848-955F-1DBAACE07577}" type="datetimeFigureOut">
              <a:rPr lang="en-CH" smtClean="0"/>
              <a:t>26.07.23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DE496-C7B0-4318-7FC6-625A6797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DE7F6-CAE6-F50C-B761-FDE284E5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84BD-1240-7E44-B288-1C351F8982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45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DDA4-A5C4-9C90-54DA-8B8F2820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02AFF-6537-E9C4-0CC1-5A89E741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A17-DDD6-A848-955F-1DBAACE07577}" type="datetimeFigureOut">
              <a:rPr lang="en-CH" smtClean="0"/>
              <a:t>26.07.23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9F2E6-B320-8CF1-F34B-C172754F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E09AB-1819-FB44-B5CD-A1172AE0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84BD-1240-7E44-B288-1C351F8982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195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74840-D169-CE5D-4A3B-DCB7024F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A17-DDD6-A848-955F-1DBAACE07577}" type="datetimeFigureOut">
              <a:rPr lang="en-CH" smtClean="0"/>
              <a:t>26.07.23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B7507-8EA4-5AB5-2CEF-515E4AF7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397C2-5226-843B-5CB0-4BA57DA0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84BD-1240-7E44-B288-1C351F8982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166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FBAF-6B35-A7F7-E6D9-906A48D3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E89E-6E60-EF17-586D-427458A16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02490-8EBF-4338-A3A8-EAF986A8F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F9B53-B260-D5D6-8AB8-429F32B0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A17-DDD6-A848-955F-1DBAACE07577}" type="datetimeFigureOut">
              <a:rPr lang="en-CH" smtClean="0"/>
              <a:t>26.07.23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E9978-829A-D81A-02BE-9E9C7A79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A06BD-B2C5-BDCE-92C3-F6FDDD04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84BD-1240-7E44-B288-1C351F8982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287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1E9C-6815-3B2A-E7AB-BD887D61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65E10-934D-A75C-BE8B-82E9FC07D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519A4-78CA-BD15-6B7C-649A898D6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9A287-1EA0-2027-2A15-E090523F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A17-DDD6-A848-955F-1DBAACE07577}" type="datetimeFigureOut">
              <a:rPr lang="en-CH" smtClean="0"/>
              <a:t>26.07.23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6780F-7AA9-CD0F-FE29-615C4397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05E40-4028-E235-BA22-F850227A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84BD-1240-7E44-B288-1C351F8982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979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5F099-3BF3-855A-A900-CE57F31C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B46E7-4EC9-1210-42D7-192B813F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F041-6DF3-0249-82F1-A5622CCDA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AA17-DDD6-A848-955F-1DBAACE07577}" type="datetimeFigureOut">
              <a:rPr lang="en-CH" smtClean="0"/>
              <a:t>26.07.23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DD65-0A1B-BF9C-2DDF-F82D43497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C3655-1E50-B9E9-D389-83AAAB10B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84BD-1240-7E44-B288-1C351F89824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042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black gradient&#10;&#10;Description automatically generated">
            <a:extLst>
              <a:ext uri="{FF2B5EF4-FFF2-40B4-BE49-F238E27FC236}">
                <a16:creationId xmlns:a16="http://schemas.microsoft.com/office/drawing/2014/main" id="{E5A72D67-C1D2-1B54-79EB-E9CEA988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A37401-8227-2E67-74F6-AD9C4DB88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4703"/>
            <a:ext cx="9144000" cy="1563687"/>
          </a:xfrm>
        </p:spPr>
        <p:txBody>
          <a:bodyPr/>
          <a:lstStyle/>
          <a:p>
            <a:r>
              <a:rPr lang="en-CH" sz="7200" b="1" dirty="0">
                <a:solidFill>
                  <a:schemeClr val="bg1"/>
                </a:solidFill>
                <a:latin typeface="Carloschi" panose="020B0503040000020003" pitchFamily="34" charset="77"/>
              </a:rPr>
              <a:t>ANONYMIZED</a:t>
            </a:r>
            <a:endParaRPr lang="en-CH" b="1" dirty="0">
              <a:solidFill>
                <a:schemeClr val="bg1"/>
              </a:solidFill>
              <a:latin typeface="Carloschi" panose="020B0503040000020003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BB03-E1E6-1E02-92DD-B13096364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0720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arloschi" panose="020B0503040000020003" pitchFamily="34" charset="77"/>
              </a:rPr>
              <a:t>by </a:t>
            </a:r>
            <a:r>
              <a:rPr lang="en-GB" sz="2800" dirty="0" err="1">
                <a:solidFill>
                  <a:schemeClr val="bg1"/>
                </a:solidFill>
                <a:latin typeface="Carloschi" panose="020B0503040000020003" pitchFamily="34" charset="77"/>
              </a:rPr>
              <a:t>JvMTECH.Anonymizer</a:t>
            </a:r>
            <a:endParaRPr lang="en-CH" sz="2800" dirty="0">
              <a:solidFill>
                <a:schemeClr val="bg1"/>
              </a:solidFill>
              <a:latin typeface="Carloschi" panose="020B0503040000020003" pitchFamily="34" charset="77"/>
            </a:endParaRPr>
          </a:p>
        </p:txBody>
      </p:sp>
      <p:pic>
        <p:nvPicPr>
          <p:cNvPr id="7" name="Picture 6" descr="A giraffe with a black background&#10;&#10;Description automatically generated">
            <a:extLst>
              <a:ext uri="{FF2B5EF4-FFF2-40B4-BE49-F238E27FC236}">
                <a16:creationId xmlns:a16="http://schemas.microsoft.com/office/drawing/2014/main" id="{877430D2-8EB4-E63F-E29E-3AF9D3E6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177" y="953258"/>
            <a:ext cx="1547646" cy="26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1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Carloschi</vt:lpstr>
      <vt:lpstr>Office Theme</vt:lpstr>
      <vt:lpstr>ANONYMIZED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ANONYMIZED</dc:title>
  <dc:creator>Leonard Langen</dc:creator>
  <cp:lastModifiedBy>Leonard Langen</cp:lastModifiedBy>
  <cp:revision>1</cp:revision>
  <dcterms:created xsi:type="dcterms:W3CDTF">2023-07-26T15:40:08Z</dcterms:created>
  <dcterms:modified xsi:type="dcterms:W3CDTF">2023-07-26T15:44:18Z</dcterms:modified>
</cp:coreProperties>
</file>