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d3214c1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d3214c1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3214c1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3214c1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5625" y="345050"/>
            <a:ext cx="3490500" cy="19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animal_management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52450" y="2873050"/>
            <a:ext cx="3490500" cy="19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migration_tracking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122325" y="345050"/>
            <a:ext cx="3490500" cy="19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habitat_management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37950" y="942300"/>
            <a:ext cx="1519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043800" y="942300"/>
            <a:ext cx="1519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AnimalManager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281575" y="942300"/>
            <a:ext cx="1393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800950" y="942300"/>
            <a:ext cx="16398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HabitatManager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178500" y="3410350"/>
            <a:ext cx="922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273150" y="3410350"/>
            <a:ext cx="922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MigrationPath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367800" y="3410350"/>
            <a:ext cx="922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25625" y="345050"/>
            <a:ext cx="3490500" cy="19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animal_management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37950" y="942300"/>
            <a:ext cx="1519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043800" y="942300"/>
            <a:ext cx="1519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AnimalManager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122325" y="2571750"/>
            <a:ext cx="3490500" cy="19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habitat_management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281575" y="3169000"/>
            <a:ext cx="1393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6800950" y="3169000"/>
            <a:ext cx="16398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HabitatManager</a:t>
            </a:r>
            <a:endParaRPr/>
          </a:p>
        </p:txBody>
      </p:sp>
      <p:cxnSp>
        <p:nvCxnSpPr>
          <p:cNvPr id="74" name="Google Shape;74;p14"/>
          <p:cNvCxnSpPr>
            <a:stCxn id="71" idx="1"/>
            <a:endCxn id="68" idx="2"/>
          </p:cNvCxnSpPr>
          <p:nvPr/>
        </p:nvCxnSpPr>
        <p:spPr>
          <a:xfrm rot="10800000">
            <a:off x="1970825" y="2295900"/>
            <a:ext cx="3151500" cy="12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1957450" y="3301600"/>
            <a:ext cx="30261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r>
              <a:rPr lang="en" sz="1800">
                <a:solidFill>
                  <a:schemeClr val="dk2"/>
                </a:solidFill>
              </a:rPr>
              <a:t>ssign_animals_to_habitat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</a:t>
            </a:r>
            <a:r>
              <a:rPr lang="en" sz="1800">
                <a:solidFill>
                  <a:schemeClr val="dk2"/>
                </a:solidFill>
              </a:rPr>
              <a:t>et_animals_in_habitat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5003350" y="2846525"/>
            <a:ext cx="3490500" cy="19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migration_tracking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129400" y="3383825"/>
            <a:ext cx="922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224050" y="3383825"/>
            <a:ext cx="922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MigrationPath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318700" y="3383825"/>
            <a:ext cx="922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MigrationManager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77325" y="318500"/>
            <a:ext cx="3490500" cy="19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habitat_management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36575" y="915750"/>
            <a:ext cx="13935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155950" y="915750"/>
            <a:ext cx="16398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HabitatManager</a:t>
            </a:r>
            <a:endParaRPr/>
          </a:p>
        </p:txBody>
      </p:sp>
      <p:cxnSp>
        <p:nvCxnSpPr>
          <p:cNvPr id="87" name="Google Shape;87;p15"/>
          <p:cNvCxnSpPr>
            <a:stCxn id="84" idx="3"/>
            <a:endCxn id="80" idx="0"/>
          </p:cNvCxnSpPr>
          <p:nvPr/>
        </p:nvCxnSpPr>
        <p:spPr>
          <a:xfrm>
            <a:off x="3967825" y="1293950"/>
            <a:ext cx="2780700" cy="15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5255475" y="1366950"/>
            <a:ext cx="3490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create_migration_path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