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6" r:id="rId15"/>
    <p:sldId id="277"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E6897-0ABF-4135-BC81-3269DA9FBE44}" v="997" dt="2024-09-19T05:08:09.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83" autoAdjust="0"/>
  </p:normalViewPr>
  <p:slideViewPr>
    <p:cSldViewPr snapToGrid="0">
      <p:cViewPr varScale="1">
        <p:scale>
          <a:sx n="93" d="100"/>
          <a:sy n="93" d="100"/>
        </p:scale>
        <p:origin x="12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an Cassidy" userId="aa3b0ee3614d2b3a" providerId="LiveId" clId="{64DE6897-0ABF-4135-BC81-3269DA9FBE44}"/>
    <pc:docChg chg="undo redo custSel addSld delSld modSld sldOrd addMainMaster delMainMaster">
      <pc:chgData name="Javan Cassidy" userId="aa3b0ee3614d2b3a" providerId="LiveId" clId="{64DE6897-0ABF-4135-BC81-3269DA9FBE44}" dt="2024-09-19T05:10:23.231" v="2811" actId="478"/>
      <pc:docMkLst>
        <pc:docMk/>
      </pc:docMkLst>
      <pc:sldChg chg="addSp delSp modSp mod setBg modClrScheme modAnim chgLayout">
        <pc:chgData name="Javan Cassidy" userId="aa3b0ee3614d2b3a" providerId="LiveId" clId="{64DE6897-0ABF-4135-BC81-3269DA9FBE44}" dt="2024-09-19T04:15:02.443" v="2184" actId="26606"/>
        <pc:sldMkLst>
          <pc:docMk/>
          <pc:sldMk cId="3271392179" sldId="256"/>
        </pc:sldMkLst>
        <pc:spChg chg="mod">
          <ac:chgData name="Javan Cassidy" userId="aa3b0ee3614d2b3a" providerId="LiveId" clId="{64DE6897-0ABF-4135-BC81-3269DA9FBE44}" dt="2024-09-19T04:15:02.443" v="2184" actId="26606"/>
          <ac:spMkLst>
            <pc:docMk/>
            <pc:sldMk cId="3271392179" sldId="256"/>
            <ac:spMk id="2" creationId="{92167E98-26DE-1AD7-09D3-53BB8E44A493}"/>
          </ac:spMkLst>
        </pc:spChg>
        <pc:spChg chg="mod">
          <ac:chgData name="Javan Cassidy" userId="aa3b0ee3614d2b3a" providerId="LiveId" clId="{64DE6897-0ABF-4135-BC81-3269DA9FBE44}" dt="2024-09-19T04:15:02.443" v="2184" actId="26606"/>
          <ac:spMkLst>
            <pc:docMk/>
            <pc:sldMk cId="3271392179" sldId="256"/>
            <ac:spMk id="3" creationId="{CBEE7F20-0FB4-6F4A-553B-C1370E1F7669}"/>
          </ac:spMkLst>
        </pc:spChg>
        <pc:spChg chg="add del">
          <ac:chgData name="Javan Cassidy" userId="aa3b0ee3614d2b3a" providerId="LiveId" clId="{64DE6897-0ABF-4135-BC81-3269DA9FBE44}" dt="2024-09-19T04:15:02.443" v="2184" actId="26606"/>
          <ac:spMkLst>
            <pc:docMk/>
            <pc:sldMk cId="3271392179" sldId="256"/>
            <ac:spMk id="9" creationId="{3472B768-D6CA-45E8-B749-DE0F9D4831AA}"/>
          </ac:spMkLst>
        </pc:spChg>
        <pc:spChg chg="add del">
          <ac:chgData name="Javan Cassidy" userId="aa3b0ee3614d2b3a" providerId="LiveId" clId="{64DE6897-0ABF-4135-BC81-3269DA9FBE44}" dt="2024-09-19T04:15:02.443" v="2184" actId="26606"/>
          <ac:spMkLst>
            <pc:docMk/>
            <pc:sldMk cId="3271392179" sldId="256"/>
            <ac:spMk id="11" creationId="{13F26D5C-77E9-4A8D-95F0-1635BAD12650}"/>
          </ac:spMkLst>
        </pc:spChg>
        <pc:spChg chg="add">
          <ac:chgData name="Javan Cassidy" userId="aa3b0ee3614d2b3a" providerId="LiveId" clId="{64DE6897-0ABF-4135-BC81-3269DA9FBE44}" dt="2024-09-19T04:15:02.443" v="2184" actId="26606"/>
          <ac:spMkLst>
            <pc:docMk/>
            <pc:sldMk cId="3271392179" sldId="256"/>
            <ac:spMk id="20" creationId="{A54A1FC3-D51F-49C5-A520-3CB3BF1C0F6C}"/>
          </ac:spMkLst>
        </pc:spChg>
        <pc:spChg chg="add">
          <ac:chgData name="Javan Cassidy" userId="aa3b0ee3614d2b3a" providerId="LiveId" clId="{64DE6897-0ABF-4135-BC81-3269DA9FBE44}" dt="2024-09-19T04:15:02.443" v="2184" actId="26606"/>
          <ac:spMkLst>
            <pc:docMk/>
            <pc:sldMk cId="3271392179" sldId="256"/>
            <ac:spMk id="22" creationId="{9FD6A395-8B77-4B2D-AA7E-1B4CE370CB43}"/>
          </ac:spMkLst>
        </pc:spChg>
        <pc:picChg chg="add mod">
          <ac:chgData name="Javan Cassidy" userId="aa3b0ee3614d2b3a" providerId="LiveId" clId="{64DE6897-0ABF-4135-BC81-3269DA9FBE44}" dt="2024-09-19T04:15:02.443" v="2184" actId="26606"/>
          <ac:picMkLst>
            <pc:docMk/>
            <pc:sldMk cId="3271392179" sldId="256"/>
            <ac:picMk id="4" creationId="{B67E29A4-C009-B823-7BCE-50E9A3021980}"/>
          </ac:picMkLst>
        </pc:picChg>
        <pc:cxnChg chg="add del">
          <ac:chgData name="Javan Cassidy" userId="aa3b0ee3614d2b3a" providerId="LiveId" clId="{64DE6897-0ABF-4135-BC81-3269DA9FBE44}" dt="2024-09-19T04:15:02.443" v="2184" actId="26606"/>
          <ac:cxnSpMkLst>
            <pc:docMk/>
            <pc:sldMk cId="3271392179" sldId="256"/>
            <ac:cxnSpMk id="13" creationId="{0632DC5A-0728-490F-8655-6B437782704C}"/>
          </ac:cxnSpMkLst>
        </pc:cxnChg>
        <pc:cxnChg chg="add del">
          <ac:chgData name="Javan Cassidy" userId="aa3b0ee3614d2b3a" providerId="LiveId" clId="{64DE6897-0ABF-4135-BC81-3269DA9FBE44}" dt="2024-09-19T04:15:02.443" v="2184" actId="26606"/>
          <ac:cxnSpMkLst>
            <pc:docMk/>
            <pc:sldMk cId="3271392179" sldId="256"/>
            <ac:cxnSpMk id="15" creationId="{28BB1F6D-CF9C-422D-9324-C46415BB9D7D}"/>
          </ac:cxnSpMkLst>
        </pc:cxnChg>
        <pc:cxnChg chg="add">
          <ac:chgData name="Javan Cassidy" userId="aa3b0ee3614d2b3a" providerId="LiveId" clId="{64DE6897-0ABF-4135-BC81-3269DA9FBE44}" dt="2024-09-19T04:15:02.443" v="2184" actId="26606"/>
          <ac:cxnSpMkLst>
            <pc:docMk/>
            <pc:sldMk cId="3271392179" sldId="256"/>
            <ac:cxnSpMk id="24" creationId="{1C5372E1-5D0A-4FE4-B20F-D0CF85FD068B}"/>
          </ac:cxnSpMkLst>
        </pc:cxnChg>
        <pc:cxnChg chg="add">
          <ac:chgData name="Javan Cassidy" userId="aa3b0ee3614d2b3a" providerId="LiveId" clId="{64DE6897-0ABF-4135-BC81-3269DA9FBE44}" dt="2024-09-19T04:15:02.443" v="2184" actId="26606"/>
          <ac:cxnSpMkLst>
            <pc:docMk/>
            <pc:sldMk cId="3271392179" sldId="256"/>
            <ac:cxnSpMk id="26" creationId="{513081F5-C318-4421-A7E9-D7F6810B656E}"/>
          </ac:cxnSpMkLst>
        </pc:cxnChg>
      </pc:sldChg>
      <pc:sldChg chg="addSp delSp modSp add mod modTransition setBg modAnim modNotesTx">
        <pc:chgData name="Javan Cassidy" userId="aa3b0ee3614d2b3a" providerId="LiveId" clId="{64DE6897-0ABF-4135-BC81-3269DA9FBE44}" dt="2024-09-19T04:57:16.043" v="2726"/>
        <pc:sldMkLst>
          <pc:docMk/>
          <pc:sldMk cId="3411072674" sldId="257"/>
        </pc:sldMkLst>
        <pc:spChg chg="mod">
          <ac:chgData name="Javan Cassidy" userId="aa3b0ee3614d2b3a" providerId="LiveId" clId="{64DE6897-0ABF-4135-BC81-3269DA9FBE44}" dt="2024-09-19T04:18:01.258" v="2185" actId="207"/>
          <ac:spMkLst>
            <pc:docMk/>
            <pc:sldMk cId="3411072674" sldId="257"/>
            <ac:spMk id="2" creationId="{92167E98-26DE-1AD7-09D3-53BB8E44A493}"/>
          </ac:spMkLst>
        </pc:spChg>
        <pc:spChg chg="del mod">
          <ac:chgData name="Javan Cassidy" userId="aa3b0ee3614d2b3a" providerId="LiveId" clId="{64DE6897-0ABF-4135-BC81-3269DA9FBE44}" dt="2024-09-15T11:18:39.604" v="84" actId="478"/>
          <ac:spMkLst>
            <pc:docMk/>
            <pc:sldMk cId="3411072674" sldId="257"/>
            <ac:spMk id="3" creationId="{CBEE7F20-0FB4-6F4A-553B-C1370E1F7669}"/>
          </ac:spMkLst>
        </pc:spChg>
        <pc:spChg chg="add mod">
          <ac:chgData name="Javan Cassidy" userId="aa3b0ee3614d2b3a" providerId="LiveId" clId="{64DE6897-0ABF-4135-BC81-3269DA9FBE44}" dt="2024-09-19T04:18:23.525" v="2186" actId="207"/>
          <ac:spMkLst>
            <pc:docMk/>
            <pc:sldMk cId="3411072674" sldId="257"/>
            <ac:spMk id="5" creationId="{82DE3139-A434-C1DB-1105-9075B73F6714}"/>
          </ac:spMkLst>
        </pc:spChg>
        <pc:spChg chg="add mod">
          <ac:chgData name="Javan Cassidy" userId="aa3b0ee3614d2b3a" providerId="LiveId" clId="{64DE6897-0ABF-4135-BC81-3269DA9FBE44}" dt="2024-09-19T04:18:23.525" v="2186" actId="207"/>
          <ac:spMkLst>
            <pc:docMk/>
            <pc:sldMk cId="3411072674" sldId="257"/>
            <ac:spMk id="6" creationId="{828BD29B-C0DC-BED0-257E-82CF855E9C66}"/>
          </ac:spMkLst>
        </pc:spChg>
        <pc:spChg chg="add mod">
          <ac:chgData name="Javan Cassidy" userId="aa3b0ee3614d2b3a" providerId="LiveId" clId="{64DE6897-0ABF-4135-BC81-3269DA9FBE44}" dt="2024-09-19T04:18:23.525" v="2186" actId="207"/>
          <ac:spMkLst>
            <pc:docMk/>
            <pc:sldMk cId="3411072674" sldId="257"/>
            <ac:spMk id="7" creationId="{FC3F6971-9AC3-2BC2-A0F5-D4E42DF956E1}"/>
          </ac:spMkLst>
        </pc:spChg>
        <pc:spChg chg="add mod">
          <ac:chgData name="Javan Cassidy" userId="aa3b0ee3614d2b3a" providerId="LiveId" clId="{64DE6897-0ABF-4135-BC81-3269DA9FBE44}" dt="2024-09-19T04:18:23.525" v="2186" actId="207"/>
          <ac:spMkLst>
            <pc:docMk/>
            <pc:sldMk cId="3411072674" sldId="257"/>
            <ac:spMk id="8" creationId="{7CF59887-EA2D-20A7-A260-F1B3CCCD1029}"/>
          </ac:spMkLst>
        </pc:spChg>
        <pc:spChg chg="add mod">
          <ac:chgData name="Javan Cassidy" userId="aa3b0ee3614d2b3a" providerId="LiveId" clId="{64DE6897-0ABF-4135-BC81-3269DA9FBE44}" dt="2024-09-19T04:18:23.525" v="2186" actId="207"/>
          <ac:spMkLst>
            <pc:docMk/>
            <pc:sldMk cId="3411072674" sldId="257"/>
            <ac:spMk id="10" creationId="{C8FC8C79-7C36-08E4-5DA7-3581EAAFCF10}"/>
          </ac:spMkLst>
        </pc:spChg>
        <pc:spChg chg="add mod">
          <ac:chgData name="Javan Cassidy" userId="aa3b0ee3614d2b3a" providerId="LiveId" clId="{64DE6897-0ABF-4135-BC81-3269DA9FBE44}" dt="2024-09-19T04:18:23.525" v="2186" actId="207"/>
          <ac:spMkLst>
            <pc:docMk/>
            <pc:sldMk cId="3411072674" sldId="257"/>
            <ac:spMk id="12" creationId="{C7618204-351C-6ACE-14D6-B70562CFA162}"/>
          </ac:spMkLst>
        </pc:spChg>
        <pc:spChg chg="add mod">
          <ac:chgData name="Javan Cassidy" userId="aa3b0ee3614d2b3a" providerId="LiveId" clId="{64DE6897-0ABF-4135-BC81-3269DA9FBE44}" dt="2024-09-19T00:31:24.640" v="698" actId="207"/>
          <ac:spMkLst>
            <pc:docMk/>
            <pc:sldMk cId="3411072674" sldId="257"/>
            <ac:spMk id="14" creationId="{CAA1143A-0DA0-BC34-C532-FF04BB8B50A2}"/>
          </ac:spMkLst>
        </pc:spChg>
        <pc:graphicFrameChg chg="add mod">
          <ac:chgData name="Javan Cassidy" userId="aa3b0ee3614d2b3a" providerId="LiveId" clId="{64DE6897-0ABF-4135-BC81-3269DA9FBE44}" dt="2024-09-15T11:32:19.686" v="156"/>
          <ac:graphicFrameMkLst>
            <pc:docMk/>
            <pc:sldMk cId="3411072674" sldId="257"/>
            <ac:graphicFrameMk id="17" creationId="{A7CFEE66-FE55-B2EC-2F8D-45BA313C381F}"/>
          </ac:graphicFrameMkLst>
        </pc:graphicFrameChg>
        <pc:picChg chg="mod">
          <ac:chgData name="Javan Cassidy" userId="aa3b0ee3614d2b3a" providerId="LiveId" clId="{64DE6897-0ABF-4135-BC81-3269DA9FBE44}" dt="2024-09-19T04:20:42.740" v="2411" actId="207"/>
          <ac:picMkLst>
            <pc:docMk/>
            <pc:sldMk cId="3411072674" sldId="257"/>
            <ac:picMk id="4" creationId="{B67E29A4-C009-B823-7BCE-50E9A3021980}"/>
          </ac:picMkLst>
        </pc:picChg>
        <pc:picChg chg="add del mod">
          <ac:chgData name="Javan Cassidy" userId="aa3b0ee3614d2b3a" providerId="LiveId" clId="{64DE6897-0ABF-4135-BC81-3269DA9FBE44}" dt="2024-09-19T04:41:13.412" v="2618" actId="478"/>
          <ac:picMkLst>
            <pc:docMk/>
            <pc:sldMk cId="3411072674" sldId="257"/>
            <ac:picMk id="16" creationId="{E2D84E61-77FD-14D7-311A-68A9CEA4E01F}"/>
          </ac:picMkLst>
        </pc:picChg>
        <pc:picChg chg="add mod">
          <ac:chgData name="Javan Cassidy" userId="aa3b0ee3614d2b3a" providerId="LiveId" clId="{64DE6897-0ABF-4135-BC81-3269DA9FBE44}" dt="2024-09-19T04:19:43.685" v="2288"/>
          <ac:picMkLst>
            <pc:docMk/>
            <pc:sldMk cId="3411072674" sldId="257"/>
            <ac:picMk id="17" creationId="{854BF31E-53B2-EC1A-793C-85FA8BE7FB7E}"/>
          </ac:picMkLst>
        </pc:picChg>
        <pc:picChg chg="add mod">
          <ac:chgData name="Javan Cassidy" userId="aa3b0ee3614d2b3a" providerId="LiveId" clId="{64DE6897-0ABF-4135-BC81-3269DA9FBE44}" dt="2024-09-19T04:20:14.309" v="2292"/>
          <ac:picMkLst>
            <pc:docMk/>
            <pc:sldMk cId="3411072674" sldId="257"/>
            <ac:picMk id="18" creationId="{9D760491-470B-80E6-2D8F-69EAB5BA1F9D}"/>
          </ac:picMkLst>
        </pc:picChg>
        <pc:picChg chg="add mod">
          <ac:chgData name="Javan Cassidy" userId="aa3b0ee3614d2b3a" providerId="LiveId" clId="{64DE6897-0ABF-4135-BC81-3269DA9FBE44}" dt="2024-09-19T04:41:31.350" v="2623" actId="1076"/>
          <ac:picMkLst>
            <pc:docMk/>
            <pc:sldMk cId="3411072674" sldId="257"/>
            <ac:picMk id="20" creationId="{FDC823EF-C08C-D204-B12C-C19FD907B910}"/>
          </ac:picMkLst>
        </pc:picChg>
      </pc:sldChg>
      <pc:sldChg chg="new del">
        <pc:chgData name="Javan Cassidy" userId="aa3b0ee3614d2b3a" providerId="LiveId" clId="{64DE6897-0ABF-4135-BC81-3269DA9FBE44}" dt="2024-09-15T11:34:18.842" v="168" actId="2696"/>
        <pc:sldMkLst>
          <pc:docMk/>
          <pc:sldMk cId="1056129228" sldId="258"/>
        </pc:sldMkLst>
      </pc:sldChg>
      <pc:sldChg chg="addSp delSp modSp add mod delAnim modAnim modNotesTx">
        <pc:chgData name="Javan Cassidy" userId="aa3b0ee3614d2b3a" providerId="LiveId" clId="{64DE6897-0ABF-4135-BC81-3269DA9FBE44}" dt="2024-09-19T04:58:24.692" v="2738"/>
        <pc:sldMkLst>
          <pc:docMk/>
          <pc:sldMk cId="1232798572" sldId="258"/>
        </pc:sldMkLst>
        <pc:spChg chg="mod">
          <ac:chgData name="Javan Cassidy" userId="aa3b0ee3614d2b3a" providerId="LiveId" clId="{64DE6897-0ABF-4135-BC81-3269DA9FBE44}" dt="2024-09-19T04:21:02.745" v="2412" actId="207"/>
          <ac:spMkLst>
            <pc:docMk/>
            <pc:sldMk cId="1232798572" sldId="258"/>
            <ac:spMk id="2" creationId="{92167E98-26DE-1AD7-09D3-53BB8E44A493}"/>
          </ac:spMkLst>
        </pc:spChg>
        <pc:spChg chg="add mod">
          <ac:chgData name="Javan Cassidy" userId="aa3b0ee3614d2b3a" providerId="LiveId" clId="{64DE6897-0ABF-4135-BC81-3269DA9FBE44}" dt="2024-09-15T11:37:27.827" v="193" actId="14100"/>
          <ac:spMkLst>
            <pc:docMk/>
            <pc:sldMk cId="1232798572" sldId="258"/>
            <ac:spMk id="3" creationId="{AEABA84E-3186-00CB-4A3B-1221A8E32387}"/>
          </ac:spMkLst>
        </pc:spChg>
        <pc:spChg chg="mod">
          <ac:chgData name="Javan Cassidy" userId="aa3b0ee3614d2b3a" providerId="LiveId" clId="{64DE6897-0ABF-4135-BC81-3269DA9FBE44}" dt="2024-09-19T04:23:24.459" v="2435" actId="207"/>
          <ac:spMkLst>
            <pc:docMk/>
            <pc:sldMk cId="1232798572" sldId="258"/>
            <ac:spMk id="5" creationId="{82DE3139-A434-C1DB-1105-9075B73F6714}"/>
          </ac:spMkLst>
        </pc:spChg>
        <pc:spChg chg="add mod">
          <ac:chgData name="Javan Cassidy" userId="aa3b0ee3614d2b3a" providerId="LiveId" clId="{64DE6897-0ABF-4135-BC81-3269DA9FBE44}" dt="2024-09-19T00:40:25.049" v="763" actId="1076"/>
          <ac:spMkLst>
            <pc:docMk/>
            <pc:sldMk cId="1232798572" sldId="258"/>
            <ac:spMk id="6" creationId="{39FD3DDF-798B-8760-B930-FE09B35B6D73}"/>
          </ac:spMkLst>
        </pc:spChg>
        <pc:spChg chg="del">
          <ac:chgData name="Javan Cassidy" userId="aa3b0ee3614d2b3a" providerId="LiveId" clId="{64DE6897-0ABF-4135-BC81-3269DA9FBE44}" dt="2024-09-15T11:35:12.832" v="171" actId="478"/>
          <ac:spMkLst>
            <pc:docMk/>
            <pc:sldMk cId="1232798572" sldId="258"/>
            <ac:spMk id="6" creationId="{828BD29B-C0DC-BED0-257E-82CF855E9C66}"/>
          </ac:spMkLst>
        </pc:spChg>
        <pc:spChg chg="del">
          <ac:chgData name="Javan Cassidy" userId="aa3b0ee3614d2b3a" providerId="LiveId" clId="{64DE6897-0ABF-4135-BC81-3269DA9FBE44}" dt="2024-09-15T11:35:33.851" v="178" actId="478"/>
          <ac:spMkLst>
            <pc:docMk/>
            <pc:sldMk cId="1232798572" sldId="258"/>
            <ac:spMk id="7" creationId="{FC3F6971-9AC3-2BC2-A0F5-D4E42DF956E1}"/>
          </ac:spMkLst>
        </pc:spChg>
        <pc:spChg chg="del">
          <ac:chgData name="Javan Cassidy" userId="aa3b0ee3614d2b3a" providerId="LiveId" clId="{64DE6897-0ABF-4135-BC81-3269DA9FBE44}" dt="2024-09-15T11:35:23.819" v="174" actId="478"/>
          <ac:spMkLst>
            <pc:docMk/>
            <pc:sldMk cId="1232798572" sldId="258"/>
            <ac:spMk id="8" creationId="{7CF59887-EA2D-20A7-A260-F1B3CCCD1029}"/>
          </ac:spMkLst>
        </pc:spChg>
        <pc:spChg chg="del">
          <ac:chgData name="Javan Cassidy" userId="aa3b0ee3614d2b3a" providerId="LiveId" clId="{64DE6897-0ABF-4135-BC81-3269DA9FBE44}" dt="2024-09-15T11:35:31.314" v="177" actId="478"/>
          <ac:spMkLst>
            <pc:docMk/>
            <pc:sldMk cId="1232798572" sldId="258"/>
            <ac:spMk id="10" creationId="{C8FC8C79-7C36-08E4-5DA7-3581EAAFCF10}"/>
          </ac:spMkLst>
        </pc:spChg>
        <pc:spChg chg="del">
          <ac:chgData name="Javan Cassidy" userId="aa3b0ee3614d2b3a" providerId="LiveId" clId="{64DE6897-0ABF-4135-BC81-3269DA9FBE44}" dt="2024-09-15T11:35:26.367" v="175" actId="478"/>
          <ac:spMkLst>
            <pc:docMk/>
            <pc:sldMk cId="1232798572" sldId="258"/>
            <ac:spMk id="12" creationId="{C7618204-351C-6ACE-14D6-B70562CFA162}"/>
          </ac:spMkLst>
        </pc:spChg>
        <pc:spChg chg="add mod">
          <ac:chgData name="Javan Cassidy" userId="aa3b0ee3614d2b3a" providerId="LiveId" clId="{64DE6897-0ABF-4135-BC81-3269DA9FBE44}" dt="2024-09-15T11:38:11.392" v="207" actId="14100"/>
          <ac:spMkLst>
            <pc:docMk/>
            <pc:sldMk cId="1232798572" sldId="258"/>
            <ac:spMk id="14" creationId="{92A61591-9778-EA96-F2FC-35ED4ED78E80}"/>
          </ac:spMkLst>
        </pc:spChg>
        <pc:spChg chg="add mod">
          <ac:chgData name="Javan Cassidy" userId="aa3b0ee3614d2b3a" providerId="LiveId" clId="{64DE6897-0ABF-4135-BC81-3269DA9FBE44}" dt="2024-09-15T11:38:53.228" v="212"/>
          <ac:spMkLst>
            <pc:docMk/>
            <pc:sldMk cId="1232798572" sldId="258"/>
            <ac:spMk id="17" creationId="{88543017-FDAD-4EC5-723E-2D22ED64C40A}"/>
          </ac:spMkLst>
        </pc:spChg>
        <pc:spChg chg="add mod">
          <ac:chgData name="Javan Cassidy" userId="aa3b0ee3614d2b3a" providerId="LiveId" clId="{64DE6897-0ABF-4135-BC81-3269DA9FBE44}" dt="2024-09-15T11:39:03.356" v="213"/>
          <ac:spMkLst>
            <pc:docMk/>
            <pc:sldMk cId="1232798572" sldId="258"/>
            <ac:spMk id="18" creationId="{B397C08A-26B7-9D45-B47D-54C95B8AD535}"/>
          </ac:spMkLst>
        </pc:spChg>
        <pc:spChg chg="add mod">
          <ac:chgData name="Javan Cassidy" userId="aa3b0ee3614d2b3a" providerId="LiveId" clId="{64DE6897-0ABF-4135-BC81-3269DA9FBE44}" dt="2024-09-15T11:41:02.545" v="229"/>
          <ac:spMkLst>
            <pc:docMk/>
            <pc:sldMk cId="1232798572" sldId="258"/>
            <ac:spMk id="19" creationId="{CAA946C9-330F-6044-2490-F862D960C0E5}"/>
          </ac:spMkLst>
        </pc:spChg>
        <pc:spChg chg="add mod">
          <ac:chgData name="Javan Cassidy" userId="aa3b0ee3614d2b3a" providerId="LiveId" clId="{64DE6897-0ABF-4135-BC81-3269DA9FBE44}" dt="2024-09-15T11:40:37.063" v="225" actId="14100"/>
          <ac:spMkLst>
            <pc:docMk/>
            <pc:sldMk cId="1232798572" sldId="258"/>
            <ac:spMk id="20" creationId="{5F33C8C5-4A1B-4E8F-D5CE-80FD741A3CB4}"/>
          </ac:spMkLst>
        </pc:spChg>
        <pc:spChg chg="add mod">
          <ac:chgData name="Javan Cassidy" userId="aa3b0ee3614d2b3a" providerId="LiveId" clId="{64DE6897-0ABF-4135-BC81-3269DA9FBE44}" dt="2024-09-15T11:42:03.712" v="245" actId="20577"/>
          <ac:spMkLst>
            <pc:docMk/>
            <pc:sldMk cId="1232798572" sldId="258"/>
            <ac:spMk id="21" creationId="{5D2808C3-A0EC-A581-C021-E287DB4FE851}"/>
          </ac:spMkLst>
        </pc:spChg>
        <pc:spChg chg="add mod">
          <ac:chgData name="Javan Cassidy" userId="aa3b0ee3614d2b3a" providerId="LiveId" clId="{64DE6897-0ABF-4135-BC81-3269DA9FBE44}" dt="2024-09-15T11:42:44.064" v="250" actId="1076"/>
          <ac:spMkLst>
            <pc:docMk/>
            <pc:sldMk cId="1232798572" sldId="258"/>
            <ac:spMk id="22" creationId="{49AE0590-646E-C0DB-E940-A554CF8A560F}"/>
          </ac:spMkLst>
        </pc:spChg>
        <pc:spChg chg="add mod">
          <ac:chgData name="Javan Cassidy" userId="aa3b0ee3614d2b3a" providerId="LiveId" clId="{64DE6897-0ABF-4135-BC81-3269DA9FBE44}" dt="2024-09-15T11:43:11.153" v="253"/>
          <ac:spMkLst>
            <pc:docMk/>
            <pc:sldMk cId="1232798572" sldId="258"/>
            <ac:spMk id="23" creationId="{7BDBC086-9DE8-E994-D4EA-61D2732572DE}"/>
          </ac:spMkLst>
        </pc:spChg>
        <pc:spChg chg="add mod">
          <ac:chgData name="Javan Cassidy" userId="aa3b0ee3614d2b3a" providerId="LiveId" clId="{64DE6897-0ABF-4135-BC81-3269DA9FBE44}" dt="2024-09-15T11:43:26.992" v="255" actId="14100"/>
          <ac:spMkLst>
            <pc:docMk/>
            <pc:sldMk cId="1232798572" sldId="258"/>
            <ac:spMk id="24" creationId="{01B376D4-9EEF-A9A8-4C23-26F5BBB97A12}"/>
          </ac:spMkLst>
        </pc:spChg>
        <pc:spChg chg="add mod">
          <ac:chgData name="Javan Cassidy" userId="aa3b0ee3614d2b3a" providerId="LiveId" clId="{64DE6897-0ABF-4135-BC81-3269DA9FBE44}" dt="2024-09-15T11:43:42.526" v="258" actId="14100"/>
          <ac:spMkLst>
            <pc:docMk/>
            <pc:sldMk cId="1232798572" sldId="258"/>
            <ac:spMk id="25" creationId="{6A155D6E-4D13-E883-E942-C1344F99AB71}"/>
          </ac:spMkLst>
        </pc:spChg>
        <pc:picChg chg="add del mod">
          <ac:chgData name="Javan Cassidy" userId="aa3b0ee3614d2b3a" providerId="LiveId" clId="{64DE6897-0ABF-4135-BC81-3269DA9FBE44}" dt="2024-09-15T11:38:08.459" v="206" actId="1076"/>
          <ac:picMkLst>
            <pc:docMk/>
            <pc:sldMk cId="1232798572" sldId="258"/>
            <ac:picMk id="4" creationId="{B67E29A4-C009-B823-7BCE-50E9A3021980}"/>
          </ac:picMkLst>
        </pc:picChg>
        <pc:picChg chg="del">
          <ac:chgData name="Javan Cassidy" userId="aa3b0ee3614d2b3a" providerId="LiveId" clId="{64DE6897-0ABF-4135-BC81-3269DA9FBE44}" dt="2024-09-15T11:35:28.334" v="176" actId="478"/>
          <ac:picMkLst>
            <pc:docMk/>
            <pc:sldMk cId="1232798572" sldId="258"/>
            <ac:picMk id="16" creationId="{E2D84E61-77FD-14D7-311A-68A9CEA4E01F}"/>
          </ac:picMkLst>
        </pc:picChg>
      </pc:sldChg>
      <pc:sldChg chg="addSp delSp modSp add mod delAnim modAnim modNotesTx">
        <pc:chgData name="Javan Cassidy" userId="aa3b0ee3614d2b3a" providerId="LiveId" clId="{64DE6897-0ABF-4135-BC81-3269DA9FBE44}" dt="2024-09-19T04:59:17.688" v="2746"/>
        <pc:sldMkLst>
          <pc:docMk/>
          <pc:sldMk cId="1812684614" sldId="259"/>
        </pc:sldMkLst>
        <pc:spChg chg="mod">
          <ac:chgData name="Javan Cassidy" userId="aa3b0ee3614d2b3a" providerId="LiveId" clId="{64DE6897-0ABF-4135-BC81-3269DA9FBE44}" dt="2024-09-19T04:21:08.185" v="2413" actId="207"/>
          <ac:spMkLst>
            <pc:docMk/>
            <pc:sldMk cId="1812684614" sldId="259"/>
            <ac:spMk id="2" creationId="{92167E98-26DE-1AD7-09D3-53BB8E44A493}"/>
          </ac:spMkLst>
        </pc:spChg>
        <pc:spChg chg="mod">
          <ac:chgData name="Javan Cassidy" userId="aa3b0ee3614d2b3a" providerId="LiveId" clId="{64DE6897-0ABF-4135-BC81-3269DA9FBE44}" dt="2024-09-15T11:48:09.239" v="289" actId="14100"/>
          <ac:spMkLst>
            <pc:docMk/>
            <pc:sldMk cId="1812684614" sldId="259"/>
            <ac:spMk id="3" creationId="{AEABA84E-3186-00CB-4A3B-1221A8E32387}"/>
          </ac:spMkLst>
        </pc:spChg>
        <pc:spChg chg="mod">
          <ac:chgData name="Javan Cassidy" userId="aa3b0ee3614d2b3a" providerId="LiveId" clId="{64DE6897-0ABF-4135-BC81-3269DA9FBE44}" dt="2024-09-15T11:46:18.259" v="266" actId="14100"/>
          <ac:spMkLst>
            <pc:docMk/>
            <pc:sldMk cId="1812684614" sldId="259"/>
            <ac:spMk id="5" creationId="{82DE3139-A434-C1DB-1105-9075B73F6714}"/>
          </ac:spMkLst>
        </pc:spChg>
        <pc:spChg chg="add mod">
          <ac:chgData name="Javan Cassidy" userId="aa3b0ee3614d2b3a" providerId="LiveId" clId="{64DE6897-0ABF-4135-BC81-3269DA9FBE44}" dt="2024-09-19T02:23:55.096" v="1575" actId="1076"/>
          <ac:spMkLst>
            <pc:docMk/>
            <pc:sldMk cId="1812684614" sldId="259"/>
            <ac:spMk id="6" creationId="{ACE153D0-581A-CA15-D70B-04413489E038}"/>
          </ac:spMkLst>
        </pc:spChg>
        <pc:spChg chg="mod">
          <ac:chgData name="Javan Cassidy" userId="aa3b0ee3614d2b3a" providerId="LiveId" clId="{64DE6897-0ABF-4135-BC81-3269DA9FBE44}" dt="2024-09-15T11:47:00.487" v="277" actId="14100"/>
          <ac:spMkLst>
            <pc:docMk/>
            <pc:sldMk cId="1812684614" sldId="259"/>
            <ac:spMk id="14" creationId="{92A61591-9778-EA96-F2FC-35ED4ED78E80}"/>
          </ac:spMkLst>
        </pc:spChg>
        <pc:spChg chg="mod">
          <ac:chgData name="Javan Cassidy" userId="aa3b0ee3614d2b3a" providerId="LiveId" clId="{64DE6897-0ABF-4135-BC81-3269DA9FBE44}" dt="2024-09-15T11:47:41.213" v="283" actId="14100"/>
          <ac:spMkLst>
            <pc:docMk/>
            <pc:sldMk cId="1812684614" sldId="259"/>
            <ac:spMk id="17" creationId="{88543017-FDAD-4EC5-723E-2D22ED64C40A}"/>
          </ac:spMkLst>
        </pc:spChg>
        <pc:spChg chg="mod">
          <ac:chgData name="Javan Cassidy" userId="aa3b0ee3614d2b3a" providerId="LiveId" clId="{64DE6897-0ABF-4135-BC81-3269DA9FBE44}" dt="2024-09-15T11:49:11.773" v="295"/>
          <ac:spMkLst>
            <pc:docMk/>
            <pc:sldMk cId="1812684614" sldId="259"/>
            <ac:spMk id="18" creationId="{B397C08A-26B7-9D45-B47D-54C95B8AD535}"/>
          </ac:spMkLst>
        </pc:spChg>
        <pc:spChg chg="mod">
          <ac:chgData name="Javan Cassidy" userId="aa3b0ee3614d2b3a" providerId="LiveId" clId="{64DE6897-0ABF-4135-BC81-3269DA9FBE44}" dt="2024-09-15T11:50:08.858" v="302"/>
          <ac:spMkLst>
            <pc:docMk/>
            <pc:sldMk cId="1812684614" sldId="259"/>
            <ac:spMk id="19" creationId="{CAA946C9-330F-6044-2490-F862D960C0E5}"/>
          </ac:spMkLst>
        </pc:spChg>
        <pc:spChg chg="mod">
          <ac:chgData name="Javan Cassidy" userId="aa3b0ee3614d2b3a" providerId="LiveId" clId="{64DE6897-0ABF-4135-BC81-3269DA9FBE44}" dt="2024-09-15T11:49:25.290" v="297" actId="14100"/>
          <ac:spMkLst>
            <pc:docMk/>
            <pc:sldMk cId="1812684614" sldId="259"/>
            <ac:spMk id="20" creationId="{5F33C8C5-4A1B-4E8F-D5CE-80FD741A3CB4}"/>
          </ac:spMkLst>
        </pc:spChg>
        <pc:spChg chg="del">
          <ac:chgData name="Javan Cassidy" userId="aa3b0ee3614d2b3a" providerId="LiveId" clId="{64DE6897-0ABF-4135-BC81-3269DA9FBE44}" dt="2024-09-15T11:51:23.045" v="310" actId="478"/>
          <ac:spMkLst>
            <pc:docMk/>
            <pc:sldMk cId="1812684614" sldId="259"/>
            <ac:spMk id="21" creationId="{5D2808C3-A0EC-A581-C021-E287DB4FE851}"/>
          </ac:spMkLst>
        </pc:spChg>
        <pc:spChg chg="mod">
          <ac:chgData name="Javan Cassidy" userId="aa3b0ee3614d2b3a" providerId="LiveId" clId="{64DE6897-0ABF-4135-BC81-3269DA9FBE44}" dt="2024-09-19T00:46:52.900" v="788" actId="20577"/>
          <ac:spMkLst>
            <pc:docMk/>
            <pc:sldMk cId="1812684614" sldId="259"/>
            <ac:spMk id="22" creationId="{49AE0590-646E-C0DB-E940-A554CF8A560F}"/>
          </ac:spMkLst>
        </pc:spChg>
        <pc:spChg chg="del">
          <ac:chgData name="Javan Cassidy" userId="aa3b0ee3614d2b3a" providerId="LiveId" clId="{64DE6897-0ABF-4135-BC81-3269DA9FBE44}" dt="2024-09-15T11:51:19.472" v="309" actId="478"/>
          <ac:spMkLst>
            <pc:docMk/>
            <pc:sldMk cId="1812684614" sldId="259"/>
            <ac:spMk id="23" creationId="{7BDBC086-9DE8-E994-D4EA-61D2732572DE}"/>
          </ac:spMkLst>
        </pc:spChg>
        <pc:spChg chg="mod">
          <ac:chgData name="Javan Cassidy" userId="aa3b0ee3614d2b3a" providerId="LiveId" clId="{64DE6897-0ABF-4135-BC81-3269DA9FBE44}" dt="2024-09-15T11:50:47.112" v="307"/>
          <ac:spMkLst>
            <pc:docMk/>
            <pc:sldMk cId="1812684614" sldId="259"/>
            <ac:spMk id="24" creationId="{01B376D4-9EEF-A9A8-4C23-26F5BBB97A12}"/>
          </ac:spMkLst>
        </pc:spChg>
        <pc:spChg chg="del mod">
          <ac:chgData name="Javan Cassidy" userId="aa3b0ee3614d2b3a" providerId="LiveId" clId="{64DE6897-0ABF-4135-BC81-3269DA9FBE44}" dt="2024-09-15T11:51:15.720" v="308" actId="478"/>
          <ac:spMkLst>
            <pc:docMk/>
            <pc:sldMk cId="1812684614" sldId="259"/>
            <ac:spMk id="25" creationId="{6A155D6E-4D13-E883-E942-C1344F99AB71}"/>
          </ac:spMkLst>
        </pc:spChg>
        <pc:picChg chg="mod">
          <ac:chgData name="Javan Cassidy" userId="aa3b0ee3614d2b3a" providerId="LiveId" clId="{64DE6897-0ABF-4135-BC81-3269DA9FBE44}" dt="2024-09-15T11:50:14.839" v="304" actId="1076"/>
          <ac:picMkLst>
            <pc:docMk/>
            <pc:sldMk cId="1812684614" sldId="259"/>
            <ac:picMk id="4" creationId="{B67E29A4-C009-B823-7BCE-50E9A3021980}"/>
          </ac:picMkLst>
        </pc:picChg>
      </pc:sldChg>
      <pc:sldChg chg="addSp delSp modSp add mod delAnim modAnim modNotesTx">
        <pc:chgData name="Javan Cassidy" userId="aa3b0ee3614d2b3a" providerId="LiveId" clId="{64DE6897-0ABF-4135-BC81-3269DA9FBE44}" dt="2024-09-19T05:00:06.493" v="2751"/>
        <pc:sldMkLst>
          <pc:docMk/>
          <pc:sldMk cId="436977891" sldId="260"/>
        </pc:sldMkLst>
        <pc:spChg chg="mod">
          <ac:chgData name="Javan Cassidy" userId="aa3b0ee3614d2b3a" providerId="LiveId" clId="{64DE6897-0ABF-4135-BC81-3269DA9FBE44}" dt="2024-09-19T04:21:13.405" v="2414" actId="207"/>
          <ac:spMkLst>
            <pc:docMk/>
            <pc:sldMk cId="436977891" sldId="260"/>
            <ac:spMk id="2" creationId="{92167E98-26DE-1AD7-09D3-53BB8E44A493}"/>
          </ac:spMkLst>
        </pc:spChg>
        <pc:spChg chg="mod">
          <ac:chgData name="Javan Cassidy" userId="aa3b0ee3614d2b3a" providerId="LiveId" clId="{64DE6897-0ABF-4135-BC81-3269DA9FBE44}" dt="2024-09-15T11:58:04.979" v="350" actId="14100"/>
          <ac:spMkLst>
            <pc:docMk/>
            <pc:sldMk cId="436977891" sldId="260"/>
            <ac:spMk id="3" creationId="{AEABA84E-3186-00CB-4A3B-1221A8E32387}"/>
          </ac:spMkLst>
        </pc:spChg>
        <pc:spChg chg="mod">
          <ac:chgData name="Javan Cassidy" userId="aa3b0ee3614d2b3a" providerId="LiveId" clId="{64DE6897-0ABF-4135-BC81-3269DA9FBE44}" dt="2024-09-15T11:55:27.836" v="340" actId="14100"/>
          <ac:spMkLst>
            <pc:docMk/>
            <pc:sldMk cId="436977891" sldId="260"/>
            <ac:spMk id="5" creationId="{82DE3139-A434-C1DB-1105-9075B73F6714}"/>
          </ac:spMkLst>
        </pc:spChg>
        <pc:spChg chg="add">
          <ac:chgData name="Javan Cassidy" userId="aa3b0ee3614d2b3a" providerId="LiveId" clId="{64DE6897-0ABF-4135-BC81-3269DA9FBE44}" dt="2024-09-15T11:59:35.104" v="358"/>
          <ac:spMkLst>
            <pc:docMk/>
            <pc:sldMk cId="436977891" sldId="260"/>
            <ac:spMk id="6" creationId="{2601303E-017C-FB9E-BADC-087510058803}"/>
          </ac:spMkLst>
        </pc:spChg>
        <pc:spChg chg="add mod">
          <ac:chgData name="Javan Cassidy" userId="aa3b0ee3614d2b3a" providerId="LiveId" clId="{64DE6897-0ABF-4135-BC81-3269DA9FBE44}" dt="2024-09-15T11:59:59.112" v="362"/>
          <ac:spMkLst>
            <pc:docMk/>
            <pc:sldMk cId="436977891" sldId="260"/>
            <ac:spMk id="7" creationId="{DD9EB3BD-598B-E526-7497-471DF66F1968}"/>
          </ac:spMkLst>
        </pc:spChg>
        <pc:spChg chg="add mod">
          <ac:chgData name="Javan Cassidy" userId="aa3b0ee3614d2b3a" providerId="LiveId" clId="{64DE6897-0ABF-4135-BC81-3269DA9FBE44}" dt="2024-09-15T11:59:58.557" v="361"/>
          <ac:spMkLst>
            <pc:docMk/>
            <pc:sldMk cId="436977891" sldId="260"/>
            <ac:spMk id="8" creationId="{F03725EB-6A20-81F3-28DC-E4164E7777E8}"/>
          </ac:spMkLst>
        </pc:spChg>
        <pc:spChg chg="mod">
          <ac:chgData name="Javan Cassidy" userId="aa3b0ee3614d2b3a" providerId="LiveId" clId="{64DE6897-0ABF-4135-BC81-3269DA9FBE44}" dt="2024-09-15T11:58:09.074" v="351" actId="1076"/>
          <ac:spMkLst>
            <pc:docMk/>
            <pc:sldMk cId="436977891" sldId="260"/>
            <ac:spMk id="14" creationId="{92A61591-9778-EA96-F2FC-35ED4ED78E80}"/>
          </ac:spMkLst>
        </pc:spChg>
        <pc:spChg chg="mod">
          <ac:chgData name="Javan Cassidy" userId="aa3b0ee3614d2b3a" providerId="LiveId" clId="{64DE6897-0ABF-4135-BC81-3269DA9FBE44}" dt="2024-09-15T11:58:38.367" v="354" actId="14100"/>
          <ac:spMkLst>
            <pc:docMk/>
            <pc:sldMk cId="436977891" sldId="260"/>
            <ac:spMk id="17" creationId="{88543017-FDAD-4EC5-723E-2D22ED64C40A}"/>
          </ac:spMkLst>
        </pc:spChg>
        <pc:spChg chg="mod">
          <ac:chgData name="Javan Cassidy" userId="aa3b0ee3614d2b3a" providerId="LiveId" clId="{64DE6897-0ABF-4135-BC81-3269DA9FBE44}" dt="2024-09-15T12:01:12.399" v="406" actId="1076"/>
          <ac:spMkLst>
            <pc:docMk/>
            <pc:sldMk cId="436977891" sldId="260"/>
            <ac:spMk id="18" creationId="{B397C08A-26B7-9D45-B47D-54C95B8AD535}"/>
          </ac:spMkLst>
        </pc:spChg>
        <pc:spChg chg="mod">
          <ac:chgData name="Javan Cassidy" userId="aa3b0ee3614d2b3a" providerId="LiveId" clId="{64DE6897-0ABF-4135-BC81-3269DA9FBE44}" dt="2024-09-15T11:59:18.518" v="357" actId="1076"/>
          <ac:spMkLst>
            <pc:docMk/>
            <pc:sldMk cId="436977891" sldId="260"/>
            <ac:spMk id="19" creationId="{CAA946C9-330F-6044-2490-F862D960C0E5}"/>
          </ac:spMkLst>
        </pc:spChg>
        <pc:spChg chg="del">
          <ac:chgData name="Javan Cassidy" userId="aa3b0ee3614d2b3a" providerId="LiveId" clId="{64DE6897-0ABF-4135-BC81-3269DA9FBE44}" dt="2024-09-15T12:01:45.176" v="409" actId="478"/>
          <ac:spMkLst>
            <pc:docMk/>
            <pc:sldMk cId="436977891" sldId="260"/>
            <ac:spMk id="20" creationId="{5F33C8C5-4A1B-4E8F-D5CE-80FD741A3CB4}"/>
          </ac:spMkLst>
        </pc:spChg>
        <pc:spChg chg="del">
          <ac:chgData name="Javan Cassidy" userId="aa3b0ee3614d2b3a" providerId="LiveId" clId="{64DE6897-0ABF-4135-BC81-3269DA9FBE44}" dt="2024-09-15T12:01:41.135" v="408" actId="478"/>
          <ac:spMkLst>
            <pc:docMk/>
            <pc:sldMk cId="436977891" sldId="260"/>
            <ac:spMk id="22" creationId="{49AE0590-646E-C0DB-E940-A554CF8A560F}"/>
          </ac:spMkLst>
        </pc:spChg>
        <pc:spChg chg="del">
          <ac:chgData name="Javan Cassidy" userId="aa3b0ee3614d2b3a" providerId="LiveId" clId="{64DE6897-0ABF-4135-BC81-3269DA9FBE44}" dt="2024-09-15T12:01:38.723" v="407" actId="478"/>
          <ac:spMkLst>
            <pc:docMk/>
            <pc:sldMk cId="436977891" sldId="260"/>
            <ac:spMk id="24" creationId="{01B376D4-9EEF-A9A8-4C23-26F5BBB97A12}"/>
          </ac:spMkLst>
        </pc:spChg>
        <pc:picChg chg="add mod">
          <ac:chgData name="Javan Cassidy" userId="aa3b0ee3614d2b3a" providerId="LiveId" clId="{64DE6897-0ABF-4135-BC81-3269DA9FBE44}" dt="2024-09-19T04:27:20.107" v="2561" actId="1076"/>
          <ac:picMkLst>
            <pc:docMk/>
            <pc:sldMk cId="436977891" sldId="260"/>
            <ac:picMk id="7" creationId="{031D99FE-8B48-BA72-8E14-8E09FC1AEACF}"/>
          </ac:picMkLst>
        </pc:picChg>
        <pc:picChg chg="add mod">
          <ac:chgData name="Javan Cassidy" userId="aa3b0ee3614d2b3a" providerId="LiveId" clId="{64DE6897-0ABF-4135-BC81-3269DA9FBE44}" dt="2024-09-15T12:03:07.545" v="414" actId="1076"/>
          <ac:picMkLst>
            <pc:docMk/>
            <pc:sldMk cId="436977891" sldId="260"/>
            <ac:picMk id="12" creationId="{25D21070-6A2D-F69D-2CA8-920705DEFD7C}"/>
          </ac:picMkLst>
        </pc:picChg>
        <pc:picChg chg="add mod modCrop">
          <ac:chgData name="Javan Cassidy" userId="aa3b0ee3614d2b3a" providerId="LiveId" clId="{64DE6897-0ABF-4135-BC81-3269DA9FBE44}" dt="2024-09-19T04:27:07.276" v="2558" actId="29295"/>
          <ac:picMkLst>
            <pc:docMk/>
            <pc:sldMk cId="436977891" sldId="260"/>
            <ac:picMk id="21" creationId="{17310695-A82C-F15E-4B50-C488049FDC88}"/>
          </ac:picMkLst>
        </pc:picChg>
      </pc:sldChg>
      <pc:sldChg chg="addSp delSp modSp add mod delAnim modAnim modNotesTx">
        <pc:chgData name="Javan Cassidy" userId="aa3b0ee3614d2b3a" providerId="LiveId" clId="{64DE6897-0ABF-4135-BC81-3269DA9FBE44}" dt="2024-09-19T05:10:23.231" v="2811" actId="478"/>
        <pc:sldMkLst>
          <pc:docMk/>
          <pc:sldMk cId="1528098277" sldId="261"/>
        </pc:sldMkLst>
        <pc:spChg chg="mod">
          <ac:chgData name="Javan Cassidy" userId="aa3b0ee3614d2b3a" providerId="LiveId" clId="{64DE6897-0ABF-4135-BC81-3269DA9FBE44}" dt="2024-09-19T04:21:17.100" v="2415" actId="207"/>
          <ac:spMkLst>
            <pc:docMk/>
            <pc:sldMk cId="1528098277" sldId="261"/>
            <ac:spMk id="2" creationId="{92167E98-26DE-1AD7-09D3-53BB8E44A493}"/>
          </ac:spMkLst>
        </pc:spChg>
        <pc:spChg chg="del mod">
          <ac:chgData name="Javan Cassidy" userId="aa3b0ee3614d2b3a" providerId="LiveId" clId="{64DE6897-0ABF-4135-BC81-3269DA9FBE44}" dt="2024-09-19T05:10:23.231" v="2811" actId="478"/>
          <ac:spMkLst>
            <pc:docMk/>
            <pc:sldMk cId="1528098277" sldId="261"/>
            <ac:spMk id="3" creationId="{AEABA84E-3186-00CB-4A3B-1221A8E32387}"/>
          </ac:spMkLst>
        </pc:spChg>
        <pc:spChg chg="mod">
          <ac:chgData name="Javan Cassidy" userId="aa3b0ee3614d2b3a" providerId="LiveId" clId="{64DE6897-0ABF-4135-BC81-3269DA9FBE44}" dt="2024-09-15T12:08:11.419" v="442" actId="14100"/>
          <ac:spMkLst>
            <pc:docMk/>
            <pc:sldMk cId="1528098277" sldId="261"/>
            <ac:spMk id="14" creationId="{92A61591-9778-EA96-F2FC-35ED4ED78E80}"/>
          </ac:spMkLst>
        </pc:spChg>
        <pc:spChg chg="del mod">
          <ac:chgData name="Javan Cassidy" userId="aa3b0ee3614d2b3a" providerId="LiveId" clId="{64DE6897-0ABF-4135-BC81-3269DA9FBE44}" dt="2024-09-19T05:10:23.231" v="2811" actId="478"/>
          <ac:spMkLst>
            <pc:docMk/>
            <pc:sldMk cId="1528098277" sldId="261"/>
            <ac:spMk id="17" creationId="{88543017-FDAD-4EC5-723E-2D22ED64C40A}"/>
          </ac:spMkLst>
        </pc:spChg>
        <pc:spChg chg="mod">
          <ac:chgData name="Javan Cassidy" userId="aa3b0ee3614d2b3a" providerId="LiveId" clId="{64DE6897-0ABF-4135-BC81-3269DA9FBE44}" dt="2024-09-15T12:09:58.996" v="479" actId="20577"/>
          <ac:spMkLst>
            <pc:docMk/>
            <pc:sldMk cId="1528098277" sldId="261"/>
            <ac:spMk id="18" creationId="{B397C08A-26B7-9D45-B47D-54C95B8AD535}"/>
          </ac:spMkLst>
        </pc:spChg>
        <pc:picChg chg="add del mod">
          <ac:chgData name="Javan Cassidy" userId="aa3b0ee3614d2b3a" providerId="LiveId" clId="{64DE6897-0ABF-4135-BC81-3269DA9FBE44}" dt="2024-09-19T04:30:20.162" v="2564" actId="478"/>
          <ac:picMkLst>
            <pc:docMk/>
            <pc:sldMk cId="1528098277" sldId="261"/>
            <ac:picMk id="7" creationId="{236B6E8D-51BA-F05B-4CD1-306A68B96ED7}"/>
          </ac:picMkLst>
        </pc:picChg>
        <pc:picChg chg="add mod">
          <ac:chgData name="Javan Cassidy" userId="aa3b0ee3614d2b3a" providerId="LiveId" clId="{64DE6897-0ABF-4135-BC81-3269DA9FBE44}" dt="2024-09-19T04:31:17.508" v="2574" actId="1076"/>
          <ac:picMkLst>
            <pc:docMk/>
            <pc:sldMk cId="1528098277" sldId="261"/>
            <ac:picMk id="8" creationId="{2F7F0516-918F-94C4-6A70-E182BFE8A901}"/>
          </ac:picMkLst>
        </pc:picChg>
        <pc:picChg chg="del">
          <ac:chgData name="Javan Cassidy" userId="aa3b0ee3614d2b3a" providerId="LiveId" clId="{64DE6897-0ABF-4135-BC81-3269DA9FBE44}" dt="2024-09-15T12:10:54.381" v="481" actId="478"/>
          <ac:picMkLst>
            <pc:docMk/>
            <pc:sldMk cId="1528098277" sldId="261"/>
            <ac:picMk id="12" creationId="{25D21070-6A2D-F69D-2CA8-920705DEFD7C}"/>
          </ac:picMkLst>
        </pc:picChg>
        <pc:picChg chg="add mod">
          <ac:chgData name="Javan Cassidy" userId="aa3b0ee3614d2b3a" providerId="LiveId" clId="{64DE6897-0ABF-4135-BC81-3269DA9FBE44}" dt="2024-09-19T04:31:14.843" v="2573" actId="1076"/>
          <ac:picMkLst>
            <pc:docMk/>
            <pc:sldMk cId="1528098277" sldId="261"/>
            <ac:picMk id="12" creationId="{EA81CC97-0A30-DB18-9C6B-105B177BE83F}"/>
          </ac:picMkLst>
        </pc:picChg>
        <pc:picChg chg="del">
          <ac:chgData name="Javan Cassidy" userId="aa3b0ee3614d2b3a" providerId="LiveId" clId="{64DE6897-0ABF-4135-BC81-3269DA9FBE44}" dt="2024-09-15T12:10:50.795" v="480" actId="478"/>
          <ac:picMkLst>
            <pc:docMk/>
            <pc:sldMk cId="1528098277" sldId="261"/>
            <ac:picMk id="21" creationId="{17310695-A82C-F15E-4B50-C488049FDC88}"/>
          </ac:picMkLst>
        </pc:picChg>
      </pc:sldChg>
      <pc:sldChg chg="addSp delSp modSp add mod delAnim modAnim modNotesTx">
        <pc:chgData name="Javan Cassidy" userId="aa3b0ee3614d2b3a" providerId="LiveId" clId="{64DE6897-0ABF-4135-BC81-3269DA9FBE44}" dt="2024-09-19T05:01:18.009" v="2760"/>
        <pc:sldMkLst>
          <pc:docMk/>
          <pc:sldMk cId="2184259196" sldId="262"/>
        </pc:sldMkLst>
        <pc:spChg chg="mod">
          <ac:chgData name="Javan Cassidy" userId="aa3b0ee3614d2b3a" providerId="LiveId" clId="{64DE6897-0ABF-4135-BC81-3269DA9FBE44}" dt="2024-09-19T04:49:53.486" v="2683" actId="20577"/>
          <ac:spMkLst>
            <pc:docMk/>
            <pc:sldMk cId="2184259196" sldId="262"/>
            <ac:spMk id="2" creationId="{92167E98-26DE-1AD7-09D3-53BB8E44A493}"/>
          </ac:spMkLst>
        </pc:spChg>
        <pc:spChg chg="del mod">
          <ac:chgData name="Javan Cassidy" userId="aa3b0ee3614d2b3a" providerId="LiveId" clId="{64DE6897-0ABF-4135-BC81-3269DA9FBE44}" dt="2024-09-19T04:48:53.898" v="2669" actId="478"/>
          <ac:spMkLst>
            <pc:docMk/>
            <pc:sldMk cId="2184259196" sldId="262"/>
            <ac:spMk id="3" creationId="{AEABA84E-3186-00CB-4A3B-1221A8E32387}"/>
          </ac:spMkLst>
        </pc:spChg>
        <pc:spChg chg="mod">
          <ac:chgData name="Javan Cassidy" userId="aa3b0ee3614d2b3a" providerId="LiveId" clId="{64DE6897-0ABF-4135-BC81-3269DA9FBE44}" dt="2024-09-19T04:51:41.975" v="2713" actId="20577"/>
          <ac:spMkLst>
            <pc:docMk/>
            <pc:sldMk cId="2184259196" sldId="262"/>
            <ac:spMk id="14" creationId="{92A61591-9778-EA96-F2FC-35ED4ED78E80}"/>
          </ac:spMkLst>
        </pc:spChg>
        <pc:spChg chg="del mod">
          <ac:chgData name="Javan Cassidy" userId="aa3b0ee3614d2b3a" providerId="LiveId" clId="{64DE6897-0ABF-4135-BC81-3269DA9FBE44}" dt="2024-09-19T04:48:49.937" v="2668" actId="478"/>
          <ac:spMkLst>
            <pc:docMk/>
            <pc:sldMk cId="2184259196" sldId="262"/>
            <ac:spMk id="17" creationId="{88543017-FDAD-4EC5-723E-2D22ED64C40A}"/>
          </ac:spMkLst>
        </pc:spChg>
        <pc:spChg chg="mod">
          <ac:chgData name="Javan Cassidy" userId="aa3b0ee3614d2b3a" providerId="LiveId" clId="{64DE6897-0ABF-4135-BC81-3269DA9FBE44}" dt="2024-09-19T04:48:31.076" v="2666" actId="14100"/>
          <ac:spMkLst>
            <pc:docMk/>
            <pc:sldMk cId="2184259196" sldId="262"/>
            <ac:spMk id="18" creationId="{B397C08A-26B7-9D45-B47D-54C95B8AD535}"/>
          </ac:spMkLst>
        </pc:spChg>
        <pc:picChg chg="del">
          <ac:chgData name="Javan Cassidy" userId="aa3b0ee3614d2b3a" providerId="LiveId" clId="{64DE6897-0ABF-4135-BC81-3269DA9FBE44}" dt="2024-09-15T12:14:27.144" v="496" actId="478"/>
          <ac:picMkLst>
            <pc:docMk/>
            <pc:sldMk cId="2184259196" sldId="262"/>
            <ac:picMk id="7" creationId="{236B6E8D-51BA-F05B-4CD1-306A68B96ED7}"/>
          </ac:picMkLst>
        </pc:picChg>
        <pc:picChg chg="add mod">
          <ac:chgData name="Javan Cassidy" userId="aa3b0ee3614d2b3a" providerId="LiveId" clId="{64DE6897-0ABF-4135-BC81-3269DA9FBE44}" dt="2024-09-19T04:49:02.990" v="2670" actId="1076"/>
          <ac:picMkLst>
            <pc:docMk/>
            <pc:sldMk cId="2184259196" sldId="262"/>
            <ac:picMk id="7" creationId="{5BE930D6-53E9-46EC-1E5A-CA7F8CD68B03}"/>
          </ac:picMkLst>
        </pc:picChg>
        <pc:picChg chg="add del mod">
          <ac:chgData name="Javan Cassidy" userId="aa3b0ee3614d2b3a" providerId="LiveId" clId="{64DE6897-0ABF-4135-BC81-3269DA9FBE44}" dt="2024-09-19T04:47:53.105" v="2632" actId="478"/>
          <ac:picMkLst>
            <pc:docMk/>
            <pc:sldMk cId="2184259196" sldId="262"/>
            <ac:picMk id="8" creationId="{E9E1368E-A7AF-7F75-B676-1F65B03AED4D}"/>
          </ac:picMkLst>
        </pc:picChg>
        <pc:picChg chg="add mod">
          <ac:chgData name="Javan Cassidy" userId="aa3b0ee3614d2b3a" providerId="LiveId" clId="{64DE6897-0ABF-4135-BC81-3269DA9FBE44}" dt="2024-09-19T04:49:40.405" v="2675" actId="1076"/>
          <ac:picMkLst>
            <pc:docMk/>
            <pc:sldMk cId="2184259196" sldId="262"/>
            <ac:picMk id="12" creationId="{D6CF0184-6B23-3DDE-402D-914620BD3210}"/>
          </ac:picMkLst>
        </pc:picChg>
      </pc:sldChg>
      <pc:sldChg chg="addSp delSp modSp add mod delAnim modAnim modNotesTx">
        <pc:chgData name="Javan Cassidy" userId="aa3b0ee3614d2b3a" providerId="LiveId" clId="{64DE6897-0ABF-4135-BC81-3269DA9FBE44}" dt="2024-09-19T05:01:52.624" v="2765"/>
        <pc:sldMkLst>
          <pc:docMk/>
          <pc:sldMk cId="46259266" sldId="263"/>
        </pc:sldMkLst>
        <pc:spChg chg="mod">
          <ac:chgData name="Javan Cassidy" userId="aa3b0ee3614d2b3a" providerId="LiveId" clId="{64DE6897-0ABF-4135-BC81-3269DA9FBE44}" dt="2024-09-19T04:21:25.794" v="2417" actId="207"/>
          <ac:spMkLst>
            <pc:docMk/>
            <pc:sldMk cId="46259266" sldId="263"/>
            <ac:spMk id="2" creationId="{92167E98-26DE-1AD7-09D3-53BB8E44A493}"/>
          </ac:spMkLst>
        </pc:spChg>
        <pc:spChg chg="mod">
          <ac:chgData name="Javan Cassidy" userId="aa3b0ee3614d2b3a" providerId="LiveId" clId="{64DE6897-0ABF-4135-BC81-3269DA9FBE44}" dt="2024-09-19T01:42:04.191" v="868" actId="1076"/>
          <ac:spMkLst>
            <pc:docMk/>
            <pc:sldMk cId="46259266" sldId="263"/>
            <ac:spMk id="3" creationId="{AEABA84E-3186-00CB-4A3B-1221A8E32387}"/>
          </ac:spMkLst>
        </pc:spChg>
        <pc:spChg chg="add mod">
          <ac:chgData name="Javan Cassidy" userId="aa3b0ee3614d2b3a" providerId="LiveId" clId="{64DE6897-0ABF-4135-BC81-3269DA9FBE44}" dt="2024-09-19T02:00:03.108" v="1474" actId="113"/>
          <ac:spMkLst>
            <pc:docMk/>
            <pc:sldMk cId="46259266" sldId="263"/>
            <ac:spMk id="6" creationId="{3BAD103E-D57D-C00F-47AB-B32F9A11059F}"/>
          </ac:spMkLst>
        </pc:spChg>
        <pc:spChg chg="add mod">
          <ac:chgData name="Javan Cassidy" userId="aa3b0ee3614d2b3a" providerId="LiveId" clId="{64DE6897-0ABF-4135-BC81-3269DA9FBE44}" dt="2024-09-19T02:03:13.218" v="1564"/>
          <ac:spMkLst>
            <pc:docMk/>
            <pc:sldMk cId="46259266" sldId="263"/>
            <ac:spMk id="7" creationId="{18566DBE-35B2-B1CC-4B78-EFCEDEE9FABD}"/>
          </ac:spMkLst>
        </pc:spChg>
        <pc:spChg chg="add mod">
          <ac:chgData name="Javan Cassidy" userId="aa3b0ee3614d2b3a" providerId="LiveId" clId="{64DE6897-0ABF-4135-BC81-3269DA9FBE44}" dt="2024-09-19T01:48:11.250" v="956" actId="1076"/>
          <ac:spMkLst>
            <pc:docMk/>
            <pc:sldMk cId="46259266" sldId="263"/>
            <ac:spMk id="10" creationId="{A0278DCA-C42F-9010-0BD5-E1025EA6D334}"/>
          </ac:spMkLst>
        </pc:spChg>
        <pc:spChg chg="mod">
          <ac:chgData name="Javan Cassidy" userId="aa3b0ee3614d2b3a" providerId="LiveId" clId="{64DE6897-0ABF-4135-BC81-3269DA9FBE44}" dt="2024-09-19T01:38:42.030" v="804" actId="14100"/>
          <ac:spMkLst>
            <pc:docMk/>
            <pc:sldMk cId="46259266" sldId="263"/>
            <ac:spMk id="14" creationId="{92A61591-9778-EA96-F2FC-35ED4ED78E80}"/>
          </ac:spMkLst>
        </pc:spChg>
        <pc:spChg chg="mod">
          <ac:chgData name="Javan Cassidy" userId="aa3b0ee3614d2b3a" providerId="LiveId" clId="{64DE6897-0ABF-4135-BC81-3269DA9FBE44}" dt="2024-09-19T01:41:54.093" v="866" actId="1076"/>
          <ac:spMkLst>
            <pc:docMk/>
            <pc:sldMk cId="46259266" sldId="263"/>
            <ac:spMk id="17" creationId="{88543017-FDAD-4EC5-723E-2D22ED64C40A}"/>
          </ac:spMkLst>
        </pc:spChg>
        <pc:spChg chg="del mod">
          <ac:chgData name="Javan Cassidy" userId="aa3b0ee3614d2b3a" providerId="LiveId" clId="{64DE6897-0ABF-4135-BC81-3269DA9FBE44}" dt="2024-09-19T01:45:07.679" v="893" actId="478"/>
          <ac:spMkLst>
            <pc:docMk/>
            <pc:sldMk cId="46259266" sldId="263"/>
            <ac:spMk id="18" creationId="{B397C08A-26B7-9D45-B47D-54C95B8AD535}"/>
          </ac:spMkLst>
        </pc:spChg>
        <pc:spChg chg="mod">
          <ac:chgData name="Javan Cassidy" userId="aa3b0ee3614d2b3a" providerId="LiveId" clId="{64DE6897-0ABF-4135-BC81-3269DA9FBE44}" dt="2024-09-19T01:47:01.689" v="946" actId="1076"/>
          <ac:spMkLst>
            <pc:docMk/>
            <pc:sldMk cId="46259266" sldId="263"/>
            <ac:spMk id="19" creationId="{CAA946C9-330F-6044-2490-F862D960C0E5}"/>
          </ac:spMkLst>
        </pc:spChg>
        <pc:picChg chg="mod">
          <ac:chgData name="Javan Cassidy" userId="aa3b0ee3614d2b3a" providerId="LiveId" clId="{64DE6897-0ABF-4135-BC81-3269DA9FBE44}" dt="2024-09-19T01:48:13.848" v="957" actId="1076"/>
          <ac:picMkLst>
            <pc:docMk/>
            <pc:sldMk cId="46259266" sldId="263"/>
            <ac:picMk id="4" creationId="{B67E29A4-C009-B823-7BCE-50E9A3021980}"/>
          </ac:picMkLst>
        </pc:picChg>
        <pc:picChg chg="del mod">
          <ac:chgData name="Javan Cassidy" userId="aa3b0ee3614d2b3a" providerId="LiveId" clId="{64DE6897-0ABF-4135-BC81-3269DA9FBE44}" dt="2024-09-19T01:44:43.840" v="892" actId="478"/>
          <ac:picMkLst>
            <pc:docMk/>
            <pc:sldMk cId="46259266" sldId="263"/>
            <ac:picMk id="8" creationId="{E9E1368E-A7AF-7F75-B676-1F65B03AED4D}"/>
          </ac:picMkLst>
        </pc:picChg>
      </pc:sldChg>
      <pc:sldChg chg="addSp delSp modSp add del mod addAnim delAnim modAnim">
        <pc:chgData name="Javan Cassidy" userId="aa3b0ee3614d2b3a" providerId="LiveId" clId="{64DE6897-0ABF-4135-BC81-3269DA9FBE44}" dt="2024-09-19T00:22:38.300" v="555" actId="2696"/>
        <pc:sldMkLst>
          <pc:docMk/>
          <pc:sldMk cId="876704824" sldId="263"/>
        </pc:sldMkLst>
        <pc:spChg chg="add del mod">
          <ac:chgData name="Javan Cassidy" userId="aa3b0ee3614d2b3a" providerId="LiveId" clId="{64DE6897-0ABF-4135-BC81-3269DA9FBE44}" dt="2024-09-19T00:18:14.600" v="509" actId="478"/>
          <ac:spMkLst>
            <pc:docMk/>
            <pc:sldMk cId="876704824" sldId="263"/>
            <ac:spMk id="3" creationId="{AEABA84E-3186-00CB-4A3B-1221A8E32387}"/>
          </ac:spMkLst>
        </pc:spChg>
        <pc:spChg chg="add del mod">
          <ac:chgData name="Javan Cassidy" userId="aa3b0ee3614d2b3a" providerId="LiveId" clId="{64DE6897-0ABF-4135-BC81-3269DA9FBE44}" dt="2024-09-19T00:21:07.213" v="535" actId="27636"/>
          <ac:spMkLst>
            <pc:docMk/>
            <pc:sldMk cId="876704824" sldId="263"/>
            <ac:spMk id="5" creationId="{82DE3139-A434-C1DB-1105-9075B73F6714}"/>
          </ac:spMkLst>
        </pc:spChg>
        <pc:spChg chg="add mod">
          <ac:chgData name="Javan Cassidy" userId="aa3b0ee3614d2b3a" providerId="LiveId" clId="{64DE6897-0ABF-4135-BC81-3269DA9FBE44}" dt="2024-09-19T00:21:01.816" v="525"/>
          <ac:spMkLst>
            <pc:docMk/>
            <pc:sldMk cId="876704824" sldId="263"/>
            <ac:spMk id="6" creationId="{E9EC7D58-0E05-BF0D-453C-EEC2825403F1}"/>
          </ac:spMkLst>
        </pc:spChg>
        <pc:spChg chg="add del">
          <ac:chgData name="Javan Cassidy" userId="aa3b0ee3614d2b3a" providerId="LiveId" clId="{64DE6897-0ABF-4135-BC81-3269DA9FBE44}" dt="2024-09-19T00:18:23.172" v="510" actId="478"/>
          <ac:spMkLst>
            <pc:docMk/>
            <pc:sldMk cId="876704824" sldId="263"/>
            <ac:spMk id="14" creationId="{92A61591-9778-EA96-F2FC-35ED4ED78E80}"/>
          </ac:spMkLst>
        </pc:spChg>
        <pc:spChg chg="add del">
          <ac:chgData name="Javan Cassidy" userId="aa3b0ee3614d2b3a" providerId="LiveId" clId="{64DE6897-0ABF-4135-BC81-3269DA9FBE44}" dt="2024-09-19T00:18:23.172" v="510" actId="478"/>
          <ac:spMkLst>
            <pc:docMk/>
            <pc:sldMk cId="876704824" sldId="263"/>
            <ac:spMk id="17" creationId="{88543017-FDAD-4EC5-723E-2D22ED64C40A}"/>
          </ac:spMkLst>
        </pc:spChg>
        <pc:spChg chg="add del">
          <ac:chgData name="Javan Cassidy" userId="aa3b0ee3614d2b3a" providerId="LiveId" clId="{64DE6897-0ABF-4135-BC81-3269DA9FBE44}" dt="2024-09-19T00:18:23.172" v="510" actId="478"/>
          <ac:spMkLst>
            <pc:docMk/>
            <pc:sldMk cId="876704824" sldId="263"/>
            <ac:spMk id="18" creationId="{B397C08A-26B7-9D45-B47D-54C95B8AD535}"/>
          </ac:spMkLst>
        </pc:spChg>
        <pc:spChg chg="add del mod">
          <ac:chgData name="Javan Cassidy" userId="aa3b0ee3614d2b3a" providerId="LiveId" clId="{64DE6897-0ABF-4135-BC81-3269DA9FBE44}" dt="2024-09-19T00:18:27.732" v="511" actId="478"/>
          <ac:spMkLst>
            <pc:docMk/>
            <pc:sldMk cId="876704824" sldId="263"/>
            <ac:spMk id="19" creationId="{CAA946C9-330F-6044-2490-F862D960C0E5}"/>
          </ac:spMkLst>
        </pc:spChg>
        <pc:spChg chg="add del">
          <ac:chgData name="Javan Cassidy" userId="aa3b0ee3614d2b3a" providerId="LiveId" clId="{64DE6897-0ABF-4135-BC81-3269DA9FBE44}" dt="2024-09-19T00:18:23.172" v="510" actId="478"/>
          <ac:spMkLst>
            <pc:docMk/>
            <pc:sldMk cId="876704824" sldId="263"/>
            <ac:spMk id="20" creationId="{5F33C8C5-4A1B-4E8F-D5CE-80FD741A3CB4}"/>
          </ac:spMkLst>
        </pc:spChg>
        <pc:spChg chg="add del">
          <ac:chgData name="Javan Cassidy" userId="aa3b0ee3614d2b3a" providerId="LiveId" clId="{64DE6897-0ABF-4135-BC81-3269DA9FBE44}" dt="2024-09-19T00:18:27.732" v="511" actId="478"/>
          <ac:spMkLst>
            <pc:docMk/>
            <pc:sldMk cId="876704824" sldId="263"/>
            <ac:spMk id="21" creationId="{5D2808C3-A0EC-A581-C021-E287DB4FE851}"/>
          </ac:spMkLst>
        </pc:spChg>
        <pc:spChg chg="add del">
          <ac:chgData name="Javan Cassidy" userId="aa3b0ee3614d2b3a" providerId="LiveId" clId="{64DE6897-0ABF-4135-BC81-3269DA9FBE44}" dt="2024-09-19T00:18:23.172" v="510" actId="478"/>
          <ac:spMkLst>
            <pc:docMk/>
            <pc:sldMk cId="876704824" sldId="263"/>
            <ac:spMk id="22" creationId="{49AE0590-646E-C0DB-E940-A554CF8A560F}"/>
          </ac:spMkLst>
        </pc:spChg>
        <pc:spChg chg="add del">
          <ac:chgData name="Javan Cassidy" userId="aa3b0ee3614d2b3a" providerId="LiveId" clId="{64DE6897-0ABF-4135-BC81-3269DA9FBE44}" dt="2024-09-19T00:18:27.732" v="511" actId="478"/>
          <ac:spMkLst>
            <pc:docMk/>
            <pc:sldMk cId="876704824" sldId="263"/>
            <ac:spMk id="23" creationId="{7BDBC086-9DE8-E994-D4EA-61D2732572DE}"/>
          </ac:spMkLst>
        </pc:spChg>
        <pc:spChg chg="add del">
          <ac:chgData name="Javan Cassidy" userId="aa3b0ee3614d2b3a" providerId="LiveId" clId="{64DE6897-0ABF-4135-BC81-3269DA9FBE44}" dt="2024-09-19T00:18:23.172" v="510" actId="478"/>
          <ac:spMkLst>
            <pc:docMk/>
            <pc:sldMk cId="876704824" sldId="263"/>
            <ac:spMk id="24" creationId="{01B376D4-9EEF-A9A8-4C23-26F5BBB97A12}"/>
          </ac:spMkLst>
        </pc:spChg>
        <pc:spChg chg="add del">
          <ac:chgData name="Javan Cassidy" userId="aa3b0ee3614d2b3a" providerId="LiveId" clId="{64DE6897-0ABF-4135-BC81-3269DA9FBE44}" dt="2024-09-19T00:18:23.172" v="510" actId="478"/>
          <ac:spMkLst>
            <pc:docMk/>
            <pc:sldMk cId="876704824" sldId="263"/>
            <ac:spMk id="25" creationId="{6A155D6E-4D13-E883-E942-C1344F99AB71}"/>
          </ac:spMkLst>
        </pc:spChg>
        <pc:picChg chg="add del">
          <ac:chgData name="Javan Cassidy" userId="aa3b0ee3614d2b3a" providerId="LiveId" clId="{64DE6897-0ABF-4135-BC81-3269DA9FBE44}" dt="2024-09-19T00:18:04.773" v="507" actId="478"/>
          <ac:picMkLst>
            <pc:docMk/>
            <pc:sldMk cId="876704824" sldId="263"/>
            <ac:picMk id="4" creationId="{B67E29A4-C009-B823-7BCE-50E9A3021980}"/>
          </ac:picMkLst>
        </pc:picChg>
      </pc:sldChg>
      <pc:sldChg chg="modSp add mod modAnim modNotesTx">
        <pc:chgData name="Javan Cassidy" userId="aa3b0ee3614d2b3a" providerId="LiveId" clId="{64DE6897-0ABF-4135-BC81-3269DA9FBE44}" dt="2024-09-19T05:02:19.372" v="2770"/>
        <pc:sldMkLst>
          <pc:docMk/>
          <pc:sldMk cId="784954827" sldId="264"/>
        </pc:sldMkLst>
        <pc:spChg chg="mod">
          <ac:chgData name="Javan Cassidy" userId="aa3b0ee3614d2b3a" providerId="LiveId" clId="{64DE6897-0ABF-4135-BC81-3269DA9FBE44}" dt="2024-09-19T04:21:30.897" v="2418" actId="207"/>
          <ac:spMkLst>
            <pc:docMk/>
            <pc:sldMk cId="784954827" sldId="264"/>
            <ac:spMk id="2" creationId="{92167E98-26DE-1AD7-09D3-53BB8E44A493}"/>
          </ac:spMkLst>
        </pc:spChg>
        <pc:spChg chg="mod">
          <ac:chgData name="Javan Cassidy" userId="aa3b0ee3614d2b3a" providerId="LiveId" clId="{64DE6897-0ABF-4135-BC81-3269DA9FBE44}" dt="2024-09-19T01:57:33.838" v="1422" actId="20577"/>
          <ac:spMkLst>
            <pc:docMk/>
            <pc:sldMk cId="784954827" sldId="264"/>
            <ac:spMk id="6" creationId="{3BAD103E-D57D-C00F-47AB-B32F9A11059F}"/>
          </ac:spMkLst>
        </pc:spChg>
        <pc:spChg chg="mod">
          <ac:chgData name="Javan Cassidy" userId="aa3b0ee3614d2b3a" providerId="LiveId" clId="{64DE6897-0ABF-4135-BC81-3269DA9FBE44}" dt="2024-09-19T02:02:59.899" v="1562" actId="6549"/>
          <ac:spMkLst>
            <pc:docMk/>
            <pc:sldMk cId="784954827" sldId="264"/>
            <ac:spMk id="7" creationId="{18566DBE-35B2-B1CC-4B78-EFCEDEE9FABD}"/>
          </ac:spMkLst>
        </pc:spChg>
        <pc:spChg chg="mod">
          <ac:chgData name="Javan Cassidy" userId="aa3b0ee3614d2b3a" providerId="LiveId" clId="{64DE6897-0ABF-4135-BC81-3269DA9FBE44}" dt="2024-09-19T01:56:34.004" v="1405"/>
          <ac:spMkLst>
            <pc:docMk/>
            <pc:sldMk cId="784954827" sldId="264"/>
            <ac:spMk id="14" creationId="{92A61591-9778-EA96-F2FC-35ED4ED78E80}"/>
          </ac:spMkLst>
        </pc:spChg>
        <pc:spChg chg="mod">
          <ac:chgData name="Javan Cassidy" userId="aa3b0ee3614d2b3a" providerId="LiveId" clId="{64DE6897-0ABF-4135-BC81-3269DA9FBE44}" dt="2024-09-19T01:59:26.207" v="1470" actId="1076"/>
          <ac:spMkLst>
            <pc:docMk/>
            <pc:sldMk cId="784954827" sldId="264"/>
            <ac:spMk id="19" creationId="{CAA946C9-330F-6044-2490-F862D960C0E5}"/>
          </ac:spMkLst>
        </pc:spChg>
        <pc:picChg chg="mod">
          <ac:chgData name="Javan Cassidy" userId="aa3b0ee3614d2b3a" providerId="LiveId" clId="{64DE6897-0ABF-4135-BC81-3269DA9FBE44}" dt="2024-09-19T01:59:13.443" v="1468" actId="1076"/>
          <ac:picMkLst>
            <pc:docMk/>
            <pc:sldMk cId="784954827" sldId="264"/>
            <ac:picMk id="4" creationId="{B67E29A4-C009-B823-7BCE-50E9A3021980}"/>
          </ac:picMkLst>
        </pc:picChg>
      </pc:sldChg>
      <pc:sldChg chg="add del">
        <pc:chgData name="Javan Cassidy" userId="aa3b0ee3614d2b3a" providerId="LiveId" clId="{64DE6897-0ABF-4135-BC81-3269DA9FBE44}" dt="2024-09-19T01:55:53.443" v="1402" actId="2696"/>
        <pc:sldMkLst>
          <pc:docMk/>
          <pc:sldMk cId="1840924071" sldId="264"/>
        </pc:sldMkLst>
      </pc:sldChg>
      <pc:sldChg chg="addSp delSp modSp add mod delAnim modAnim modNotesTx">
        <pc:chgData name="Javan Cassidy" userId="aa3b0ee3614d2b3a" providerId="LiveId" clId="{64DE6897-0ABF-4135-BC81-3269DA9FBE44}" dt="2024-09-19T05:02:53.570" v="2774"/>
        <pc:sldMkLst>
          <pc:docMk/>
          <pc:sldMk cId="397871929" sldId="265"/>
        </pc:sldMkLst>
        <pc:spChg chg="mod">
          <ac:chgData name="Javan Cassidy" userId="aa3b0ee3614d2b3a" providerId="LiveId" clId="{64DE6897-0ABF-4135-BC81-3269DA9FBE44}" dt="2024-09-19T04:21:37.649" v="2419" actId="207"/>
          <ac:spMkLst>
            <pc:docMk/>
            <pc:sldMk cId="397871929" sldId="265"/>
            <ac:spMk id="2" creationId="{92167E98-26DE-1AD7-09D3-53BB8E44A493}"/>
          </ac:spMkLst>
        </pc:spChg>
        <pc:spChg chg="del mod">
          <ac:chgData name="Javan Cassidy" userId="aa3b0ee3614d2b3a" providerId="LiveId" clId="{64DE6897-0ABF-4135-BC81-3269DA9FBE44}" dt="2024-09-19T02:33:06.919" v="1646" actId="478"/>
          <ac:spMkLst>
            <pc:docMk/>
            <pc:sldMk cId="397871929" sldId="265"/>
            <ac:spMk id="3" creationId="{AEABA84E-3186-00CB-4A3B-1221A8E32387}"/>
          </ac:spMkLst>
        </pc:spChg>
        <pc:spChg chg="mod">
          <ac:chgData name="Javan Cassidy" userId="aa3b0ee3614d2b3a" providerId="LiveId" clId="{64DE6897-0ABF-4135-BC81-3269DA9FBE44}" dt="2024-09-19T02:30:18.472" v="1599" actId="113"/>
          <ac:spMkLst>
            <pc:docMk/>
            <pc:sldMk cId="397871929" sldId="265"/>
            <ac:spMk id="5" creationId="{82DE3139-A434-C1DB-1105-9075B73F6714}"/>
          </ac:spMkLst>
        </pc:spChg>
        <pc:spChg chg="del">
          <ac:chgData name="Javan Cassidy" userId="aa3b0ee3614d2b3a" providerId="LiveId" clId="{64DE6897-0ABF-4135-BC81-3269DA9FBE44}" dt="2024-09-19T02:30:36.623" v="1603" actId="478"/>
          <ac:spMkLst>
            <pc:docMk/>
            <pc:sldMk cId="397871929" sldId="265"/>
            <ac:spMk id="6" creationId="{3BAD103E-D57D-C00F-47AB-B32F9A11059F}"/>
          </ac:spMkLst>
        </pc:spChg>
        <pc:spChg chg="del mod">
          <ac:chgData name="Javan Cassidy" userId="aa3b0ee3614d2b3a" providerId="LiveId" clId="{64DE6897-0ABF-4135-BC81-3269DA9FBE44}" dt="2024-09-19T02:30:40.268" v="1604" actId="478"/>
          <ac:spMkLst>
            <pc:docMk/>
            <pc:sldMk cId="397871929" sldId="265"/>
            <ac:spMk id="7" creationId="{18566DBE-35B2-B1CC-4B78-EFCEDEE9FABD}"/>
          </ac:spMkLst>
        </pc:spChg>
        <pc:spChg chg="add mod">
          <ac:chgData name="Javan Cassidy" userId="aa3b0ee3614d2b3a" providerId="LiveId" clId="{64DE6897-0ABF-4135-BC81-3269DA9FBE44}" dt="2024-09-19T02:28:45.502" v="1595" actId="5793"/>
          <ac:spMkLst>
            <pc:docMk/>
            <pc:sldMk cId="397871929" sldId="265"/>
            <ac:spMk id="8" creationId="{7DFF24D8-C359-E255-C869-466A68A3F978}"/>
          </ac:spMkLst>
        </pc:spChg>
        <pc:spChg chg="add">
          <ac:chgData name="Javan Cassidy" userId="aa3b0ee3614d2b3a" providerId="LiveId" clId="{64DE6897-0ABF-4135-BC81-3269DA9FBE44}" dt="2024-09-19T02:31:28.868" v="1605"/>
          <ac:spMkLst>
            <pc:docMk/>
            <pc:sldMk cId="397871929" sldId="265"/>
            <ac:spMk id="10" creationId="{067C9335-81AD-0C02-7110-278094B4C45F}"/>
          </ac:spMkLst>
        </pc:spChg>
        <pc:spChg chg="add del">
          <ac:chgData name="Javan Cassidy" userId="aa3b0ee3614d2b3a" providerId="LiveId" clId="{64DE6897-0ABF-4135-BC81-3269DA9FBE44}" dt="2024-09-19T02:31:44.810" v="1607" actId="478"/>
          <ac:spMkLst>
            <pc:docMk/>
            <pc:sldMk cId="397871929" sldId="265"/>
            <ac:spMk id="12" creationId="{4082FE90-1E5A-81D2-4EDD-F86279C35DB5}"/>
          </ac:spMkLst>
        </pc:spChg>
        <pc:spChg chg="del">
          <ac:chgData name="Javan Cassidy" userId="aa3b0ee3614d2b3a" providerId="LiveId" clId="{64DE6897-0ABF-4135-BC81-3269DA9FBE44}" dt="2024-09-19T02:31:44.810" v="1607" actId="478"/>
          <ac:spMkLst>
            <pc:docMk/>
            <pc:sldMk cId="397871929" sldId="265"/>
            <ac:spMk id="14" creationId="{92A61591-9778-EA96-F2FC-35ED4ED78E80}"/>
          </ac:spMkLst>
        </pc:spChg>
        <pc:spChg chg="add mod">
          <ac:chgData name="Javan Cassidy" userId="aa3b0ee3614d2b3a" providerId="LiveId" clId="{64DE6897-0ABF-4135-BC81-3269DA9FBE44}" dt="2024-09-19T02:33:00.552" v="1644" actId="1076"/>
          <ac:spMkLst>
            <pc:docMk/>
            <pc:sldMk cId="397871929" sldId="265"/>
            <ac:spMk id="16" creationId="{665F3918-5320-3818-40E9-8A39CC3A5FE9}"/>
          </ac:spMkLst>
        </pc:spChg>
        <pc:spChg chg="del mod">
          <ac:chgData name="Javan Cassidy" userId="aa3b0ee3614d2b3a" providerId="LiveId" clId="{64DE6897-0ABF-4135-BC81-3269DA9FBE44}" dt="2024-09-19T02:33:11.549" v="1647" actId="478"/>
          <ac:spMkLst>
            <pc:docMk/>
            <pc:sldMk cId="397871929" sldId="265"/>
            <ac:spMk id="19" creationId="{CAA946C9-330F-6044-2490-F862D960C0E5}"/>
          </ac:spMkLst>
        </pc:spChg>
        <pc:picChg chg="mod">
          <ac:chgData name="Javan Cassidy" userId="aa3b0ee3614d2b3a" providerId="LiveId" clId="{64DE6897-0ABF-4135-BC81-3269DA9FBE44}" dt="2024-09-19T02:31:53.107" v="1610" actId="1076"/>
          <ac:picMkLst>
            <pc:docMk/>
            <pc:sldMk cId="397871929" sldId="265"/>
            <ac:picMk id="4" creationId="{B67E29A4-C009-B823-7BCE-50E9A3021980}"/>
          </ac:picMkLst>
        </pc:picChg>
        <pc:picChg chg="add mod">
          <ac:chgData name="Javan Cassidy" userId="aa3b0ee3614d2b3a" providerId="LiveId" clId="{64DE6897-0ABF-4135-BC81-3269DA9FBE44}" dt="2024-09-19T02:34:41.805" v="1652" actId="1076"/>
          <ac:picMkLst>
            <pc:docMk/>
            <pc:sldMk cId="397871929" sldId="265"/>
            <ac:picMk id="20" creationId="{59FF471E-E0CB-BA99-7FF5-6DFF065AF7D4}"/>
          </ac:picMkLst>
        </pc:picChg>
        <pc:picChg chg="add mod">
          <ac:chgData name="Javan Cassidy" userId="aa3b0ee3614d2b3a" providerId="LiveId" clId="{64DE6897-0ABF-4135-BC81-3269DA9FBE44}" dt="2024-09-19T02:36:56.676" v="1672" actId="1076"/>
          <ac:picMkLst>
            <pc:docMk/>
            <pc:sldMk cId="397871929" sldId="265"/>
            <ac:picMk id="22" creationId="{6C114A4C-E454-B86F-1D75-7A8DE520F9DA}"/>
          </ac:picMkLst>
        </pc:picChg>
      </pc:sldChg>
      <pc:sldChg chg="addSp delSp modSp add mod delAnim modAnim modNotesTx">
        <pc:chgData name="Javan Cassidy" userId="aa3b0ee3614d2b3a" providerId="LiveId" clId="{64DE6897-0ABF-4135-BC81-3269DA9FBE44}" dt="2024-09-19T05:03:23.384" v="2777"/>
        <pc:sldMkLst>
          <pc:docMk/>
          <pc:sldMk cId="2183724671" sldId="266"/>
        </pc:sldMkLst>
        <pc:spChg chg="mod">
          <ac:chgData name="Javan Cassidy" userId="aa3b0ee3614d2b3a" providerId="LiveId" clId="{64DE6897-0ABF-4135-BC81-3269DA9FBE44}" dt="2024-09-19T04:21:44.098" v="2420" actId="207"/>
          <ac:spMkLst>
            <pc:docMk/>
            <pc:sldMk cId="2183724671" sldId="266"/>
            <ac:spMk id="2" creationId="{92167E98-26DE-1AD7-09D3-53BB8E44A493}"/>
          </ac:spMkLst>
        </pc:spChg>
        <pc:spChg chg="add mod">
          <ac:chgData name="Javan Cassidy" userId="aa3b0ee3614d2b3a" providerId="LiveId" clId="{64DE6897-0ABF-4135-BC81-3269DA9FBE44}" dt="2024-09-19T02:47:11.106" v="1760" actId="1076"/>
          <ac:spMkLst>
            <pc:docMk/>
            <pc:sldMk cId="2183724671" sldId="266"/>
            <ac:spMk id="3" creationId="{55B9B00D-6A3D-F7B5-C52D-0FF862DAC99A}"/>
          </ac:spMkLst>
        </pc:spChg>
        <pc:spChg chg="mod">
          <ac:chgData name="Javan Cassidy" userId="aa3b0ee3614d2b3a" providerId="LiveId" clId="{64DE6897-0ABF-4135-BC81-3269DA9FBE44}" dt="2024-09-19T02:43:06.530" v="1724" actId="1076"/>
          <ac:spMkLst>
            <pc:docMk/>
            <pc:sldMk cId="2183724671" sldId="266"/>
            <ac:spMk id="16" creationId="{665F3918-5320-3818-40E9-8A39CC3A5FE9}"/>
          </ac:spMkLst>
        </pc:spChg>
        <pc:picChg chg="mod">
          <ac:chgData name="Javan Cassidy" userId="aa3b0ee3614d2b3a" providerId="LiveId" clId="{64DE6897-0ABF-4135-BC81-3269DA9FBE44}" dt="2024-09-19T02:44:24.123" v="1739" actId="1076"/>
          <ac:picMkLst>
            <pc:docMk/>
            <pc:sldMk cId="2183724671" sldId="266"/>
            <ac:picMk id="4" creationId="{B67E29A4-C009-B823-7BCE-50E9A3021980}"/>
          </ac:picMkLst>
        </pc:picChg>
        <pc:picChg chg="add mod">
          <ac:chgData name="Javan Cassidy" userId="aa3b0ee3614d2b3a" providerId="LiveId" clId="{64DE6897-0ABF-4135-BC81-3269DA9FBE44}" dt="2024-09-19T02:46:56.584" v="1757" actId="1076"/>
          <ac:picMkLst>
            <pc:docMk/>
            <pc:sldMk cId="2183724671" sldId="266"/>
            <ac:picMk id="7" creationId="{50F3DD02-7A4B-9CC7-EF53-69517683C6E6}"/>
          </ac:picMkLst>
        </pc:picChg>
        <pc:picChg chg="add mod">
          <ac:chgData name="Javan Cassidy" userId="aa3b0ee3614d2b3a" providerId="LiveId" clId="{64DE6897-0ABF-4135-BC81-3269DA9FBE44}" dt="2024-09-19T02:46:52.133" v="1756" actId="1076"/>
          <ac:picMkLst>
            <pc:docMk/>
            <pc:sldMk cId="2183724671" sldId="266"/>
            <ac:picMk id="12" creationId="{4CD465CE-3E5C-A48C-E76E-BC0997B31CF3}"/>
          </ac:picMkLst>
        </pc:picChg>
        <pc:picChg chg="del">
          <ac:chgData name="Javan Cassidy" userId="aa3b0ee3614d2b3a" providerId="LiveId" clId="{64DE6897-0ABF-4135-BC81-3269DA9FBE44}" dt="2024-09-19T02:39:26.384" v="1702" actId="478"/>
          <ac:picMkLst>
            <pc:docMk/>
            <pc:sldMk cId="2183724671" sldId="266"/>
            <ac:picMk id="20" creationId="{59FF471E-E0CB-BA99-7FF5-6DFF065AF7D4}"/>
          </ac:picMkLst>
        </pc:picChg>
        <pc:picChg chg="del">
          <ac:chgData name="Javan Cassidy" userId="aa3b0ee3614d2b3a" providerId="LiveId" clId="{64DE6897-0ABF-4135-BC81-3269DA9FBE44}" dt="2024-09-19T02:39:24.508" v="1701" actId="478"/>
          <ac:picMkLst>
            <pc:docMk/>
            <pc:sldMk cId="2183724671" sldId="266"/>
            <ac:picMk id="22" creationId="{6C114A4C-E454-B86F-1D75-7A8DE520F9DA}"/>
          </ac:picMkLst>
        </pc:picChg>
      </pc:sldChg>
      <pc:sldChg chg="addSp delSp modSp add mod ord addAnim delAnim modAnim modNotesTx">
        <pc:chgData name="Javan Cassidy" userId="aa3b0ee3614d2b3a" providerId="LiveId" clId="{64DE6897-0ABF-4135-BC81-3269DA9FBE44}" dt="2024-09-19T05:04:36.662" v="2785"/>
        <pc:sldMkLst>
          <pc:docMk/>
          <pc:sldMk cId="1013162048" sldId="267"/>
        </pc:sldMkLst>
        <pc:spChg chg="mod">
          <ac:chgData name="Javan Cassidy" userId="aa3b0ee3614d2b3a" providerId="LiveId" clId="{64DE6897-0ABF-4135-BC81-3269DA9FBE44}" dt="2024-09-19T04:21:53.417" v="2422" actId="207"/>
          <ac:spMkLst>
            <pc:docMk/>
            <pc:sldMk cId="1013162048" sldId="267"/>
            <ac:spMk id="2" creationId="{92167E98-26DE-1AD7-09D3-53BB8E44A493}"/>
          </ac:spMkLst>
        </pc:spChg>
        <pc:spChg chg="del">
          <ac:chgData name="Javan Cassidy" userId="aa3b0ee3614d2b3a" providerId="LiveId" clId="{64DE6897-0ABF-4135-BC81-3269DA9FBE44}" dt="2024-09-19T02:52:04.193" v="1768" actId="478"/>
          <ac:spMkLst>
            <pc:docMk/>
            <pc:sldMk cId="1013162048" sldId="267"/>
            <ac:spMk id="3" creationId="{55B9B00D-6A3D-F7B5-C52D-0FF862DAC99A}"/>
          </ac:spMkLst>
        </pc:spChg>
        <pc:spChg chg="add del mod">
          <ac:chgData name="Javan Cassidy" userId="aa3b0ee3614d2b3a" providerId="LiveId" clId="{64DE6897-0ABF-4135-BC81-3269DA9FBE44}" dt="2024-09-19T03:38:10.624" v="1973" actId="478"/>
          <ac:spMkLst>
            <pc:docMk/>
            <pc:sldMk cId="1013162048" sldId="267"/>
            <ac:spMk id="5" creationId="{82DE3139-A434-C1DB-1105-9075B73F6714}"/>
          </ac:spMkLst>
        </pc:spChg>
        <pc:spChg chg="add del">
          <ac:chgData name="Javan Cassidy" userId="aa3b0ee3614d2b3a" providerId="LiveId" clId="{64DE6897-0ABF-4135-BC81-3269DA9FBE44}" dt="2024-09-19T02:52:04.193" v="1768" actId="478"/>
          <ac:spMkLst>
            <pc:docMk/>
            <pc:sldMk cId="1013162048" sldId="267"/>
            <ac:spMk id="6" creationId="{E9B6FAB1-6E1D-4968-ADAA-72F528975B29}"/>
          </ac:spMkLst>
        </pc:spChg>
        <pc:spChg chg="add del">
          <ac:chgData name="Javan Cassidy" userId="aa3b0ee3614d2b3a" providerId="LiveId" clId="{64DE6897-0ABF-4135-BC81-3269DA9FBE44}" dt="2024-09-19T03:08:32.110" v="1857" actId="478"/>
          <ac:spMkLst>
            <pc:docMk/>
            <pc:sldMk cId="1013162048" sldId="267"/>
            <ac:spMk id="8" creationId="{7DFF24D8-C359-E255-C869-466A68A3F978}"/>
          </ac:spMkLst>
        </pc:spChg>
        <pc:spChg chg="add del mod">
          <ac:chgData name="Javan Cassidy" userId="aa3b0ee3614d2b3a" providerId="LiveId" clId="{64DE6897-0ABF-4135-BC81-3269DA9FBE44}" dt="2024-09-19T02:56:08.099" v="1791" actId="478"/>
          <ac:spMkLst>
            <pc:docMk/>
            <pc:sldMk cId="1013162048" sldId="267"/>
            <ac:spMk id="10" creationId="{7A62A1BF-0596-B6B5-C8A0-FE24A626133A}"/>
          </ac:spMkLst>
        </pc:spChg>
        <pc:spChg chg="del">
          <ac:chgData name="Javan Cassidy" userId="aa3b0ee3614d2b3a" providerId="LiveId" clId="{64DE6897-0ABF-4135-BC81-3269DA9FBE44}" dt="2024-09-19T02:57:42.570" v="1796" actId="478"/>
          <ac:spMkLst>
            <pc:docMk/>
            <pc:sldMk cId="1013162048" sldId="267"/>
            <ac:spMk id="16" creationId="{665F3918-5320-3818-40E9-8A39CC3A5FE9}"/>
          </ac:spMkLst>
        </pc:spChg>
        <pc:spChg chg="add del mod">
          <ac:chgData name="Javan Cassidy" userId="aa3b0ee3614d2b3a" providerId="LiveId" clId="{64DE6897-0ABF-4135-BC81-3269DA9FBE44}" dt="2024-09-19T03:01:15.043" v="1821" actId="478"/>
          <ac:spMkLst>
            <pc:docMk/>
            <pc:sldMk cId="1013162048" sldId="267"/>
            <ac:spMk id="19" creationId="{5E98DC49-7F6F-89BB-8269-2DC26902C2DF}"/>
          </ac:spMkLst>
        </pc:spChg>
        <pc:spChg chg="add del mod">
          <ac:chgData name="Javan Cassidy" userId="aa3b0ee3614d2b3a" providerId="LiveId" clId="{64DE6897-0ABF-4135-BC81-3269DA9FBE44}" dt="2024-09-19T03:06:05.593" v="1849" actId="478"/>
          <ac:spMkLst>
            <pc:docMk/>
            <pc:sldMk cId="1013162048" sldId="267"/>
            <ac:spMk id="20" creationId="{8EB0CBE2-0A4A-3D79-8441-2126FED0D915}"/>
          </ac:spMkLst>
        </pc:spChg>
        <pc:spChg chg="add del mod">
          <ac:chgData name="Javan Cassidy" userId="aa3b0ee3614d2b3a" providerId="LiveId" clId="{64DE6897-0ABF-4135-BC81-3269DA9FBE44}" dt="2024-09-19T03:06:33.043" v="1851" actId="478"/>
          <ac:spMkLst>
            <pc:docMk/>
            <pc:sldMk cId="1013162048" sldId="267"/>
            <ac:spMk id="21" creationId="{8CF7821C-0C02-2211-A7FB-A883CE54AEA0}"/>
          </ac:spMkLst>
        </pc:spChg>
        <pc:spChg chg="add mod">
          <ac:chgData name="Javan Cassidy" userId="aa3b0ee3614d2b3a" providerId="LiveId" clId="{64DE6897-0ABF-4135-BC81-3269DA9FBE44}" dt="2024-09-19T03:38:15.680" v="1974"/>
          <ac:spMkLst>
            <pc:docMk/>
            <pc:sldMk cId="1013162048" sldId="267"/>
            <ac:spMk id="22" creationId="{4DAF69AF-CEF3-73C1-059C-7B4CA4E7828A}"/>
          </ac:spMkLst>
        </pc:spChg>
        <pc:spChg chg="add mod">
          <ac:chgData name="Javan Cassidy" userId="aa3b0ee3614d2b3a" providerId="LiveId" clId="{64DE6897-0ABF-4135-BC81-3269DA9FBE44}" dt="2024-09-19T03:38:06.246" v="1969" actId="14100"/>
          <ac:spMkLst>
            <pc:docMk/>
            <pc:sldMk cId="1013162048" sldId="267"/>
            <ac:spMk id="24" creationId="{D47F4438-3387-EA86-6AC3-DFC30A90A8A2}"/>
          </ac:spMkLst>
        </pc:spChg>
        <pc:spChg chg="add mod">
          <ac:chgData name="Javan Cassidy" userId="aa3b0ee3614d2b3a" providerId="LiveId" clId="{64DE6897-0ABF-4135-BC81-3269DA9FBE44}" dt="2024-09-19T03:38:04.430" v="1965"/>
          <ac:spMkLst>
            <pc:docMk/>
            <pc:sldMk cId="1013162048" sldId="267"/>
            <ac:spMk id="25" creationId="{8C42EDD4-CD17-998A-81E6-63729E26E9CE}"/>
          </ac:spMkLst>
        </pc:spChg>
        <pc:spChg chg="add del mod">
          <ac:chgData name="Javan Cassidy" userId="aa3b0ee3614d2b3a" providerId="LiveId" clId="{64DE6897-0ABF-4135-BC81-3269DA9FBE44}" dt="2024-09-19T03:38:10.624" v="1973" actId="478"/>
          <ac:spMkLst>
            <pc:docMk/>
            <pc:sldMk cId="1013162048" sldId="267"/>
            <ac:spMk id="33" creationId="{9AB83237-D588-7C33-BBD9-2050E3B7D45C}"/>
          </ac:spMkLst>
        </pc:spChg>
        <pc:picChg chg="mod">
          <ac:chgData name="Javan Cassidy" userId="aa3b0ee3614d2b3a" providerId="LiveId" clId="{64DE6897-0ABF-4135-BC81-3269DA9FBE44}" dt="2024-09-19T03:12:34.813" v="1901" actId="1076"/>
          <ac:picMkLst>
            <pc:docMk/>
            <pc:sldMk cId="1013162048" sldId="267"/>
            <ac:picMk id="4" creationId="{B67E29A4-C009-B823-7BCE-50E9A3021980}"/>
          </ac:picMkLst>
        </pc:picChg>
        <pc:picChg chg="del">
          <ac:chgData name="Javan Cassidy" userId="aa3b0ee3614d2b3a" providerId="LiveId" clId="{64DE6897-0ABF-4135-BC81-3269DA9FBE44}" dt="2024-09-19T02:53:13.021" v="1781" actId="478"/>
          <ac:picMkLst>
            <pc:docMk/>
            <pc:sldMk cId="1013162048" sldId="267"/>
            <ac:picMk id="7" creationId="{50F3DD02-7A4B-9CC7-EF53-69517683C6E6}"/>
          </ac:picMkLst>
        </pc:picChg>
        <pc:picChg chg="del">
          <ac:chgData name="Javan Cassidy" userId="aa3b0ee3614d2b3a" providerId="LiveId" clId="{64DE6897-0ABF-4135-BC81-3269DA9FBE44}" dt="2024-09-19T02:53:14.835" v="1782" actId="478"/>
          <ac:picMkLst>
            <pc:docMk/>
            <pc:sldMk cId="1013162048" sldId="267"/>
            <ac:picMk id="12" creationId="{4CD465CE-3E5C-A48C-E76E-BC0997B31CF3}"/>
          </ac:picMkLst>
        </pc:picChg>
        <pc:picChg chg="add del mod">
          <ac:chgData name="Javan Cassidy" userId="aa3b0ee3614d2b3a" providerId="LiveId" clId="{64DE6897-0ABF-4135-BC81-3269DA9FBE44}" dt="2024-09-19T02:56:11.772" v="1792" actId="478"/>
          <ac:picMkLst>
            <pc:docMk/>
            <pc:sldMk cId="1013162048" sldId="267"/>
            <ac:picMk id="18" creationId="{D013BD8A-AAD3-D027-F3B3-695F8BDCB255}"/>
          </ac:picMkLst>
        </pc:picChg>
        <pc:picChg chg="add del mod">
          <ac:chgData name="Javan Cassidy" userId="aa3b0ee3614d2b3a" providerId="LiveId" clId="{64DE6897-0ABF-4135-BC81-3269DA9FBE44}" dt="2024-09-19T03:20:48.879" v="1908" actId="478"/>
          <ac:picMkLst>
            <pc:docMk/>
            <pc:sldMk cId="1013162048" sldId="267"/>
            <ac:picMk id="27" creationId="{DA1F5E50-0265-A970-31FF-AE579B87D7DC}"/>
          </ac:picMkLst>
        </pc:picChg>
        <pc:picChg chg="add del mod">
          <ac:chgData name="Javan Cassidy" userId="aa3b0ee3614d2b3a" providerId="LiveId" clId="{64DE6897-0ABF-4135-BC81-3269DA9FBE44}" dt="2024-09-19T03:38:05.009" v="1967" actId="478"/>
          <ac:picMkLst>
            <pc:docMk/>
            <pc:sldMk cId="1013162048" sldId="267"/>
            <ac:picMk id="29" creationId="{52746871-DF60-1A30-D822-AFB7ED08571B}"/>
          </ac:picMkLst>
        </pc:picChg>
        <pc:picChg chg="add del mod">
          <ac:chgData name="Javan Cassidy" userId="aa3b0ee3614d2b3a" providerId="LiveId" clId="{64DE6897-0ABF-4135-BC81-3269DA9FBE44}" dt="2024-09-19T03:38:04.717" v="1966" actId="478"/>
          <ac:picMkLst>
            <pc:docMk/>
            <pc:sldMk cId="1013162048" sldId="267"/>
            <ac:picMk id="31" creationId="{3BCA707C-6700-4AC6-0E39-7E4F1DE909ED}"/>
          </ac:picMkLst>
        </pc:picChg>
        <pc:picChg chg="add del">
          <ac:chgData name="Javan Cassidy" userId="aa3b0ee3614d2b3a" providerId="LiveId" clId="{64DE6897-0ABF-4135-BC81-3269DA9FBE44}" dt="2024-09-19T03:38:03.184" v="1962" actId="22"/>
          <ac:picMkLst>
            <pc:docMk/>
            <pc:sldMk cId="1013162048" sldId="267"/>
            <ac:picMk id="35" creationId="{0BB91CFB-C50B-D8EC-5D4D-7F0EA6889E0C}"/>
          </ac:picMkLst>
        </pc:picChg>
      </pc:sldChg>
      <pc:sldChg chg="addSp delSp modSp add mod modAnim modNotesTx">
        <pc:chgData name="Javan Cassidy" userId="aa3b0ee3614d2b3a" providerId="LiveId" clId="{64DE6897-0ABF-4135-BC81-3269DA9FBE44}" dt="2024-09-19T05:04:09.276" v="2783"/>
        <pc:sldMkLst>
          <pc:docMk/>
          <pc:sldMk cId="1110202599" sldId="268"/>
        </pc:sldMkLst>
        <pc:spChg chg="mod">
          <ac:chgData name="Javan Cassidy" userId="aa3b0ee3614d2b3a" providerId="LiveId" clId="{64DE6897-0ABF-4135-BC81-3269DA9FBE44}" dt="2024-09-19T04:21:48.148" v="2421" actId="207"/>
          <ac:spMkLst>
            <pc:docMk/>
            <pc:sldMk cId="1110202599" sldId="268"/>
            <ac:spMk id="2" creationId="{92167E98-26DE-1AD7-09D3-53BB8E44A493}"/>
          </ac:spMkLst>
        </pc:spChg>
        <pc:spChg chg="mod">
          <ac:chgData name="Javan Cassidy" userId="aa3b0ee3614d2b3a" providerId="LiveId" clId="{64DE6897-0ABF-4135-BC81-3269DA9FBE44}" dt="2024-09-19T03:04:55.495" v="1846" actId="1076"/>
          <ac:spMkLst>
            <pc:docMk/>
            <pc:sldMk cId="1110202599" sldId="268"/>
            <ac:spMk id="20" creationId="{8EB0CBE2-0A4A-3D79-8441-2126FED0D915}"/>
          </ac:spMkLst>
        </pc:spChg>
        <pc:spChg chg="del mod">
          <ac:chgData name="Javan Cassidy" userId="aa3b0ee3614d2b3a" providerId="LiveId" clId="{64DE6897-0ABF-4135-BC81-3269DA9FBE44}" dt="2024-09-19T03:04:33.427" v="1841" actId="478"/>
          <ac:spMkLst>
            <pc:docMk/>
            <pc:sldMk cId="1110202599" sldId="268"/>
            <ac:spMk id="21" creationId="{8CF7821C-0C02-2211-A7FB-A883CE54AEA0}"/>
          </ac:spMkLst>
        </pc:spChg>
        <pc:picChg chg="add mod">
          <ac:chgData name="Javan Cassidy" userId="aa3b0ee3614d2b3a" providerId="LiveId" clId="{64DE6897-0ABF-4135-BC81-3269DA9FBE44}" dt="2024-09-19T03:05:08.151" v="1847" actId="1076"/>
          <ac:picMkLst>
            <pc:docMk/>
            <pc:sldMk cId="1110202599" sldId="268"/>
            <ac:picMk id="6" creationId="{446DD2B9-7824-8372-DFE0-7B57B8BCC19D}"/>
          </ac:picMkLst>
        </pc:picChg>
      </pc:sldChg>
      <pc:sldChg chg="addSp delSp modSp add mod modAnim modNotesTx">
        <pc:chgData name="Javan Cassidy" userId="aa3b0ee3614d2b3a" providerId="LiveId" clId="{64DE6897-0ABF-4135-BC81-3269DA9FBE44}" dt="2024-09-19T05:06:10.972" v="2795"/>
        <pc:sldMkLst>
          <pc:docMk/>
          <pc:sldMk cId="1656257960" sldId="269"/>
        </pc:sldMkLst>
        <pc:spChg chg="mod">
          <ac:chgData name="Javan Cassidy" userId="aa3b0ee3614d2b3a" providerId="LiveId" clId="{64DE6897-0ABF-4135-BC81-3269DA9FBE44}" dt="2024-09-19T04:22:07.868" v="2425" actId="207"/>
          <ac:spMkLst>
            <pc:docMk/>
            <pc:sldMk cId="1656257960" sldId="269"/>
            <ac:spMk id="2" creationId="{92167E98-26DE-1AD7-09D3-53BB8E44A493}"/>
          </ac:spMkLst>
        </pc:spChg>
        <pc:spChg chg="del">
          <ac:chgData name="Javan Cassidy" userId="aa3b0ee3614d2b3a" providerId="LiveId" clId="{64DE6897-0ABF-4135-BC81-3269DA9FBE44}" dt="2024-09-19T03:29:11.956" v="1923" actId="478"/>
          <ac:spMkLst>
            <pc:docMk/>
            <pc:sldMk cId="1656257960" sldId="269"/>
            <ac:spMk id="5" creationId="{82DE3139-A434-C1DB-1105-9075B73F6714}"/>
          </ac:spMkLst>
        </pc:spChg>
        <pc:spChg chg="add del mod">
          <ac:chgData name="Javan Cassidy" userId="aa3b0ee3614d2b3a" providerId="LiveId" clId="{64DE6897-0ABF-4135-BC81-3269DA9FBE44}" dt="2024-09-19T03:38:37.562" v="1977" actId="478"/>
          <ac:spMkLst>
            <pc:docMk/>
            <pc:sldMk cId="1656257960" sldId="269"/>
            <ac:spMk id="6" creationId="{D6B5BAAF-2114-7AF4-57E7-BBE906AAEF5D}"/>
          </ac:spMkLst>
        </pc:spChg>
        <pc:spChg chg="add mod">
          <ac:chgData name="Javan Cassidy" userId="aa3b0ee3614d2b3a" providerId="LiveId" clId="{64DE6897-0ABF-4135-BC81-3269DA9FBE44}" dt="2024-09-19T03:46:26.007" v="2006" actId="2711"/>
          <ac:spMkLst>
            <pc:docMk/>
            <pc:sldMk cId="1656257960" sldId="269"/>
            <ac:spMk id="18" creationId="{CB31AB7B-0319-EF02-424B-BC5A983A3A6B}"/>
          </ac:spMkLst>
        </pc:spChg>
        <pc:spChg chg="add mod">
          <ac:chgData name="Javan Cassidy" userId="aa3b0ee3614d2b3a" providerId="LiveId" clId="{64DE6897-0ABF-4135-BC81-3269DA9FBE44}" dt="2024-09-19T03:48:03.387" v="2019" actId="1076"/>
          <ac:spMkLst>
            <pc:docMk/>
            <pc:sldMk cId="1656257960" sldId="269"/>
            <ac:spMk id="19" creationId="{D3CAEC1B-27F3-C415-8503-F61138E3451B}"/>
          </ac:spMkLst>
        </pc:spChg>
        <pc:spChg chg="mod">
          <ac:chgData name="Javan Cassidy" userId="aa3b0ee3614d2b3a" providerId="LiveId" clId="{64DE6897-0ABF-4135-BC81-3269DA9FBE44}" dt="2024-09-19T03:29:18.054" v="1924" actId="1076"/>
          <ac:spMkLst>
            <pc:docMk/>
            <pc:sldMk cId="1656257960" sldId="269"/>
            <ac:spMk id="22" creationId="{4DAF69AF-CEF3-73C1-059C-7B4CA4E7828A}"/>
          </ac:spMkLst>
        </pc:spChg>
        <pc:spChg chg="mod">
          <ac:chgData name="Javan Cassidy" userId="aa3b0ee3614d2b3a" providerId="LiveId" clId="{64DE6897-0ABF-4135-BC81-3269DA9FBE44}" dt="2024-09-19T03:47:52.222" v="2018" actId="14100"/>
          <ac:spMkLst>
            <pc:docMk/>
            <pc:sldMk cId="1656257960" sldId="269"/>
            <ac:spMk id="24" creationId="{D47F4438-3387-EA86-6AC3-DFC30A90A8A2}"/>
          </ac:spMkLst>
        </pc:spChg>
        <pc:spChg chg="del mod">
          <ac:chgData name="Javan Cassidy" userId="aa3b0ee3614d2b3a" providerId="LiveId" clId="{64DE6897-0ABF-4135-BC81-3269DA9FBE44}" dt="2024-09-19T03:45:12.389" v="1991" actId="478"/>
          <ac:spMkLst>
            <pc:docMk/>
            <pc:sldMk cId="1656257960" sldId="269"/>
            <ac:spMk id="25" creationId="{8C42EDD4-CD17-998A-81E6-63729E26E9CE}"/>
          </ac:spMkLst>
        </pc:spChg>
        <pc:picChg chg="add del mod">
          <ac:chgData name="Javan Cassidy" userId="aa3b0ee3614d2b3a" providerId="LiveId" clId="{64DE6897-0ABF-4135-BC81-3269DA9FBE44}" dt="2024-09-19T03:42:49.635" v="1982" actId="478"/>
          <ac:picMkLst>
            <pc:docMk/>
            <pc:sldMk cId="1656257960" sldId="269"/>
            <ac:picMk id="7" creationId="{DD780F3C-DE6B-DFD1-219D-BE0EC29308D4}"/>
          </ac:picMkLst>
        </pc:picChg>
        <pc:picChg chg="add mod">
          <ac:chgData name="Javan Cassidy" userId="aa3b0ee3614d2b3a" providerId="LiveId" clId="{64DE6897-0ABF-4135-BC81-3269DA9FBE44}" dt="2024-09-19T03:46:44.115" v="2009" actId="1076"/>
          <ac:picMkLst>
            <pc:docMk/>
            <pc:sldMk cId="1656257960" sldId="269"/>
            <ac:picMk id="10" creationId="{21EF25D5-36BC-F344-EA30-C41799C4FAFE}"/>
          </ac:picMkLst>
        </pc:picChg>
        <pc:picChg chg="add mod">
          <ac:chgData name="Javan Cassidy" userId="aa3b0ee3614d2b3a" providerId="LiveId" clId="{64DE6897-0ABF-4135-BC81-3269DA9FBE44}" dt="2024-09-19T03:45:45.061" v="2001" actId="1076"/>
          <ac:picMkLst>
            <pc:docMk/>
            <pc:sldMk cId="1656257960" sldId="269"/>
            <ac:picMk id="14" creationId="{0A8A4702-BC5D-620C-B7E2-D5E3B60EE1FC}"/>
          </ac:picMkLst>
        </pc:picChg>
        <pc:picChg chg="add del">
          <ac:chgData name="Javan Cassidy" userId="aa3b0ee3614d2b3a" providerId="LiveId" clId="{64DE6897-0ABF-4135-BC81-3269DA9FBE44}" dt="2024-09-19T03:38:40.524" v="1978" actId="478"/>
          <ac:picMkLst>
            <pc:docMk/>
            <pc:sldMk cId="1656257960" sldId="269"/>
            <ac:picMk id="29" creationId="{52746871-DF60-1A30-D822-AFB7ED08571B}"/>
          </ac:picMkLst>
        </pc:picChg>
        <pc:picChg chg="add del">
          <ac:chgData name="Javan Cassidy" userId="aa3b0ee3614d2b3a" providerId="LiveId" clId="{64DE6897-0ABF-4135-BC81-3269DA9FBE44}" dt="2024-09-19T03:38:42.760" v="1979" actId="478"/>
          <ac:picMkLst>
            <pc:docMk/>
            <pc:sldMk cId="1656257960" sldId="269"/>
            <ac:picMk id="31" creationId="{3BCA707C-6700-4AC6-0E39-7E4F1DE909ED}"/>
          </ac:picMkLst>
        </pc:picChg>
      </pc:sldChg>
      <pc:sldChg chg="addSp delSp modSp add mod modAnim modNotesTx">
        <pc:chgData name="Javan Cassidy" userId="aa3b0ee3614d2b3a" providerId="LiveId" clId="{64DE6897-0ABF-4135-BC81-3269DA9FBE44}" dt="2024-09-19T05:06:31.983" v="2798"/>
        <pc:sldMkLst>
          <pc:docMk/>
          <pc:sldMk cId="3430191522" sldId="270"/>
        </pc:sldMkLst>
        <pc:spChg chg="mod">
          <ac:chgData name="Javan Cassidy" userId="aa3b0ee3614d2b3a" providerId="LiveId" clId="{64DE6897-0ABF-4135-BC81-3269DA9FBE44}" dt="2024-09-19T04:22:11.296" v="2426" actId="207"/>
          <ac:spMkLst>
            <pc:docMk/>
            <pc:sldMk cId="3430191522" sldId="270"/>
            <ac:spMk id="2" creationId="{92167E98-26DE-1AD7-09D3-53BB8E44A493}"/>
          </ac:spMkLst>
        </pc:spChg>
        <pc:spChg chg="mod">
          <ac:chgData name="Javan Cassidy" userId="aa3b0ee3614d2b3a" providerId="LiveId" clId="{64DE6897-0ABF-4135-BC81-3269DA9FBE44}" dt="2024-09-19T03:49:12.441" v="2023" actId="14100"/>
          <ac:spMkLst>
            <pc:docMk/>
            <pc:sldMk cId="3430191522" sldId="270"/>
            <ac:spMk id="18" creationId="{CB31AB7B-0319-EF02-424B-BC5A983A3A6B}"/>
          </ac:spMkLst>
        </pc:spChg>
        <pc:spChg chg="mod">
          <ac:chgData name="Javan Cassidy" userId="aa3b0ee3614d2b3a" providerId="LiveId" clId="{64DE6897-0ABF-4135-BC81-3269DA9FBE44}" dt="2024-09-19T03:49:56.506" v="2025" actId="14100"/>
          <ac:spMkLst>
            <pc:docMk/>
            <pc:sldMk cId="3430191522" sldId="270"/>
            <ac:spMk id="19" creationId="{D3CAEC1B-27F3-C415-8503-F61138E3451B}"/>
          </ac:spMkLst>
        </pc:spChg>
        <pc:picChg chg="add mod">
          <ac:chgData name="Javan Cassidy" userId="aa3b0ee3614d2b3a" providerId="LiveId" clId="{64DE6897-0ABF-4135-BC81-3269DA9FBE44}" dt="2024-09-19T03:50:55.939" v="2032" actId="1076"/>
          <ac:picMkLst>
            <pc:docMk/>
            <pc:sldMk cId="3430191522" sldId="270"/>
            <ac:picMk id="5" creationId="{8A761F9B-59D5-9945-EC22-584325D360F3}"/>
          </ac:picMkLst>
        </pc:picChg>
        <pc:picChg chg="del">
          <ac:chgData name="Javan Cassidy" userId="aa3b0ee3614d2b3a" providerId="LiveId" clId="{64DE6897-0ABF-4135-BC81-3269DA9FBE44}" dt="2024-09-19T03:50:06.080" v="2026" actId="478"/>
          <ac:picMkLst>
            <pc:docMk/>
            <pc:sldMk cId="3430191522" sldId="270"/>
            <ac:picMk id="10" creationId="{21EF25D5-36BC-F344-EA30-C41799C4FAFE}"/>
          </ac:picMkLst>
        </pc:picChg>
        <pc:picChg chg="del">
          <ac:chgData name="Javan Cassidy" userId="aa3b0ee3614d2b3a" providerId="LiveId" clId="{64DE6897-0ABF-4135-BC81-3269DA9FBE44}" dt="2024-09-19T03:50:08.091" v="2027" actId="478"/>
          <ac:picMkLst>
            <pc:docMk/>
            <pc:sldMk cId="3430191522" sldId="270"/>
            <ac:picMk id="14" creationId="{0A8A4702-BC5D-620C-B7E2-D5E3B60EE1FC}"/>
          </ac:picMkLst>
        </pc:picChg>
      </pc:sldChg>
      <pc:sldChg chg="addSp delSp modSp add mod modAnim modNotesTx">
        <pc:chgData name="Javan Cassidy" userId="aa3b0ee3614d2b3a" providerId="LiveId" clId="{64DE6897-0ABF-4135-BC81-3269DA9FBE44}" dt="2024-09-19T05:06:57.759" v="2801"/>
        <pc:sldMkLst>
          <pc:docMk/>
          <pc:sldMk cId="1636162126" sldId="271"/>
        </pc:sldMkLst>
        <pc:spChg chg="mod">
          <ac:chgData name="Javan Cassidy" userId="aa3b0ee3614d2b3a" providerId="LiveId" clId="{64DE6897-0ABF-4135-BC81-3269DA9FBE44}" dt="2024-09-19T04:22:14.876" v="2427" actId="207"/>
          <ac:spMkLst>
            <pc:docMk/>
            <pc:sldMk cId="1636162126" sldId="271"/>
            <ac:spMk id="2" creationId="{92167E98-26DE-1AD7-09D3-53BB8E44A493}"/>
          </ac:spMkLst>
        </pc:spChg>
        <pc:spChg chg="del mod">
          <ac:chgData name="Javan Cassidy" userId="aa3b0ee3614d2b3a" providerId="LiveId" clId="{64DE6897-0ABF-4135-BC81-3269DA9FBE44}" dt="2024-09-19T03:53:29.932" v="2053" actId="478"/>
          <ac:spMkLst>
            <pc:docMk/>
            <pc:sldMk cId="1636162126" sldId="271"/>
            <ac:spMk id="17" creationId="{88543017-FDAD-4EC5-723E-2D22ED64C40A}"/>
          </ac:spMkLst>
        </pc:spChg>
        <pc:spChg chg="mod">
          <ac:chgData name="Javan Cassidy" userId="aa3b0ee3614d2b3a" providerId="LiveId" clId="{64DE6897-0ABF-4135-BC81-3269DA9FBE44}" dt="2024-09-19T03:52:44.937" v="2046" actId="14100"/>
          <ac:spMkLst>
            <pc:docMk/>
            <pc:sldMk cId="1636162126" sldId="271"/>
            <ac:spMk id="18" creationId="{CB31AB7B-0319-EF02-424B-BC5A983A3A6B}"/>
          </ac:spMkLst>
        </pc:spChg>
        <pc:spChg chg="add del mod">
          <ac:chgData name="Javan Cassidy" userId="aa3b0ee3614d2b3a" providerId="LiveId" clId="{64DE6897-0ABF-4135-BC81-3269DA9FBE44}" dt="2024-09-19T03:53:51.641" v="2059" actId="14100"/>
          <ac:spMkLst>
            <pc:docMk/>
            <pc:sldMk cId="1636162126" sldId="271"/>
            <ac:spMk id="19" creationId="{D3CAEC1B-27F3-C415-8503-F61138E3451B}"/>
          </ac:spMkLst>
        </pc:spChg>
        <pc:picChg chg="add del">
          <ac:chgData name="Javan Cassidy" userId="aa3b0ee3614d2b3a" providerId="LiveId" clId="{64DE6897-0ABF-4135-BC81-3269DA9FBE44}" dt="2024-09-19T03:53:32.462" v="2054" actId="478"/>
          <ac:picMkLst>
            <pc:docMk/>
            <pc:sldMk cId="1636162126" sldId="271"/>
            <ac:picMk id="5" creationId="{8A761F9B-59D5-9945-EC22-584325D360F3}"/>
          </ac:picMkLst>
        </pc:picChg>
        <pc:picChg chg="add del">
          <ac:chgData name="Javan Cassidy" userId="aa3b0ee3614d2b3a" providerId="LiveId" clId="{64DE6897-0ABF-4135-BC81-3269DA9FBE44}" dt="2024-09-19T03:53:20.993" v="2050" actId="22"/>
          <ac:picMkLst>
            <pc:docMk/>
            <pc:sldMk cId="1636162126" sldId="271"/>
            <ac:picMk id="6" creationId="{88606BCF-05C0-F816-FB29-7959005CFEC4}"/>
          </ac:picMkLst>
        </pc:picChg>
        <pc:picChg chg="add mod">
          <ac:chgData name="Javan Cassidy" userId="aa3b0ee3614d2b3a" providerId="LiveId" clId="{64DE6897-0ABF-4135-BC81-3269DA9FBE44}" dt="2024-09-19T03:53:45.063" v="2058" actId="14100"/>
          <ac:picMkLst>
            <pc:docMk/>
            <pc:sldMk cId="1636162126" sldId="271"/>
            <ac:picMk id="8" creationId="{0B01E624-C0EC-9BCB-1EE3-D2235DBEBAED}"/>
          </ac:picMkLst>
        </pc:picChg>
      </pc:sldChg>
      <pc:sldChg chg="addSp delSp modSp add mod delAnim modAnim modNotesTx">
        <pc:chgData name="Javan Cassidy" userId="aa3b0ee3614d2b3a" providerId="LiveId" clId="{64DE6897-0ABF-4135-BC81-3269DA9FBE44}" dt="2024-09-19T05:07:22.143" v="2804"/>
        <pc:sldMkLst>
          <pc:docMk/>
          <pc:sldMk cId="1159301339" sldId="272"/>
        </pc:sldMkLst>
        <pc:spChg chg="mod">
          <ac:chgData name="Javan Cassidy" userId="aa3b0ee3614d2b3a" providerId="LiveId" clId="{64DE6897-0ABF-4135-BC81-3269DA9FBE44}" dt="2024-09-19T04:22:19.972" v="2428" actId="207"/>
          <ac:spMkLst>
            <pc:docMk/>
            <pc:sldMk cId="1159301339" sldId="272"/>
            <ac:spMk id="2" creationId="{92167E98-26DE-1AD7-09D3-53BB8E44A493}"/>
          </ac:spMkLst>
        </pc:spChg>
        <pc:spChg chg="mod">
          <ac:chgData name="Javan Cassidy" userId="aa3b0ee3614d2b3a" providerId="LiveId" clId="{64DE6897-0ABF-4135-BC81-3269DA9FBE44}" dt="2024-09-19T03:54:47.484" v="2066" actId="14100"/>
          <ac:spMkLst>
            <pc:docMk/>
            <pc:sldMk cId="1159301339" sldId="272"/>
            <ac:spMk id="18" creationId="{CB31AB7B-0319-EF02-424B-BC5A983A3A6B}"/>
          </ac:spMkLst>
        </pc:spChg>
        <pc:spChg chg="mod">
          <ac:chgData name="Javan Cassidy" userId="aa3b0ee3614d2b3a" providerId="LiveId" clId="{64DE6897-0ABF-4135-BC81-3269DA9FBE44}" dt="2024-09-19T03:56:20.529" v="2074"/>
          <ac:spMkLst>
            <pc:docMk/>
            <pc:sldMk cId="1159301339" sldId="272"/>
            <ac:spMk id="19" creationId="{D3CAEC1B-27F3-C415-8503-F61138E3451B}"/>
          </ac:spMkLst>
        </pc:spChg>
        <pc:picChg chg="add mod">
          <ac:chgData name="Javan Cassidy" userId="aa3b0ee3614d2b3a" providerId="LiveId" clId="{64DE6897-0ABF-4135-BC81-3269DA9FBE44}" dt="2024-09-19T03:56:07.233" v="2073" actId="1076"/>
          <ac:picMkLst>
            <pc:docMk/>
            <pc:sldMk cId="1159301339" sldId="272"/>
            <ac:picMk id="5" creationId="{B94C77C0-C0EB-B96D-FA17-389629FFADC0}"/>
          </ac:picMkLst>
        </pc:picChg>
        <pc:picChg chg="del">
          <ac:chgData name="Javan Cassidy" userId="aa3b0ee3614d2b3a" providerId="LiveId" clId="{64DE6897-0ABF-4135-BC81-3269DA9FBE44}" dt="2024-09-19T03:55:49.961" v="2067" actId="478"/>
          <ac:picMkLst>
            <pc:docMk/>
            <pc:sldMk cId="1159301339" sldId="272"/>
            <ac:picMk id="8" creationId="{0B01E624-C0EC-9BCB-1EE3-D2235DBEBAED}"/>
          </ac:picMkLst>
        </pc:picChg>
      </pc:sldChg>
      <pc:sldChg chg="addSp delSp modSp add mod delAnim modAnim modNotesTx">
        <pc:chgData name="Javan Cassidy" userId="aa3b0ee3614d2b3a" providerId="LiveId" clId="{64DE6897-0ABF-4135-BC81-3269DA9FBE44}" dt="2024-09-19T05:07:45.743" v="2807"/>
        <pc:sldMkLst>
          <pc:docMk/>
          <pc:sldMk cId="2832137417" sldId="273"/>
        </pc:sldMkLst>
        <pc:spChg chg="mod">
          <ac:chgData name="Javan Cassidy" userId="aa3b0ee3614d2b3a" providerId="LiveId" clId="{64DE6897-0ABF-4135-BC81-3269DA9FBE44}" dt="2024-09-19T04:22:23.584" v="2429" actId="207"/>
          <ac:spMkLst>
            <pc:docMk/>
            <pc:sldMk cId="2832137417" sldId="273"/>
            <ac:spMk id="2" creationId="{92167E98-26DE-1AD7-09D3-53BB8E44A493}"/>
          </ac:spMkLst>
        </pc:spChg>
        <pc:spChg chg="mod">
          <ac:chgData name="Javan Cassidy" userId="aa3b0ee3614d2b3a" providerId="LiveId" clId="{64DE6897-0ABF-4135-BC81-3269DA9FBE44}" dt="2024-09-19T03:57:23.189" v="2083" actId="14100"/>
          <ac:spMkLst>
            <pc:docMk/>
            <pc:sldMk cId="2832137417" sldId="273"/>
            <ac:spMk id="18" creationId="{CB31AB7B-0319-EF02-424B-BC5A983A3A6B}"/>
          </ac:spMkLst>
        </pc:spChg>
        <pc:spChg chg="mod">
          <ac:chgData name="Javan Cassidy" userId="aa3b0ee3614d2b3a" providerId="LiveId" clId="{64DE6897-0ABF-4135-BC81-3269DA9FBE44}" dt="2024-09-19T04:37:54.972" v="2614" actId="1076"/>
          <ac:spMkLst>
            <pc:docMk/>
            <pc:sldMk cId="2832137417" sldId="273"/>
            <ac:spMk id="19" creationId="{D3CAEC1B-27F3-C415-8503-F61138E3451B}"/>
          </ac:spMkLst>
        </pc:spChg>
        <pc:picChg chg="mod ord">
          <ac:chgData name="Javan Cassidy" userId="aa3b0ee3614d2b3a" providerId="LiveId" clId="{64DE6897-0ABF-4135-BC81-3269DA9FBE44}" dt="2024-09-19T04:35:18.608" v="2591" actId="166"/>
          <ac:picMkLst>
            <pc:docMk/>
            <pc:sldMk cId="2832137417" sldId="273"/>
            <ac:picMk id="4" creationId="{B67E29A4-C009-B823-7BCE-50E9A3021980}"/>
          </ac:picMkLst>
        </pc:picChg>
        <pc:picChg chg="del">
          <ac:chgData name="Javan Cassidy" userId="aa3b0ee3614d2b3a" providerId="LiveId" clId="{64DE6897-0ABF-4135-BC81-3269DA9FBE44}" dt="2024-09-19T03:58:09.124" v="2085" actId="478"/>
          <ac:picMkLst>
            <pc:docMk/>
            <pc:sldMk cId="2832137417" sldId="273"/>
            <ac:picMk id="5" creationId="{B94C77C0-C0EB-B96D-FA17-389629FFADC0}"/>
          </ac:picMkLst>
        </pc:picChg>
        <pc:picChg chg="add mod">
          <ac:chgData name="Javan Cassidy" userId="aa3b0ee3614d2b3a" providerId="LiveId" clId="{64DE6897-0ABF-4135-BC81-3269DA9FBE44}" dt="2024-09-19T04:37:40.837" v="2612" actId="1076"/>
          <ac:picMkLst>
            <pc:docMk/>
            <pc:sldMk cId="2832137417" sldId="273"/>
            <ac:picMk id="6" creationId="{C257B9DB-D75E-B6F1-EE52-DEE9DB7F8CBC}"/>
          </ac:picMkLst>
        </pc:picChg>
        <pc:picChg chg="add mod ord">
          <ac:chgData name="Javan Cassidy" userId="aa3b0ee3614d2b3a" providerId="LiveId" clId="{64DE6897-0ABF-4135-BC81-3269DA9FBE44}" dt="2024-09-19T04:37:47.201" v="2613" actId="1076"/>
          <ac:picMkLst>
            <pc:docMk/>
            <pc:sldMk cId="2832137417" sldId="273"/>
            <ac:picMk id="8" creationId="{F1A08327-DA21-628F-545D-1DDC7CE45CB7}"/>
          </ac:picMkLst>
        </pc:picChg>
      </pc:sldChg>
      <pc:sldChg chg="addSp delSp modSp add mod modAnim modNotesTx">
        <pc:chgData name="Javan Cassidy" userId="aa3b0ee3614d2b3a" providerId="LiveId" clId="{64DE6897-0ABF-4135-BC81-3269DA9FBE44}" dt="2024-09-19T05:08:09.319" v="2810"/>
        <pc:sldMkLst>
          <pc:docMk/>
          <pc:sldMk cId="893784570" sldId="274"/>
        </pc:sldMkLst>
        <pc:spChg chg="mod">
          <ac:chgData name="Javan Cassidy" userId="aa3b0ee3614d2b3a" providerId="LiveId" clId="{64DE6897-0ABF-4135-BC81-3269DA9FBE44}" dt="2024-09-19T04:22:28.303" v="2430" actId="207"/>
          <ac:spMkLst>
            <pc:docMk/>
            <pc:sldMk cId="893784570" sldId="274"/>
            <ac:spMk id="2" creationId="{92167E98-26DE-1AD7-09D3-53BB8E44A493}"/>
          </ac:spMkLst>
        </pc:spChg>
        <pc:spChg chg="mod">
          <ac:chgData name="Javan Cassidy" userId="aa3b0ee3614d2b3a" providerId="LiveId" clId="{64DE6897-0ABF-4135-BC81-3269DA9FBE44}" dt="2024-09-19T03:59:14.475" v="2094" actId="14100"/>
          <ac:spMkLst>
            <pc:docMk/>
            <pc:sldMk cId="893784570" sldId="274"/>
            <ac:spMk id="18" creationId="{CB31AB7B-0319-EF02-424B-BC5A983A3A6B}"/>
          </ac:spMkLst>
        </pc:spChg>
        <pc:spChg chg="mod">
          <ac:chgData name="Javan Cassidy" userId="aa3b0ee3614d2b3a" providerId="LiveId" clId="{64DE6897-0ABF-4135-BC81-3269DA9FBE44}" dt="2024-09-19T03:59:23.590" v="2095"/>
          <ac:spMkLst>
            <pc:docMk/>
            <pc:sldMk cId="893784570" sldId="274"/>
            <ac:spMk id="19" creationId="{D3CAEC1B-27F3-C415-8503-F61138E3451B}"/>
          </ac:spMkLst>
        </pc:spChg>
        <pc:picChg chg="add mod">
          <ac:chgData name="Javan Cassidy" userId="aa3b0ee3614d2b3a" providerId="LiveId" clId="{64DE6897-0ABF-4135-BC81-3269DA9FBE44}" dt="2024-09-19T03:59:57.972" v="2099" actId="1076"/>
          <ac:picMkLst>
            <pc:docMk/>
            <pc:sldMk cId="893784570" sldId="274"/>
            <ac:picMk id="5" creationId="{7684E064-6F07-B84B-377A-79C86AF00125}"/>
          </ac:picMkLst>
        </pc:picChg>
        <pc:picChg chg="del">
          <ac:chgData name="Javan Cassidy" userId="aa3b0ee3614d2b3a" providerId="LiveId" clId="{64DE6897-0ABF-4135-BC81-3269DA9FBE44}" dt="2024-09-19T03:59:50.655" v="2096" actId="478"/>
          <ac:picMkLst>
            <pc:docMk/>
            <pc:sldMk cId="893784570" sldId="274"/>
            <ac:picMk id="6" creationId="{C257B9DB-D75E-B6F1-EE52-DEE9DB7F8CBC}"/>
          </ac:picMkLst>
        </pc:picChg>
      </pc:sldChg>
      <pc:sldChg chg="addSp delSp modSp add mod delAnim modAnim modNotesTx">
        <pc:chgData name="Javan Cassidy" userId="aa3b0ee3614d2b3a" providerId="LiveId" clId="{64DE6897-0ABF-4135-BC81-3269DA9FBE44}" dt="2024-09-19T04:23:06.889" v="2434" actId="207"/>
        <pc:sldMkLst>
          <pc:docMk/>
          <pc:sldMk cId="940315927" sldId="275"/>
        </pc:sldMkLst>
        <pc:spChg chg="add del mod">
          <ac:chgData name="Javan Cassidy" userId="aa3b0ee3614d2b3a" providerId="LiveId" clId="{64DE6897-0ABF-4135-BC81-3269DA9FBE44}" dt="2024-09-19T04:23:06.889" v="2434" actId="207"/>
          <ac:spMkLst>
            <pc:docMk/>
            <pc:sldMk cId="940315927" sldId="275"/>
            <ac:spMk id="2" creationId="{92167E98-26DE-1AD7-09D3-53BB8E44A493}"/>
          </ac:spMkLst>
        </pc:spChg>
        <pc:spChg chg="add del mod">
          <ac:chgData name="Javan Cassidy" userId="aa3b0ee3614d2b3a" providerId="LiveId" clId="{64DE6897-0ABF-4135-BC81-3269DA9FBE44}" dt="2024-09-19T04:05:01.941" v="2111" actId="478"/>
          <ac:spMkLst>
            <pc:docMk/>
            <pc:sldMk cId="940315927" sldId="275"/>
            <ac:spMk id="6" creationId="{72DD7065-B20A-F19A-54DF-5C6959D35742}"/>
          </ac:spMkLst>
        </pc:spChg>
        <pc:spChg chg="del">
          <ac:chgData name="Javan Cassidy" userId="aa3b0ee3614d2b3a" providerId="LiveId" clId="{64DE6897-0ABF-4135-BC81-3269DA9FBE44}" dt="2024-09-19T04:04:51.364" v="2107" actId="478"/>
          <ac:spMkLst>
            <pc:docMk/>
            <pc:sldMk cId="940315927" sldId="275"/>
            <ac:spMk id="18" creationId="{CB31AB7B-0319-EF02-424B-BC5A983A3A6B}"/>
          </ac:spMkLst>
        </pc:spChg>
        <pc:spChg chg="del mod">
          <ac:chgData name="Javan Cassidy" userId="aa3b0ee3614d2b3a" providerId="LiveId" clId="{64DE6897-0ABF-4135-BC81-3269DA9FBE44}" dt="2024-09-19T04:04:49.268" v="2106" actId="478"/>
          <ac:spMkLst>
            <pc:docMk/>
            <pc:sldMk cId="940315927" sldId="275"/>
            <ac:spMk id="19" creationId="{D3CAEC1B-27F3-C415-8503-F61138E3451B}"/>
          </ac:spMkLst>
        </pc:spChg>
        <pc:spChg chg="del">
          <ac:chgData name="Javan Cassidy" userId="aa3b0ee3614d2b3a" providerId="LiveId" clId="{64DE6897-0ABF-4135-BC81-3269DA9FBE44}" dt="2024-09-19T04:04:54.882" v="2109" actId="478"/>
          <ac:spMkLst>
            <pc:docMk/>
            <pc:sldMk cId="940315927" sldId="275"/>
            <ac:spMk id="22" creationId="{4DAF69AF-CEF3-73C1-059C-7B4CA4E7828A}"/>
          </ac:spMkLst>
        </pc:spChg>
        <pc:spChg chg="del">
          <ac:chgData name="Javan Cassidy" userId="aa3b0ee3614d2b3a" providerId="LiveId" clId="{64DE6897-0ABF-4135-BC81-3269DA9FBE44}" dt="2024-09-19T04:04:53.014" v="2108" actId="478"/>
          <ac:spMkLst>
            <pc:docMk/>
            <pc:sldMk cId="940315927" sldId="275"/>
            <ac:spMk id="24" creationId="{D47F4438-3387-EA86-6AC3-DFC30A90A8A2}"/>
          </ac:spMkLst>
        </pc:spChg>
        <pc:picChg chg="del">
          <ac:chgData name="Javan Cassidy" userId="aa3b0ee3614d2b3a" providerId="LiveId" clId="{64DE6897-0ABF-4135-BC81-3269DA9FBE44}" dt="2024-09-19T04:04:46.718" v="2104" actId="478"/>
          <ac:picMkLst>
            <pc:docMk/>
            <pc:sldMk cId="940315927" sldId="275"/>
            <ac:picMk id="5" creationId="{7684E064-6F07-B84B-377A-79C86AF00125}"/>
          </ac:picMkLst>
        </pc:picChg>
      </pc:sldChg>
      <pc:sldChg chg="addSp delSp modSp add mod delAnim modAnim modNotesTx">
        <pc:chgData name="Javan Cassidy" userId="aa3b0ee3614d2b3a" providerId="LiveId" clId="{64DE6897-0ABF-4135-BC81-3269DA9FBE44}" dt="2024-09-19T05:05:36.460" v="2792"/>
        <pc:sldMkLst>
          <pc:docMk/>
          <pc:sldMk cId="303930340" sldId="276"/>
        </pc:sldMkLst>
        <pc:spChg chg="mod">
          <ac:chgData name="Javan Cassidy" userId="aa3b0ee3614d2b3a" providerId="LiveId" clId="{64DE6897-0ABF-4135-BC81-3269DA9FBE44}" dt="2024-09-19T04:21:58.404" v="2423" actId="207"/>
          <ac:spMkLst>
            <pc:docMk/>
            <pc:sldMk cId="303930340" sldId="276"/>
            <ac:spMk id="2" creationId="{92167E98-26DE-1AD7-09D3-53BB8E44A493}"/>
          </ac:spMkLst>
        </pc:spChg>
        <pc:spChg chg="mod">
          <ac:chgData name="Javan Cassidy" userId="aa3b0ee3614d2b3a" providerId="LiveId" clId="{64DE6897-0ABF-4135-BC81-3269DA9FBE44}" dt="2024-09-19T04:09:35.561" v="2135" actId="20577"/>
          <ac:spMkLst>
            <pc:docMk/>
            <pc:sldMk cId="303930340" sldId="276"/>
            <ac:spMk id="5" creationId="{82DE3139-A434-C1DB-1105-9075B73F6714}"/>
          </ac:spMkLst>
        </pc:spChg>
        <pc:spChg chg="add mod">
          <ac:chgData name="Javan Cassidy" userId="aa3b0ee3614d2b3a" providerId="LiveId" clId="{64DE6897-0ABF-4135-BC81-3269DA9FBE44}" dt="2024-09-19T04:12:27.592" v="2162" actId="14100"/>
          <ac:spMkLst>
            <pc:docMk/>
            <pc:sldMk cId="303930340" sldId="276"/>
            <ac:spMk id="6" creationId="{FA213572-2CC5-C798-CC93-95C0A47E218F}"/>
          </ac:spMkLst>
        </pc:spChg>
        <pc:spChg chg="del mod">
          <ac:chgData name="Javan Cassidy" userId="aa3b0ee3614d2b3a" providerId="LiveId" clId="{64DE6897-0ABF-4135-BC81-3269DA9FBE44}" dt="2024-09-19T04:10:37.787" v="2142" actId="478"/>
          <ac:spMkLst>
            <pc:docMk/>
            <pc:sldMk cId="303930340" sldId="276"/>
            <ac:spMk id="22" creationId="{4DAF69AF-CEF3-73C1-059C-7B4CA4E7828A}"/>
          </ac:spMkLst>
        </pc:spChg>
        <pc:spChg chg="del">
          <ac:chgData name="Javan Cassidy" userId="aa3b0ee3614d2b3a" providerId="LiveId" clId="{64DE6897-0ABF-4135-BC81-3269DA9FBE44}" dt="2024-09-19T04:10:14.726" v="2139" actId="478"/>
          <ac:spMkLst>
            <pc:docMk/>
            <pc:sldMk cId="303930340" sldId="276"/>
            <ac:spMk id="24" creationId="{D47F4438-3387-EA86-6AC3-DFC30A90A8A2}"/>
          </ac:spMkLst>
        </pc:spChg>
        <pc:spChg chg="del">
          <ac:chgData name="Javan Cassidy" userId="aa3b0ee3614d2b3a" providerId="LiveId" clId="{64DE6897-0ABF-4135-BC81-3269DA9FBE44}" dt="2024-09-19T04:10:19.469" v="2140" actId="478"/>
          <ac:spMkLst>
            <pc:docMk/>
            <pc:sldMk cId="303930340" sldId="276"/>
            <ac:spMk id="25" creationId="{8C42EDD4-CD17-998A-81E6-63729E26E9CE}"/>
          </ac:spMkLst>
        </pc:spChg>
        <pc:picChg chg="add mod">
          <ac:chgData name="Javan Cassidy" userId="aa3b0ee3614d2b3a" providerId="LiveId" clId="{64DE6897-0ABF-4135-BC81-3269DA9FBE44}" dt="2024-09-19T04:12:40.540" v="2165" actId="14100"/>
          <ac:picMkLst>
            <pc:docMk/>
            <pc:sldMk cId="303930340" sldId="276"/>
            <ac:picMk id="8" creationId="{2E8A0838-E667-5B66-58AD-E9CF6B3AC0FB}"/>
          </ac:picMkLst>
        </pc:picChg>
        <pc:picChg chg="add mod">
          <ac:chgData name="Javan Cassidy" userId="aa3b0ee3614d2b3a" providerId="LiveId" clId="{64DE6897-0ABF-4135-BC81-3269DA9FBE44}" dt="2024-09-19T04:12:46.421" v="2167" actId="1076"/>
          <ac:picMkLst>
            <pc:docMk/>
            <pc:sldMk cId="303930340" sldId="276"/>
            <ac:picMk id="12" creationId="{FD570B03-60B4-A98B-7665-C91D148ED846}"/>
          </ac:picMkLst>
        </pc:picChg>
        <pc:picChg chg="del">
          <ac:chgData name="Javan Cassidy" userId="aa3b0ee3614d2b3a" providerId="LiveId" clId="{64DE6897-0ABF-4135-BC81-3269DA9FBE44}" dt="2024-09-19T04:10:08.770" v="2137" actId="478"/>
          <ac:picMkLst>
            <pc:docMk/>
            <pc:sldMk cId="303930340" sldId="276"/>
            <ac:picMk id="29" creationId="{52746871-DF60-1A30-D822-AFB7ED08571B}"/>
          </ac:picMkLst>
        </pc:picChg>
        <pc:picChg chg="del">
          <ac:chgData name="Javan Cassidy" userId="aa3b0ee3614d2b3a" providerId="LiveId" clId="{64DE6897-0ABF-4135-BC81-3269DA9FBE44}" dt="2024-09-19T04:10:10.806" v="2138" actId="478"/>
          <ac:picMkLst>
            <pc:docMk/>
            <pc:sldMk cId="303930340" sldId="276"/>
            <ac:picMk id="31" creationId="{3BCA707C-6700-4AC6-0E39-7E4F1DE909ED}"/>
          </ac:picMkLst>
        </pc:picChg>
      </pc:sldChg>
      <pc:sldChg chg="addSp delSp modSp add mod modAnim">
        <pc:chgData name="Javan Cassidy" userId="aa3b0ee3614d2b3a" providerId="LiveId" clId="{64DE6897-0ABF-4135-BC81-3269DA9FBE44}" dt="2024-09-19T05:05:12.578" v="2789"/>
        <pc:sldMkLst>
          <pc:docMk/>
          <pc:sldMk cId="3517323764" sldId="277"/>
        </pc:sldMkLst>
        <pc:spChg chg="mod">
          <ac:chgData name="Javan Cassidy" userId="aa3b0ee3614d2b3a" providerId="LiveId" clId="{64DE6897-0ABF-4135-BC81-3269DA9FBE44}" dt="2024-09-19T04:22:02.580" v="2424" actId="207"/>
          <ac:spMkLst>
            <pc:docMk/>
            <pc:sldMk cId="3517323764" sldId="277"/>
            <ac:spMk id="2" creationId="{92167E98-26DE-1AD7-09D3-53BB8E44A493}"/>
          </ac:spMkLst>
        </pc:spChg>
        <pc:spChg chg="mod">
          <ac:chgData name="Javan Cassidy" userId="aa3b0ee3614d2b3a" providerId="LiveId" clId="{64DE6897-0ABF-4135-BC81-3269DA9FBE44}" dt="2024-09-19T04:14:10.445" v="2183" actId="20577"/>
          <ac:spMkLst>
            <pc:docMk/>
            <pc:sldMk cId="3517323764" sldId="277"/>
            <ac:spMk id="6" creationId="{FA213572-2CC5-C798-CC93-95C0A47E218F}"/>
          </ac:spMkLst>
        </pc:spChg>
        <pc:picChg chg="add mod">
          <ac:chgData name="Javan Cassidy" userId="aa3b0ee3614d2b3a" providerId="LiveId" clId="{64DE6897-0ABF-4135-BC81-3269DA9FBE44}" dt="2024-09-19T04:13:57.316" v="2173" actId="1076"/>
          <ac:picMkLst>
            <pc:docMk/>
            <pc:sldMk cId="3517323764" sldId="277"/>
            <ac:picMk id="7" creationId="{34C05A62-54A7-260C-42A1-47D2080B0070}"/>
          </ac:picMkLst>
        </pc:picChg>
        <pc:picChg chg="del">
          <ac:chgData name="Javan Cassidy" userId="aa3b0ee3614d2b3a" providerId="LiveId" clId="{64DE6897-0ABF-4135-BC81-3269DA9FBE44}" dt="2024-09-19T04:13:42.176" v="2169" actId="478"/>
          <ac:picMkLst>
            <pc:docMk/>
            <pc:sldMk cId="3517323764" sldId="277"/>
            <ac:picMk id="8" creationId="{2E8A0838-E667-5B66-58AD-E9CF6B3AC0FB}"/>
          </ac:picMkLst>
        </pc:picChg>
        <pc:picChg chg="del">
          <ac:chgData name="Javan Cassidy" userId="aa3b0ee3614d2b3a" providerId="LiveId" clId="{64DE6897-0ABF-4135-BC81-3269DA9FBE44}" dt="2024-09-19T04:13:43.032" v="2170" actId="478"/>
          <ac:picMkLst>
            <pc:docMk/>
            <pc:sldMk cId="3517323764" sldId="277"/>
            <ac:picMk id="12" creationId="{FD570B03-60B4-A98B-7665-C91D148ED846}"/>
          </ac:picMkLst>
        </pc:picChg>
      </pc:sldChg>
      <pc:sldMasterChg chg="del delSldLayout">
        <pc:chgData name="Javan Cassidy" userId="aa3b0ee3614d2b3a" providerId="LiveId" clId="{64DE6897-0ABF-4135-BC81-3269DA9FBE44}" dt="2024-09-15T11:15:39.446" v="0" actId="26606"/>
        <pc:sldMasterMkLst>
          <pc:docMk/>
          <pc:sldMasterMk cId="234535823" sldId="2147483648"/>
        </pc:sldMasterMkLst>
        <pc:sldLayoutChg chg="del">
          <pc:chgData name="Javan Cassidy" userId="aa3b0ee3614d2b3a" providerId="LiveId" clId="{64DE6897-0ABF-4135-BC81-3269DA9FBE44}" dt="2024-09-15T11:15:39.446" v="0" actId="26606"/>
          <pc:sldLayoutMkLst>
            <pc:docMk/>
            <pc:sldMasterMk cId="234535823" sldId="2147483648"/>
            <pc:sldLayoutMk cId="2349777637" sldId="2147483649"/>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3902565484" sldId="2147483650"/>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433418006" sldId="2147483651"/>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1341493659" sldId="2147483652"/>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1317394771" sldId="2147483653"/>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3486188018" sldId="2147483654"/>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1645190551" sldId="2147483655"/>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815020919" sldId="2147483656"/>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1169872153" sldId="2147483657"/>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3492720421" sldId="2147483658"/>
          </pc:sldLayoutMkLst>
        </pc:sldLayoutChg>
        <pc:sldLayoutChg chg="del">
          <pc:chgData name="Javan Cassidy" userId="aa3b0ee3614d2b3a" providerId="LiveId" clId="{64DE6897-0ABF-4135-BC81-3269DA9FBE44}" dt="2024-09-15T11:15:39.446" v="0" actId="26606"/>
          <pc:sldLayoutMkLst>
            <pc:docMk/>
            <pc:sldMasterMk cId="234535823" sldId="2147483648"/>
            <pc:sldLayoutMk cId="2255619710" sldId="2147483659"/>
          </pc:sldLayoutMkLst>
        </pc:sldLayoutChg>
      </pc:sldMasterChg>
      <pc:sldMasterChg chg="add replId addSldLayout">
        <pc:chgData name="Javan Cassidy" userId="aa3b0ee3614d2b3a" providerId="LiveId" clId="{64DE6897-0ABF-4135-BC81-3269DA9FBE44}" dt="2024-09-15T11:15:39.446" v="0" actId="26606"/>
        <pc:sldMasterMkLst>
          <pc:docMk/>
          <pc:sldMasterMk cId="2481923637" sldId="2147483660"/>
        </pc:sldMasterMkLst>
        <pc:sldLayoutChg chg="add">
          <pc:chgData name="Javan Cassidy" userId="aa3b0ee3614d2b3a" providerId="LiveId" clId="{64DE6897-0ABF-4135-BC81-3269DA9FBE44}" dt="2024-09-15T11:15:39.446" v="0" actId="26606"/>
          <pc:sldLayoutMkLst>
            <pc:docMk/>
            <pc:sldMasterMk cId="2481923637" sldId="2147483660"/>
            <pc:sldLayoutMk cId="2816063501" sldId="2147483661"/>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3677652061" sldId="2147483662"/>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3873318906" sldId="2147483663"/>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1802868699" sldId="2147483664"/>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1092349111" sldId="2147483665"/>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1245985537" sldId="2147483666"/>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748789969" sldId="2147483667"/>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3428811514" sldId="2147483668"/>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535652273" sldId="2147483669"/>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1326844253" sldId="2147483670"/>
          </pc:sldLayoutMkLst>
        </pc:sldLayoutChg>
        <pc:sldLayoutChg chg="add replId">
          <pc:chgData name="Javan Cassidy" userId="aa3b0ee3614d2b3a" providerId="LiveId" clId="{64DE6897-0ABF-4135-BC81-3269DA9FBE44}" dt="2024-09-15T11:15:39.446" v="0" actId="26606"/>
          <pc:sldLayoutMkLst>
            <pc:docMk/>
            <pc:sldMasterMk cId="2481923637" sldId="2147483660"/>
            <pc:sldLayoutMk cId="146456697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B7F40-CDD0-4679-BEEA-133353F123AA}" type="datetimeFigureOut">
              <a:rPr lang="en-GB" smtClean="0"/>
              <a:t>19/09/2024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5C499-06AD-4298-9B01-3A62B53FEEAE}" type="slidenum">
              <a:rPr lang="en-GB" smtClean="0"/>
              <a:t>‹#›</a:t>
            </a:fld>
            <a:endParaRPr lang="en-GB"/>
          </a:p>
        </p:txBody>
      </p:sp>
    </p:spTree>
    <p:extLst>
      <p:ext uri="{BB962C8B-B14F-4D97-AF65-F5344CB8AC3E}">
        <p14:creationId xmlns:p14="http://schemas.microsoft.com/office/powerpoint/2010/main" val="2034872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dirty="0" err="1"/>
              <a:t>organised</a:t>
            </a:r>
            <a:r>
              <a:rPr lang="en-US" dirty="0"/>
              <a:t> our Jira board with "To-do", "In-progress", and "Done" columns, breaking tasks into smaller sub-tasks. This helped track progress, </a:t>
            </a:r>
            <a:r>
              <a:rPr lang="en-US" dirty="0" err="1"/>
              <a:t>prioritise</a:t>
            </a:r>
            <a:r>
              <a:rPr lang="en-US" dirty="0"/>
              <a:t> work, and maintain accountability within the team, ensuring smooth collaboration throughout the project. Here's a screenshot/demo of our Jira board to show how we managed tasks.</a:t>
            </a:r>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2</a:t>
            </a:fld>
            <a:endParaRPr lang="en-GB"/>
          </a:p>
        </p:txBody>
      </p:sp>
    </p:spTree>
    <p:extLst>
      <p:ext uri="{BB962C8B-B14F-4D97-AF65-F5344CB8AC3E}">
        <p14:creationId xmlns:p14="http://schemas.microsoft.com/office/powerpoint/2010/main" val="3977788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backend setup, we developed a robust API using Node.js, Express, and MongoDB to manage fuel stations and auction items. One of the key features is the CRUD operations (Create, Read, Update, Delete), which allow seamless interaction with the MongoDB database.</a:t>
            </a:r>
          </a:p>
          <a:p>
            <a:r>
              <a:rPr lang="en-US" dirty="0"/>
              <a:t>For instance, the </a:t>
            </a:r>
            <a:r>
              <a:rPr lang="en-US" b="1" dirty="0"/>
              <a:t>stationRoutes.js</a:t>
            </a:r>
            <a:r>
              <a:rPr lang="en-US" dirty="0"/>
              <a:t> handles operations like fetching all stations, retrieving specific stations by ID, and updating or deleting station records. Additionally, a </a:t>
            </a:r>
            <a:r>
              <a:rPr lang="en-US" b="1" dirty="0"/>
              <a:t>search route</a:t>
            </a:r>
            <a:r>
              <a:rPr lang="en-US" dirty="0"/>
              <a:t> in the </a:t>
            </a:r>
            <a:r>
              <a:rPr lang="en-US" b="1" dirty="0"/>
              <a:t>auctionRoutes.js</a:t>
            </a:r>
            <a:r>
              <a:rPr lang="en-US" dirty="0"/>
              <a:t> enables keyword-based searches for auction items, offering dynamic results for users. What’s particularly interesting is how we leveraged Mongoose to structure our data models for stations, auctions, and stores, which ensures clean and organized data management throughout the application.</a:t>
            </a:r>
          </a:p>
        </p:txBody>
      </p:sp>
      <p:sp>
        <p:nvSpPr>
          <p:cNvPr id="4" name="Slide Number Placeholder 3"/>
          <p:cNvSpPr>
            <a:spLocks noGrp="1"/>
          </p:cNvSpPr>
          <p:nvPr>
            <p:ph type="sldNum" sz="quarter" idx="5"/>
          </p:nvPr>
        </p:nvSpPr>
        <p:spPr/>
        <p:txBody>
          <a:bodyPr/>
          <a:lstStyle/>
          <a:p>
            <a:fld id="{CEF5C499-06AD-4298-9B01-3A62B53FEEAE}" type="slidenum">
              <a:rPr lang="en-GB" smtClean="0"/>
              <a:t>11</a:t>
            </a:fld>
            <a:endParaRPr lang="en-GB"/>
          </a:p>
        </p:txBody>
      </p:sp>
    </p:spTree>
    <p:extLst>
      <p:ext uri="{BB962C8B-B14F-4D97-AF65-F5344CB8AC3E}">
        <p14:creationId xmlns:p14="http://schemas.microsoft.com/office/powerpoint/2010/main" val="296348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retrieves store data by </a:t>
            </a:r>
            <a:r>
              <a:rPr lang="en-US" dirty="0" err="1"/>
              <a:t>storeId</a:t>
            </a:r>
            <a:r>
              <a:rPr lang="en-US" dirty="0"/>
              <a:t>, which includes important information like fuel prices, services, and location details. If the store is not found, it returns a 404 error.</a:t>
            </a:r>
          </a:p>
        </p:txBody>
      </p:sp>
      <p:sp>
        <p:nvSpPr>
          <p:cNvPr id="4" name="Slide Number Placeholder 3"/>
          <p:cNvSpPr>
            <a:spLocks noGrp="1"/>
          </p:cNvSpPr>
          <p:nvPr>
            <p:ph type="sldNum" sz="quarter" idx="5"/>
          </p:nvPr>
        </p:nvSpPr>
        <p:spPr/>
        <p:txBody>
          <a:bodyPr/>
          <a:lstStyle/>
          <a:p>
            <a:fld id="{CEF5C499-06AD-4298-9B01-3A62B53FEEAE}" type="slidenum">
              <a:rPr lang="en-GB" smtClean="0"/>
              <a:t>12</a:t>
            </a:fld>
            <a:endParaRPr lang="en-GB"/>
          </a:p>
        </p:txBody>
      </p:sp>
    </p:spTree>
    <p:extLst>
      <p:ext uri="{BB962C8B-B14F-4D97-AF65-F5344CB8AC3E}">
        <p14:creationId xmlns:p14="http://schemas.microsoft.com/office/powerpoint/2010/main" val="1404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buFont typeface="+mj-lt"/>
              <a:buAutoNum type="arabicPeriod"/>
            </a:pPr>
            <a:r>
              <a:rPr lang="en-US" b="1" dirty="0"/>
              <a:t>Station Schema Definition</a:t>
            </a:r>
            <a:r>
              <a:rPr lang="en-US" dirty="0"/>
              <a:t>:</a:t>
            </a:r>
          </a:p>
          <a:p>
            <a:pPr marL="742950" lvl="1" indent="-285750">
              <a:buFont typeface="+mj-lt"/>
              <a:buAutoNum type="arabicPeriod"/>
            </a:pPr>
            <a:r>
              <a:rPr lang="en-US" dirty="0"/>
              <a:t>The schema (</a:t>
            </a:r>
            <a:r>
              <a:rPr lang="en-US" dirty="0" err="1"/>
              <a:t>stationSchema</a:t>
            </a:r>
            <a:r>
              <a:rPr lang="en-US" dirty="0"/>
              <a:t>) defines the structure of the data for each station, including the station's name, address, fuel prices (premium, unleaded, diesel), services (e.g., car wash, cafe), opening hours, and geographic location (latitude and longitude).</a:t>
            </a:r>
          </a:p>
          <a:p>
            <a:pPr>
              <a:buFont typeface="+mj-lt"/>
              <a:buAutoNum type="arabicPeriod"/>
            </a:pPr>
            <a:r>
              <a:rPr lang="en-US" b="1" dirty="0"/>
              <a:t>MongoDB Connection</a:t>
            </a:r>
            <a:r>
              <a:rPr lang="en-US" dirty="0"/>
              <a:t>:</a:t>
            </a:r>
          </a:p>
          <a:p>
            <a:pPr marL="742950" lvl="1" indent="-285750">
              <a:buFont typeface="+mj-lt"/>
              <a:buAutoNum type="arabicPeriod"/>
            </a:pPr>
            <a:r>
              <a:rPr lang="en-US" dirty="0"/>
              <a:t>The code connects to a local MongoDB instance with the database named </a:t>
            </a:r>
            <a:r>
              <a:rPr lang="en-US" dirty="0" err="1"/>
              <a:t>zenergyDB</a:t>
            </a:r>
            <a:r>
              <a:rPr lang="en-US" dirty="0"/>
              <a:t>. If the connection is successful, it logs "MongoDB connected"; otherwise, it logs an error.</a:t>
            </a:r>
          </a:p>
          <a:p>
            <a:pPr>
              <a:buFont typeface="+mj-lt"/>
              <a:buAutoNum type="arabicPeriod"/>
            </a:pPr>
            <a:r>
              <a:rPr lang="en-US" b="1" dirty="0"/>
              <a:t>Sample Data</a:t>
            </a:r>
            <a:r>
              <a:rPr lang="en-US" dirty="0"/>
              <a:t>:</a:t>
            </a:r>
          </a:p>
          <a:p>
            <a:pPr marL="742950" lvl="1" indent="-285750">
              <a:buFont typeface="+mj-lt"/>
              <a:buAutoNum type="arabicPeriod"/>
            </a:pPr>
            <a:r>
              <a:rPr lang="en-US" dirty="0"/>
              <a:t>The </a:t>
            </a:r>
            <a:r>
              <a:rPr lang="en-US" dirty="0" err="1"/>
              <a:t>stationData</a:t>
            </a:r>
            <a:r>
              <a:rPr lang="en-US" dirty="0"/>
              <a:t> array contains sample data for two fuel stations, each with relevant details like fuel prices, services offered, and location.</a:t>
            </a:r>
          </a:p>
          <a:p>
            <a:pPr>
              <a:buFont typeface="+mj-lt"/>
              <a:buAutoNum type="arabicPeriod"/>
            </a:pPr>
            <a:r>
              <a:rPr lang="en-US" b="1" dirty="0"/>
              <a:t>Seeding Function</a:t>
            </a:r>
            <a:r>
              <a:rPr lang="en-US" dirty="0"/>
              <a:t>:</a:t>
            </a:r>
          </a:p>
          <a:p>
            <a:pPr marL="742950" lvl="1" indent="-285750">
              <a:buFont typeface="+mj-lt"/>
              <a:buAutoNum type="arabicPeriod"/>
            </a:pPr>
            <a:r>
              <a:rPr lang="en-US" dirty="0"/>
              <a:t>The </a:t>
            </a:r>
            <a:r>
              <a:rPr lang="en-US" dirty="0" err="1"/>
              <a:t>seedData</a:t>
            </a:r>
            <a:r>
              <a:rPr lang="en-US" dirty="0"/>
              <a:t> function first deletes any existing station data using </a:t>
            </a:r>
            <a:r>
              <a:rPr lang="en-US" dirty="0" err="1"/>
              <a:t>Station.deleteMany</a:t>
            </a:r>
            <a:r>
              <a:rPr lang="en-US" dirty="0"/>
              <a:t>().</a:t>
            </a:r>
          </a:p>
          <a:p>
            <a:pPr marL="742950" lvl="1" indent="-285750">
              <a:buFont typeface="+mj-lt"/>
              <a:buAutoNum type="arabicPeriod"/>
            </a:pPr>
            <a:r>
              <a:rPr lang="en-US" dirty="0"/>
              <a:t>It then inserts the new sample data from </a:t>
            </a:r>
            <a:r>
              <a:rPr lang="en-US" dirty="0" err="1"/>
              <a:t>stationData</a:t>
            </a:r>
            <a:r>
              <a:rPr lang="en-US" dirty="0"/>
              <a:t> using </a:t>
            </a:r>
            <a:r>
              <a:rPr lang="en-US" dirty="0" err="1"/>
              <a:t>Station.insertMany</a:t>
            </a:r>
            <a:r>
              <a:rPr lang="en-US" dirty="0"/>
              <a:t>().</a:t>
            </a:r>
          </a:p>
          <a:p>
            <a:pPr marL="742950" lvl="1" indent="-285750">
              <a:buFont typeface="+mj-lt"/>
              <a:buAutoNum type="arabicPeriod"/>
            </a:pPr>
            <a:r>
              <a:rPr lang="en-US" dirty="0"/>
              <a:t>Once data is seeded successfully, it closes the database connection.</a:t>
            </a:r>
          </a:p>
        </p:txBody>
      </p:sp>
      <p:sp>
        <p:nvSpPr>
          <p:cNvPr id="4" name="Slide Number Placeholder 3"/>
          <p:cNvSpPr>
            <a:spLocks noGrp="1"/>
          </p:cNvSpPr>
          <p:nvPr>
            <p:ph type="sldNum" sz="quarter" idx="5"/>
          </p:nvPr>
        </p:nvSpPr>
        <p:spPr/>
        <p:txBody>
          <a:bodyPr/>
          <a:lstStyle/>
          <a:p>
            <a:fld id="{CEF5C499-06AD-4298-9B01-3A62B53FEEAE}" type="slidenum">
              <a:rPr lang="en-GB" smtClean="0"/>
              <a:t>13</a:t>
            </a:fld>
            <a:endParaRPr lang="en-GB"/>
          </a:p>
        </p:txBody>
      </p:sp>
    </p:spTree>
    <p:extLst>
      <p:ext uri="{BB962C8B-B14F-4D97-AF65-F5344CB8AC3E}">
        <p14:creationId xmlns:p14="http://schemas.microsoft.com/office/powerpoint/2010/main" val="3176762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snippet demonstrates the implementation of unit tests for the backend API using </a:t>
            </a:r>
            <a:r>
              <a:rPr lang="en-US" b="1" dirty="0" err="1"/>
              <a:t>Supertest</a:t>
            </a:r>
            <a:r>
              <a:rPr lang="en-US" dirty="0"/>
              <a:t> and </a:t>
            </a:r>
            <a:r>
              <a:rPr lang="en-US" b="1" dirty="0"/>
              <a:t>Jest</a:t>
            </a:r>
            <a:r>
              <a:rPr lang="en-US" dirty="0"/>
              <a:t>. The tests focus on CRUD operations for fuel stations, validating the proper behavior of the API endpoints. It tests for various scenarios, such as fetching all stations, handling invalid station IDs, creating new stations via POST, and updating or deleting stations. The key highlights include handling different HTTP status codes (e.g., 404 for non-existent stations, 201 for successful POST requests) and testing JSON responses. This ensures the backend functions correctly before deployment.</a:t>
            </a:r>
          </a:p>
        </p:txBody>
      </p:sp>
      <p:sp>
        <p:nvSpPr>
          <p:cNvPr id="4" name="Slide Number Placeholder 3"/>
          <p:cNvSpPr>
            <a:spLocks noGrp="1"/>
          </p:cNvSpPr>
          <p:nvPr>
            <p:ph type="sldNum" sz="quarter" idx="5"/>
          </p:nvPr>
        </p:nvSpPr>
        <p:spPr/>
        <p:txBody>
          <a:bodyPr/>
          <a:lstStyle/>
          <a:p>
            <a:fld id="{CEF5C499-06AD-4298-9B01-3A62B53FEEAE}" type="slidenum">
              <a:rPr lang="en-GB" smtClean="0"/>
              <a:t>14</a:t>
            </a:fld>
            <a:endParaRPr lang="en-GB"/>
          </a:p>
        </p:txBody>
      </p:sp>
    </p:spTree>
    <p:extLst>
      <p:ext uri="{BB962C8B-B14F-4D97-AF65-F5344CB8AC3E}">
        <p14:creationId xmlns:p14="http://schemas.microsoft.com/office/powerpoint/2010/main" val="128055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snippet demonstrates the implementation of unit tests for the backend API using </a:t>
            </a:r>
            <a:r>
              <a:rPr lang="en-US" b="1" dirty="0" err="1"/>
              <a:t>Supertest</a:t>
            </a:r>
            <a:r>
              <a:rPr lang="en-US" dirty="0"/>
              <a:t> and </a:t>
            </a:r>
            <a:r>
              <a:rPr lang="en-US" b="1" dirty="0"/>
              <a:t>Jest</a:t>
            </a:r>
            <a:r>
              <a:rPr lang="en-US" dirty="0"/>
              <a:t>. The tests focus on CRUD operations for fuel stations, validating the proper behavior of the API endpoints. It tests for various scenarios, such as fetching all stations, handling invalid station IDs, creating new stations via POST, and updating or deleting stations. The key highlights include handling different HTTP status codes (e.g., 404 for non-existent stations, 201 for successful POST requests) and testing JSON responses. This ensures the backend functions correctly before deployment.</a:t>
            </a:r>
          </a:p>
        </p:txBody>
      </p:sp>
      <p:sp>
        <p:nvSpPr>
          <p:cNvPr id="4" name="Slide Number Placeholder 3"/>
          <p:cNvSpPr>
            <a:spLocks noGrp="1"/>
          </p:cNvSpPr>
          <p:nvPr>
            <p:ph type="sldNum" sz="quarter" idx="5"/>
          </p:nvPr>
        </p:nvSpPr>
        <p:spPr/>
        <p:txBody>
          <a:bodyPr/>
          <a:lstStyle/>
          <a:p>
            <a:fld id="{CEF5C499-06AD-4298-9B01-3A62B53FEEAE}" type="slidenum">
              <a:rPr lang="en-GB" smtClean="0"/>
              <a:t>15</a:t>
            </a:fld>
            <a:endParaRPr lang="en-GB"/>
          </a:p>
        </p:txBody>
      </p:sp>
    </p:spTree>
    <p:extLst>
      <p:ext uri="{BB962C8B-B14F-4D97-AF65-F5344CB8AC3E}">
        <p14:creationId xmlns:p14="http://schemas.microsoft.com/office/powerpoint/2010/main" val="325365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The App component provides mock store data and passes it as props to child components for display. Components like StoreDetails, FuelPrices, StationHours, Map, Services, and PaymentOptions are used to build the store information layout.</a:t>
            </a:r>
          </a:p>
        </p:txBody>
      </p:sp>
      <p:sp>
        <p:nvSpPr>
          <p:cNvPr id="4" name="Slide Number Placeholder 3"/>
          <p:cNvSpPr>
            <a:spLocks noGrp="1"/>
          </p:cNvSpPr>
          <p:nvPr>
            <p:ph type="sldNum" sz="quarter" idx="5"/>
          </p:nvPr>
        </p:nvSpPr>
        <p:spPr/>
        <p:txBody>
          <a:bodyPr/>
          <a:lstStyle/>
          <a:p>
            <a:fld id="{CEF5C499-06AD-4298-9B01-3A62B53FEEAE}" type="slidenum">
              <a:rPr lang="en-GB" smtClean="0"/>
              <a:t>16</a:t>
            </a:fld>
            <a:endParaRPr lang="en-GB"/>
          </a:p>
        </p:txBody>
      </p:sp>
    </p:spTree>
    <p:extLst>
      <p:ext uri="{BB962C8B-B14F-4D97-AF65-F5344CB8AC3E}">
        <p14:creationId xmlns:p14="http://schemas.microsoft.com/office/powerpoint/2010/main" val="1166967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StoreDetails takes in a details object and displays the store’s name, address, and contact information, along with a button to get directions.</a:t>
            </a:r>
          </a:p>
        </p:txBody>
      </p:sp>
      <p:sp>
        <p:nvSpPr>
          <p:cNvPr id="4" name="Slide Number Placeholder 3"/>
          <p:cNvSpPr>
            <a:spLocks noGrp="1"/>
          </p:cNvSpPr>
          <p:nvPr>
            <p:ph type="sldNum" sz="quarter" idx="5"/>
          </p:nvPr>
        </p:nvSpPr>
        <p:spPr/>
        <p:txBody>
          <a:bodyPr/>
          <a:lstStyle/>
          <a:p>
            <a:fld id="{CEF5C499-06AD-4298-9B01-3A62B53FEEAE}" type="slidenum">
              <a:rPr lang="en-GB" smtClean="0"/>
              <a:t>17</a:t>
            </a:fld>
            <a:endParaRPr lang="en-GB"/>
          </a:p>
        </p:txBody>
      </p:sp>
    </p:spTree>
    <p:extLst>
      <p:ext uri="{BB962C8B-B14F-4D97-AF65-F5344CB8AC3E}">
        <p14:creationId xmlns:p14="http://schemas.microsoft.com/office/powerpoint/2010/main" val="390333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FuelPrices takes a prices prop and dynamically displays the fuel prices for Premium, Unleaded, and Diesel in a structured format.</a:t>
            </a:r>
          </a:p>
        </p:txBody>
      </p:sp>
      <p:sp>
        <p:nvSpPr>
          <p:cNvPr id="4" name="Slide Number Placeholder 3"/>
          <p:cNvSpPr>
            <a:spLocks noGrp="1"/>
          </p:cNvSpPr>
          <p:nvPr>
            <p:ph type="sldNum" sz="quarter" idx="5"/>
          </p:nvPr>
        </p:nvSpPr>
        <p:spPr/>
        <p:txBody>
          <a:bodyPr/>
          <a:lstStyle/>
          <a:p>
            <a:fld id="{CEF5C499-06AD-4298-9B01-3A62B53FEEAE}" type="slidenum">
              <a:rPr lang="en-GB" smtClean="0"/>
              <a:t>18</a:t>
            </a:fld>
            <a:endParaRPr lang="en-GB"/>
          </a:p>
        </p:txBody>
      </p:sp>
    </p:spTree>
    <p:extLst>
      <p:ext uri="{BB962C8B-B14F-4D97-AF65-F5344CB8AC3E}">
        <p14:creationId xmlns:p14="http://schemas.microsoft.com/office/powerpoint/2010/main" val="2769316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StationHours accepts an array of hours as a prop and maps over it to display each day and the corresponding hours of operation.</a:t>
            </a:r>
          </a:p>
        </p:txBody>
      </p:sp>
      <p:sp>
        <p:nvSpPr>
          <p:cNvPr id="4" name="Slide Number Placeholder 3"/>
          <p:cNvSpPr>
            <a:spLocks noGrp="1"/>
          </p:cNvSpPr>
          <p:nvPr>
            <p:ph type="sldNum" sz="quarter" idx="5"/>
          </p:nvPr>
        </p:nvSpPr>
        <p:spPr/>
        <p:txBody>
          <a:bodyPr/>
          <a:lstStyle/>
          <a:p>
            <a:fld id="{CEF5C499-06AD-4298-9B01-3A62B53FEEAE}" type="slidenum">
              <a:rPr lang="en-GB" smtClean="0"/>
              <a:t>19</a:t>
            </a:fld>
            <a:endParaRPr lang="en-GB"/>
          </a:p>
        </p:txBody>
      </p:sp>
    </p:spTree>
    <p:extLst>
      <p:ext uri="{BB962C8B-B14F-4D97-AF65-F5344CB8AC3E}">
        <p14:creationId xmlns:p14="http://schemas.microsoft.com/office/powerpoint/2010/main" val="3886196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a:t>
            </a:r>
            <a:r>
              <a:rPr lang="en-US" dirty="0"/>
              <a:t>: Map uses Google Maps' embed feature, passing in the latitude and longitude from the location prop to display a map centered on the store's coordinates.</a:t>
            </a:r>
          </a:p>
        </p:txBody>
      </p:sp>
      <p:sp>
        <p:nvSpPr>
          <p:cNvPr id="4" name="Slide Number Placeholder 3"/>
          <p:cNvSpPr>
            <a:spLocks noGrp="1"/>
          </p:cNvSpPr>
          <p:nvPr>
            <p:ph type="sldNum" sz="quarter" idx="5"/>
          </p:nvPr>
        </p:nvSpPr>
        <p:spPr/>
        <p:txBody>
          <a:bodyPr/>
          <a:lstStyle/>
          <a:p>
            <a:fld id="{CEF5C499-06AD-4298-9B01-3A62B53FEEAE}" type="slidenum">
              <a:rPr lang="en-GB" smtClean="0"/>
              <a:t>20</a:t>
            </a:fld>
            <a:endParaRPr lang="en-GB"/>
          </a:p>
        </p:txBody>
      </p:sp>
    </p:spTree>
    <p:extLst>
      <p:ext uri="{BB962C8B-B14F-4D97-AF65-F5344CB8AC3E}">
        <p14:creationId xmlns:p14="http://schemas.microsoft.com/office/powerpoint/2010/main" val="192763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Daily Stand-ups Summary throughout the mission, we conducted daily stand-up meetings to review progress and tackle any blockers. A significant issue arose with the integration of the Google Maps API, which was successfully resolved through collaborative effort. You can access the full transcript of our daily stand-up discussions and resolutions here. </a:t>
            </a:r>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3</a:t>
            </a:fld>
            <a:endParaRPr lang="en-GB"/>
          </a:p>
        </p:txBody>
      </p:sp>
    </p:spTree>
    <p:extLst>
      <p:ext uri="{BB962C8B-B14F-4D97-AF65-F5344CB8AC3E}">
        <p14:creationId xmlns:p14="http://schemas.microsoft.com/office/powerpoint/2010/main" val="1532373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React component, Services, renders a section of the store page that lists the various services offered by the station, such as payment methods, food and drink options, and additional amenities like bathrooms and LPG </a:t>
            </a:r>
            <a:r>
              <a:rPr lang="en-US" dirty="0" err="1"/>
              <a:t>SWAP'n'GO</a:t>
            </a:r>
            <a:r>
              <a:rPr lang="en-US" dirty="0"/>
              <a:t>. The component is structured with a header, a button for more information, and categorized lists of services. Each category (e.g., "Payment", "Food &amp; Drink", "Other") includes relevant service links, providing an organized, user-friendly interface for customers. The accompanying CSS file (Services.css) handles the styling of the component.</a:t>
            </a:r>
          </a:p>
        </p:txBody>
      </p:sp>
      <p:sp>
        <p:nvSpPr>
          <p:cNvPr id="4" name="Slide Number Placeholder 3"/>
          <p:cNvSpPr>
            <a:spLocks noGrp="1"/>
          </p:cNvSpPr>
          <p:nvPr>
            <p:ph type="sldNum" sz="quarter" idx="5"/>
          </p:nvPr>
        </p:nvSpPr>
        <p:spPr/>
        <p:txBody>
          <a:bodyPr/>
          <a:lstStyle/>
          <a:p>
            <a:fld id="{CEF5C499-06AD-4298-9B01-3A62B53FEEAE}" type="slidenum">
              <a:rPr lang="en-GB" smtClean="0"/>
              <a:t>21</a:t>
            </a:fld>
            <a:endParaRPr lang="en-GB"/>
          </a:p>
        </p:txBody>
      </p:sp>
    </p:spTree>
    <p:extLst>
      <p:ext uri="{BB962C8B-B14F-4D97-AF65-F5344CB8AC3E}">
        <p14:creationId xmlns:p14="http://schemas.microsoft.com/office/powerpoint/2010/main" val="4130024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5C499-06AD-4298-9B01-3A62B53FEEAE}" type="slidenum">
              <a:rPr lang="en-GB" smtClean="0"/>
              <a:t>22</a:t>
            </a:fld>
            <a:endParaRPr lang="en-GB"/>
          </a:p>
        </p:txBody>
      </p:sp>
    </p:spTree>
    <p:extLst>
      <p:ext uri="{BB962C8B-B14F-4D97-AF65-F5344CB8AC3E}">
        <p14:creationId xmlns:p14="http://schemas.microsoft.com/office/powerpoint/2010/main" val="3756092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embraced Agile values by prioritizing 'Individuals and Interactions Over Processes and Tools' and 'Responding to Change Over Following a Plan.' This was evident in our collaboration with UX designers, where we participated in design discussions to ensure technical feasibility and alignment with user needs. By applying 'Empathy Mapping' from Design Thinking, we gained a deeper understanding of user personas, which guided our decision-making throughout development. We further embraced Agile practices like Sprint Retrospectives and Test-Driven Development to ensure continuous improvement and adaptability as we progressed.</a:t>
            </a:r>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4</a:t>
            </a:fld>
            <a:endParaRPr lang="en-GB"/>
          </a:p>
        </p:txBody>
      </p:sp>
    </p:spTree>
    <p:extLst>
      <p:ext uri="{BB962C8B-B14F-4D97-AF65-F5344CB8AC3E}">
        <p14:creationId xmlns:p14="http://schemas.microsoft.com/office/powerpoint/2010/main" val="156399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up MongoDB and MongoDB Compass locally, installing all necessary dependencies like Mongoose.</a:t>
            </a:r>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5</a:t>
            </a:fld>
            <a:endParaRPr lang="en-GB"/>
          </a:p>
        </p:txBody>
      </p:sp>
    </p:spTree>
    <p:extLst>
      <p:ext uri="{BB962C8B-B14F-4D97-AF65-F5344CB8AC3E}">
        <p14:creationId xmlns:p14="http://schemas.microsoft.com/office/powerpoint/2010/main" val="275888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installation, we created a seeding tool (seed.js) to populate our local database with auction data, including fields like title, description, start price, and reserve price. This ensured that our database was pre-loaded with the necessary data to perform further tasks.</a:t>
            </a:r>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6</a:t>
            </a:fld>
            <a:endParaRPr lang="en-GB"/>
          </a:p>
        </p:txBody>
      </p:sp>
    </p:spTree>
    <p:extLst>
      <p:ext uri="{BB962C8B-B14F-4D97-AF65-F5344CB8AC3E}">
        <p14:creationId xmlns:p14="http://schemas.microsoft.com/office/powerpoint/2010/main" val="259311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defines API routes for managing station data in a MongoDB database using Mongoose in a Node.js/Express application. The routes include:</a:t>
            </a:r>
          </a:p>
          <a:p>
            <a:pPr>
              <a:buFont typeface="Arial" panose="020B0604020202020204" pitchFamily="34" charset="0"/>
              <a:buChar char="•"/>
            </a:pPr>
            <a:r>
              <a:rPr lang="en-US" b="1" dirty="0"/>
              <a:t>GET</a:t>
            </a:r>
            <a:r>
              <a:rPr lang="en-US" dirty="0"/>
              <a:t> all stations or a specific station by its ID.</a:t>
            </a:r>
          </a:p>
          <a:p>
            <a:pPr>
              <a:buFont typeface="Arial" panose="020B0604020202020204" pitchFamily="34" charset="0"/>
              <a:buChar char="•"/>
            </a:pPr>
            <a:r>
              <a:rPr lang="en-US" b="1" dirty="0"/>
              <a:t>POST</a:t>
            </a:r>
            <a:r>
              <a:rPr lang="en-US" dirty="0"/>
              <a:t> to create a new station.</a:t>
            </a:r>
          </a:p>
          <a:p>
            <a:pPr>
              <a:buFont typeface="Arial" panose="020B0604020202020204" pitchFamily="34" charset="0"/>
              <a:buChar char="•"/>
            </a:pPr>
            <a:r>
              <a:rPr lang="en-US" b="1" dirty="0"/>
              <a:t>PUT</a:t>
            </a:r>
            <a:r>
              <a:rPr lang="en-US" dirty="0"/>
              <a:t> to update an existing station by its ID.</a:t>
            </a:r>
          </a:p>
          <a:p>
            <a:pPr>
              <a:buFont typeface="Arial" panose="020B0604020202020204" pitchFamily="34" charset="0"/>
              <a:buChar char="•"/>
            </a:pPr>
            <a:r>
              <a:rPr lang="en-US" b="1" dirty="0"/>
              <a:t>DELETE</a:t>
            </a:r>
            <a:r>
              <a:rPr lang="en-US" dirty="0"/>
              <a:t> to remove a station by its ID.</a:t>
            </a:r>
          </a:p>
          <a:p>
            <a:r>
              <a:rPr lang="en-US" dirty="0"/>
              <a:t>Validation checks ensure valid station IDs, and error handling responds with appropriate status codes for failed operations. This structure allows full CRUD (Create, Read, Update, Delete) functionality for station data.</a:t>
            </a:r>
          </a:p>
        </p:txBody>
      </p:sp>
      <p:sp>
        <p:nvSpPr>
          <p:cNvPr id="4" name="Slide Number Placeholder 3"/>
          <p:cNvSpPr>
            <a:spLocks noGrp="1"/>
          </p:cNvSpPr>
          <p:nvPr>
            <p:ph type="sldNum" sz="quarter" idx="5"/>
          </p:nvPr>
        </p:nvSpPr>
        <p:spPr/>
        <p:txBody>
          <a:bodyPr/>
          <a:lstStyle/>
          <a:p>
            <a:fld id="{CEF5C499-06AD-4298-9B01-3A62B53FEEAE}" type="slidenum">
              <a:rPr lang="en-GB" smtClean="0"/>
              <a:t>7</a:t>
            </a:fld>
            <a:endParaRPr lang="en-GB"/>
          </a:p>
        </p:txBody>
      </p:sp>
    </p:spTree>
    <p:extLst>
      <p:ext uri="{BB962C8B-B14F-4D97-AF65-F5344CB8AC3E}">
        <p14:creationId xmlns:p14="http://schemas.microsoft.com/office/powerpoint/2010/main" val="33514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8</a:t>
            </a:fld>
            <a:endParaRPr lang="en-GB"/>
          </a:p>
        </p:txBody>
      </p:sp>
    </p:spTree>
    <p:extLst>
      <p:ext uri="{BB962C8B-B14F-4D97-AF65-F5344CB8AC3E}">
        <p14:creationId xmlns:p14="http://schemas.microsoft.com/office/powerpoint/2010/main" val="3332688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9</a:t>
            </a:fld>
            <a:endParaRPr lang="en-GB"/>
          </a:p>
        </p:txBody>
      </p:sp>
    </p:spTree>
    <p:extLst>
      <p:ext uri="{BB962C8B-B14F-4D97-AF65-F5344CB8AC3E}">
        <p14:creationId xmlns:p14="http://schemas.microsoft.com/office/powerpoint/2010/main" val="2821767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Stationmodel</a:t>
            </a:r>
            <a:r>
              <a:rPr lang="en-NZ" dirty="0"/>
              <a:t>: </a:t>
            </a:r>
            <a:r>
              <a:rPr lang="en-US" b="1" dirty="0"/>
              <a:t>Explanation:</a:t>
            </a:r>
          </a:p>
          <a:p>
            <a:pPr>
              <a:buFont typeface="Arial" panose="020B0604020202020204" pitchFamily="34" charset="0"/>
              <a:buChar char="•"/>
            </a:pPr>
            <a:r>
              <a:rPr lang="en-US" dirty="0"/>
              <a:t>This schema defines the structure of each fuel station, including the name, address, fuel prices, available services, operating hours, and location (latitude and longitude).</a:t>
            </a:r>
          </a:p>
          <a:p>
            <a:pPr>
              <a:buFont typeface="Arial" panose="020B0604020202020204" pitchFamily="34" charset="0"/>
              <a:buChar char="•"/>
            </a:pPr>
            <a:endParaRPr lang="en-US" dirty="0"/>
          </a:p>
          <a:p>
            <a:r>
              <a:rPr lang="en-US" dirty="0" err="1"/>
              <a:t>Storemodel</a:t>
            </a:r>
            <a:r>
              <a:rPr lang="en-US" dirty="0"/>
              <a:t>: </a:t>
            </a:r>
            <a:r>
              <a:rPr lang="en-US" b="1" dirty="0"/>
              <a:t>Explanation:</a:t>
            </a:r>
          </a:p>
          <a:p>
            <a:pPr>
              <a:buFont typeface="Arial" panose="020B0604020202020204" pitchFamily="34" charset="0"/>
              <a:buChar char="•"/>
            </a:pPr>
            <a:r>
              <a:rPr lang="en-US" dirty="0"/>
              <a:t>The store model shares a similar structure with stations but is specifically tailored for stores, with details about services, hours, and location.</a:t>
            </a:r>
          </a:p>
          <a:p>
            <a:pPr>
              <a:buFont typeface="Arial" panose="020B0604020202020204" pitchFamily="34" charset="0"/>
              <a:buChar char="•"/>
            </a:pPr>
            <a:endParaRPr lang="en-US" dirty="0"/>
          </a:p>
          <a:p>
            <a:endParaRPr lang="en-GB" dirty="0"/>
          </a:p>
        </p:txBody>
      </p:sp>
      <p:sp>
        <p:nvSpPr>
          <p:cNvPr id="4" name="Slide Number Placeholder 3"/>
          <p:cNvSpPr>
            <a:spLocks noGrp="1"/>
          </p:cNvSpPr>
          <p:nvPr>
            <p:ph type="sldNum" sz="quarter" idx="5"/>
          </p:nvPr>
        </p:nvSpPr>
        <p:spPr/>
        <p:txBody>
          <a:bodyPr/>
          <a:lstStyle/>
          <a:p>
            <a:fld id="{CEF5C499-06AD-4298-9B01-3A62B53FEEAE}" type="slidenum">
              <a:rPr lang="en-GB" smtClean="0"/>
              <a:t>10</a:t>
            </a:fld>
            <a:endParaRPr lang="en-GB"/>
          </a:p>
        </p:txBody>
      </p:sp>
    </p:spTree>
    <p:extLst>
      <p:ext uri="{BB962C8B-B14F-4D97-AF65-F5344CB8AC3E}">
        <p14:creationId xmlns:p14="http://schemas.microsoft.com/office/powerpoint/2010/main" val="75039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6456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7765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1606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2684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3565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2881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4878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4598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9234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80286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9/19/2024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7331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9/19/2024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9236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missionreadyhq-team-mz8mvwfa.atlassian.net/jira/core/projects/M5O2/board?atlOrigin=eyJpIjoiZDZmYTIzMjJmZmYxNDYzY2E4NGJlZWRiZTM0MzcxN2IiLCJwIjoiaiJ9"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ocs.google.com/document/d/15Wi2Zey2RTS31oruVl5dZFwAd4X4DD4sNWlhH-M3dfU/edit?usp=sha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ocs.google.com/document/d/15Wi2Zey2RTS31oruVl5dZFwAd4X4DD4sNWlhH-M3dfU/edit?usp=sha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figma.com/design/SiRGP9oLy4jh9pBI8MJVu5/Z-Energy-Project?node-id=3245-828&amp;m=de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figma.com/design/SiRGP9oLy4jh9pBI8MJVu5/Z-Energy-Project?node-id=3245-828&amp;m=de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2">
            <a:alphaModFix amt="50000"/>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548640" y="952499"/>
            <a:ext cx="5060498" cy="3251855"/>
          </a:xfrm>
        </p:spPr>
        <p:txBody>
          <a:bodyPr>
            <a:normAutofit/>
          </a:bodyPr>
          <a:lstStyle/>
          <a:p>
            <a:r>
              <a:rPr lang="en-US" sz="3600" dirty="0">
                <a:solidFill>
                  <a:srgbClr val="FFFFFF"/>
                </a:solidFill>
              </a:rPr>
              <a:t>Z Energy Project - Phase 1 Overview</a:t>
            </a:r>
            <a:endParaRPr lang="en-GB" sz="3600" dirty="0">
              <a:solidFill>
                <a:srgbClr val="FFFFFF"/>
              </a:solidFill>
            </a:endParaRPr>
          </a:p>
        </p:txBody>
      </p:sp>
      <p:sp>
        <p:nvSpPr>
          <p:cNvPr id="3" name="Subtitle 2">
            <a:extLst>
              <a:ext uri="{FF2B5EF4-FFF2-40B4-BE49-F238E27FC236}">
                <a16:creationId xmlns:a16="http://schemas.microsoft.com/office/drawing/2014/main" id="{CBEE7F20-0FB4-6F4A-553B-C1370E1F7669}"/>
              </a:ext>
            </a:extLst>
          </p:cNvPr>
          <p:cNvSpPr>
            <a:spLocks noGrp="1"/>
          </p:cNvSpPr>
          <p:nvPr>
            <p:ph type="subTitle" idx="1"/>
          </p:nvPr>
        </p:nvSpPr>
        <p:spPr>
          <a:xfrm>
            <a:off x="554776" y="4527857"/>
            <a:ext cx="5054362" cy="1520988"/>
          </a:xfrm>
        </p:spPr>
        <p:txBody>
          <a:bodyPr anchor="b">
            <a:normAutofit/>
          </a:bodyPr>
          <a:lstStyle/>
          <a:p>
            <a:r>
              <a:rPr lang="en-US">
                <a:solidFill>
                  <a:srgbClr val="FFFFFF"/>
                </a:solidFill>
              </a:rPr>
              <a:t>Enhancing the Station Locator and Fuel Price Features.</a:t>
            </a:r>
          </a:p>
          <a:p>
            <a:pPr marL="342900" indent="-342900">
              <a:buFont typeface="Arial" panose="020B0604020202020204" pitchFamily="34" charset="0"/>
              <a:buChar char="•"/>
            </a:pPr>
            <a:r>
              <a:rPr lang="en-GB">
                <a:solidFill>
                  <a:srgbClr val="FFFFFF"/>
                </a:solidFill>
              </a:rPr>
              <a:t>Special Team</a:t>
            </a:r>
            <a:endParaRPr lang="en-GB" dirty="0">
              <a:solidFill>
                <a:srgbClr val="FFFFFF"/>
              </a:solidFill>
            </a:endParaRPr>
          </a:p>
        </p:txBody>
      </p:sp>
      <p:cxnSp>
        <p:nvCxnSpPr>
          <p:cNvPr id="24" name="Straight Connector 23">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39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Backend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122232" y="2201108"/>
            <a:ext cx="1980861" cy="442435"/>
          </a:xfrm>
        </p:spPr>
        <p:txBody>
          <a:bodyPr anchor="t">
            <a:normAutofit/>
          </a:bodyPr>
          <a:lstStyle/>
          <a:p>
            <a:r>
              <a:rPr lang="en-GB" b="1" dirty="0"/>
              <a:t>Key Highlights:</a:t>
            </a:r>
            <a:endParaRPr lang="en-GB" b="1"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8" name="Subtitle 2">
            <a:extLst>
              <a:ext uri="{FF2B5EF4-FFF2-40B4-BE49-F238E27FC236}">
                <a16:creationId xmlns:a16="http://schemas.microsoft.com/office/drawing/2014/main" id="{7DFF24D8-C359-E255-C869-466A68A3F978}"/>
              </a:ext>
            </a:extLst>
          </p:cNvPr>
          <p:cNvSpPr txBox="1">
            <a:spLocks/>
          </p:cNvSpPr>
          <p:nvPr/>
        </p:nvSpPr>
        <p:spPr>
          <a:xfrm>
            <a:off x="626726" y="1418908"/>
            <a:ext cx="9342290" cy="85828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The backend was set up using </a:t>
            </a:r>
            <a:r>
              <a:rPr lang="en-US" b="1" dirty="0"/>
              <a:t>Node.js</a:t>
            </a:r>
            <a:r>
              <a:rPr lang="en-US" dirty="0"/>
              <a:t> and </a:t>
            </a:r>
            <a:r>
              <a:rPr lang="en-US" b="1" dirty="0"/>
              <a:t>Express</a:t>
            </a:r>
            <a:r>
              <a:rPr lang="en-US" dirty="0"/>
              <a:t>, while </a:t>
            </a:r>
            <a:r>
              <a:rPr lang="en-US" b="1" dirty="0"/>
              <a:t>MongoDB</a:t>
            </a:r>
            <a:r>
              <a:rPr lang="en-US" dirty="0"/>
              <a:t> was used to store data about auction items, fuel stations, and store details.</a:t>
            </a:r>
            <a:endParaRPr lang="en-GB" dirty="0">
              <a:solidFill>
                <a:srgbClr val="FFFFFF"/>
              </a:solidFill>
            </a:endParaRPr>
          </a:p>
        </p:txBody>
      </p:sp>
      <p:sp>
        <p:nvSpPr>
          <p:cNvPr id="16" name="Rectangle 3">
            <a:extLst>
              <a:ext uri="{FF2B5EF4-FFF2-40B4-BE49-F238E27FC236}">
                <a16:creationId xmlns:a16="http://schemas.microsoft.com/office/drawing/2014/main" id="{665F3918-5320-3818-40E9-8A39CC3A5FE9}"/>
              </a:ext>
            </a:extLst>
          </p:cNvPr>
          <p:cNvSpPr>
            <a:spLocks noChangeArrowheads="1"/>
          </p:cNvSpPr>
          <p:nvPr/>
        </p:nvSpPr>
        <p:spPr bwMode="auto">
          <a:xfrm>
            <a:off x="1952089" y="2282881"/>
            <a:ext cx="98940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Data Models</a:t>
            </a:r>
            <a:r>
              <a:rPr kumimoji="0" lang="en-US" altLang="en-US" b="0" i="0" u="none" strike="noStrike" cap="none" normalizeH="0" baseline="0" dirty="0">
                <a:ln>
                  <a:noFill/>
                </a:ln>
                <a:solidFill>
                  <a:schemeClr val="tx1"/>
                </a:solidFill>
                <a:effectLst/>
              </a:rPr>
              <a:t>: Defined models using Mongoose for stations (stationModel.js), and stores (storeModel.js), allowing structured data management in MongoDB. </a:t>
            </a:r>
          </a:p>
        </p:txBody>
      </p:sp>
      <p:pic>
        <p:nvPicPr>
          <p:cNvPr id="20" name="Picture 19">
            <a:extLst>
              <a:ext uri="{FF2B5EF4-FFF2-40B4-BE49-F238E27FC236}">
                <a16:creationId xmlns:a16="http://schemas.microsoft.com/office/drawing/2014/main" id="{59FF471E-E0CB-BA99-7FF5-6DFF065AF7D4}"/>
              </a:ext>
            </a:extLst>
          </p:cNvPr>
          <p:cNvPicPr>
            <a:picLocks noChangeAspect="1"/>
          </p:cNvPicPr>
          <p:nvPr/>
        </p:nvPicPr>
        <p:blipFill>
          <a:blip r:embed="rId4"/>
          <a:stretch>
            <a:fillRect/>
          </a:stretch>
        </p:blipFill>
        <p:spPr>
          <a:xfrm>
            <a:off x="217285" y="3035849"/>
            <a:ext cx="3094724" cy="3694769"/>
          </a:xfrm>
          <a:prstGeom prst="rect">
            <a:avLst/>
          </a:prstGeom>
        </p:spPr>
      </p:pic>
      <p:pic>
        <p:nvPicPr>
          <p:cNvPr id="22" name="Picture 21">
            <a:extLst>
              <a:ext uri="{FF2B5EF4-FFF2-40B4-BE49-F238E27FC236}">
                <a16:creationId xmlns:a16="http://schemas.microsoft.com/office/drawing/2014/main" id="{6C114A4C-E454-B86F-1D75-7A8DE520F9DA}"/>
              </a:ext>
            </a:extLst>
          </p:cNvPr>
          <p:cNvPicPr>
            <a:picLocks noChangeAspect="1"/>
          </p:cNvPicPr>
          <p:nvPr/>
        </p:nvPicPr>
        <p:blipFill>
          <a:blip r:embed="rId5"/>
          <a:stretch>
            <a:fillRect/>
          </a:stretch>
        </p:blipFill>
        <p:spPr>
          <a:xfrm>
            <a:off x="5786532" y="3017376"/>
            <a:ext cx="3584594" cy="3703540"/>
          </a:xfrm>
          <a:prstGeom prst="rect">
            <a:avLst/>
          </a:prstGeom>
        </p:spPr>
      </p:pic>
    </p:spTree>
    <p:extLst>
      <p:ext uri="{BB962C8B-B14F-4D97-AF65-F5344CB8AC3E}">
        <p14:creationId xmlns:p14="http://schemas.microsoft.com/office/powerpoint/2010/main" val="397871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Backend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122232" y="2201108"/>
            <a:ext cx="1980861" cy="442435"/>
          </a:xfrm>
        </p:spPr>
        <p:txBody>
          <a:bodyPr anchor="t">
            <a:normAutofit/>
          </a:bodyPr>
          <a:lstStyle/>
          <a:p>
            <a:r>
              <a:rPr lang="en-GB" b="1" dirty="0"/>
              <a:t>Key Highlights:</a:t>
            </a:r>
            <a:endParaRPr lang="en-GB" b="1"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8" name="Subtitle 2">
            <a:extLst>
              <a:ext uri="{FF2B5EF4-FFF2-40B4-BE49-F238E27FC236}">
                <a16:creationId xmlns:a16="http://schemas.microsoft.com/office/drawing/2014/main" id="{7DFF24D8-C359-E255-C869-466A68A3F978}"/>
              </a:ext>
            </a:extLst>
          </p:cNvPr>
          <p:cNvSpPr txBox="1">
            <a:spLocks/>
          </p:cNvSpPr>
          <p:nvPr/>
        </p:nvSpPr>
        <p:spPr>
          <a:xfrm>
            <a:off x="626726" y="1418908"/>
            <a:ext cx="9342290" cy="85828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The backend was set up using </a:t>
            </a:r>
            <a:r>
              <a:rPr lang="en-US" b="1" dirty="0"/>
              <a:t>Node.js</a:t>
            </a:r>
            <a:r>
              <a:rPr lang="en-US" dirty="0"/>
              <a:t> and </a:t>
            </a:r>
            <a:r>
              <a:rPr lang="en-US" b="1" dirty="0"/>
              <a:t>Express</a:t>
            </a:r>
            <a:r>
              <a:rPr lang="en-US" dirty="0"/>
              <a:t>, while </a:t>
            </a:r>
            <a:r>
              <a:rPr lang="en-US" b="1" dirty="0"/>
              <a:t>MongoDB</a:t>
            </a:r>
            <a:r>
              <a:rPr lang="en-US" dirty="0"/>
              <a:t> was used to store data about auction items, fuel stations, and store details.</a:t>
            </a:r>
            <a:endParaRPr lang="en-GB" dirty="0">
              <a:solidFill>
                <a:srgbClr val="FFFFFF"/>
              </a:solidFill>
            </a:endParaRPr>
          </a:p>
        </p:txBody>
      </p:sp>
      <p:sp>
        <p:nvSpPr>
          <p:cNvPr id="16" name="Rectangle 3">
            <a:extLst>
              <a:ext uri="{FF2B5EF4-FFF2-40B4-BE49-F238E27FC236}">
                <a16:creationId xmlns:a16="http://schemas.microsoft.com/office/drawing/2014/main" id="{665F3918-5320-3818-40E9-8A39CC3A5FE9}"/>
              </a:ext>
            </a:extLst>
          </p:cNvPr>
          <p:cNvSpPr>
            <a:spLocks noChangeArrowheads="1"/>
          </p:cNvSpPr>
          <p:nvPr/>
        </p:nvSpPr>
        <p:spPr bwMode="auto">
          <a:xfrm>
            <a:off x="2086380" y="2276524"/>
            <a:ext cx="98940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t>API Development</a:t>
            </a:r>
            <a:r>
              <a:rPr lang="en-US" dirty="0"/>
              <a:t>: Implemented RESTful API endpoints for performing CRUD operations on fuel stations and auction items. These include creating, reading, updating, and deleting records (CRUD).</a:t>
            </a:r>
          </a:p>
        </p:txBody>
      </p:sp>
      <p:sp>
        <p:nvSpPr>
          <p:cNvPr id="3" name="Rectangle 1">
            <a:extLst>
              <a:ext uri="{FF2B5EF4-FFF2-40B4-BE49-F238E27FC236}">
                <a16:creationId xmlns:a16="http://schemas.microsoft.com/office/drawing/2014/main" id="{55B9B00D-6A3D-F7B5-C52D-0FF862DAC99A}"/>
              </a:ext>
            </a:extLst>
          </p:cNvPr>
          <p:cNvSpPr>
            <a:spLocks noChangeArrowheads="1"/>
          </p:cNvSpPr>
          <p:nvPr/>
        </p:nvSpPr>
        <p:spPr bwMode="auto">
          <a:xfrm>
            <a:off x="141061" y="3328283"/>
            <a:ext cx="33518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Station Routes (</a:t>
            </a:r>
            <a:r>
              <a:rPr kumimoji="0" lang="en-US" altLang="en-US" sz="1000" b="1" i="0" u="none" strike="noStrike" cap="none" normalizeH="0" baseline="0" dirty="0">
                <a:ln>
                  <a:noFill/>
                </a:ln>
                <a:solidFill>
                  <a:schemeClr val="tx1"/>
                </a:solidFill>
                <a:effectLst/>
                <a:latin typeface="Arial Unicode MS"/>
              </a:rPr>
              <a:t>stationRoutes.js</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Allows fetching, adding, updating, and deleting station information. </a:t>
            </a:r>
          </a:p>
        </p:txBody>
      </p:sp>
      <p:pic>
        <p:nvPicPr>
          <p:cNvPr id="7" name="Picture 6">
            <a:extLst>
              <a:ext uri="{FF2B5EF4-FFF2-40B4-BE49-F238E27FC236}">
                <a16:creationId xmlns:a16="http://schemas.microsoft.com/office/drawing/2014/main" id="{50F3DD02-7A4B-9CC7-EF53-69517683C6E6}"/>
              </a:ext>
            </a:extLst>
          </p:cNvPr>
          <p:cNvPicPr>
            <a:picLocks noChangeAspect="1"/>
          </p:cNvPicPr>
          <p:nvPr/>
        </p:nvPicPr>
        <p:blipFill>
          <a:blip r:embed="rId4"/>
          <a:stretch>
            <a:fillRect/>
          </a:stretch>
        </p:blipFill>
        <p:spPr>
          <a:xfrm>
            <a:off x="3704536" y="2884932"/>
            <a:ext cx="3240551" cy="4135116"/>
          </a:xfrm>
          <a:prstGeom prst="rect">
            <a:avLst/>
          </a:prstGeom>
        </p:spPr>
      </p:pic>
      <p:pic>
        <p:nvPicPr>
          <p:cNvPr id="12" name="Picture 11">
            <a:extLst>
              <a:ext uri="{FF2B5EF4-FFF2-40B4-BE49-F238E27FC236}">
                <a16:creationId xmlns:a16="http://schemas.microsoft.com/office/drawing/2014/main" id="{4CD465CE-3E5C-A48C-E76E-BC0997B31CF3}"/>
              </a:ext>
            </a:extLst>
          </p:cNvPr>
          <p:cNvPicPr>
            <a:picLocks noChangeAspect="1"/>
          </p:cNvPicPr>
          <p:nvPr/>
        </p:nvPicPr>
        <p:blipFill>
          <a:blip r:embed="rId5"/>
          <a:stretch>
            <a:fillRect/>
          </a:stretch>
        </p:blipFill>
        <p:spPr>
          <a:xfrm>
            <a:off x="7156665" y="2884932"/>
            <a:ext cx="4804900" cy="4140628"/>
          </a:xfrm>
          <a:prstGeom prst="rect">
            <a:avLst/>
          </a:prstGeom>
        </p:spPr>
      </p:pic>
    </p:spTree>
    <p:extLst>
      <p:ext uri="{BB962C8B-B14F-4D97-AF65-F5344CB8AC3E}">
        <p14:creationId xmlns:p14="http://schemas.microsoft.com/office/powerpoint/2010/main" val="2183724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Backend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122232" y="2201108"/>
            <a:ext cx="1980861" cy="442435"/>
          </a:xfrm>
        </p:spPr>
        <p:txBody>
          <a:bodyPr anchor="t">
            <a:normAutofit/>
          </a:bodyPr>
          <a:lstStyle/>
          <a:p>
            <a:r>
              <a:rPr lang="en-GB" b="1" dirty="0"/>
              <a:t>Example Code:</a:t>
            </a:r>
            <a:endParaRPr lang="en-GB" b="1"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8" name="Subtitle 2">
            <a:extLst>
              <a:ext uri="{FF2B5EF4-FFF2-40B4-BE49-F238E27FC236}">
                <a16:creationId xmlns:a16="http://schemas.microsoft.com/office/drawing/2014/main" id="{7DFF24D8-C359-E255-C869-466A68A3F978}"/>
              </a:ext>
            </a:extLst>
          </p:cNvPr>
          <p:cNvSpPr txBox="1">
            <a:spLocks/>
          </p:cNvSpPr>
          <p:nvPr/>
        </p:nvSpPr>
        <p:spPr>
          <a:xfrm>
            <a:off x="626726" y="1418908"/>
            <a:ext cx="9342290" cy="85828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The backend was set up using </a:t>
            </a:r>
            <a:r>
              <a:rPr lang="en-US" b="1" dirty="0"/>
              <a:t>Node.js</a:t>
            </a:r>
            <a:r>
              <a:rPr lang="en-US" dirty="0"/>
              <a:t> and </a:t>
            </a:r>
            <a:r>
              <a:rPr lang="en-US" b="1" dirty="0"/>
              <a:t>Express</a:t>
            </a:r>
            <a:r>
              <a:rPr lang="en-US" dirty="0"/>
              <a:t>, while </a:t>
            </a:r>
            <a:r>
              <a:rPr lang="en-US" b="1" dirty="0"/>
              <a:t>MongoDB</a:t>
            </a:r>
            <a:r>
              <a:rPr lang="en-US" dirty="0"/>
              <a:t> was used to store data about auction items, fuel stations, and store details.</a:t>
            </a:r>
            <a:endParaRPr lang="en-GB" dirty="0">
              <a:solidFill>
                <a:srgbClr val="FFFFFF"/>
              </a:solidFill>
            </a:endParaRPr>
          </a:p>
        </p:txBody>
      </p:sp>
      <p:sp>
        <p:nvSpPr>
          <p:cNvPr id="20" name="Rectangle 3">
            <a:extLst>
              <a:ext uri="{FF2B5EF4-FFF2-40B4-BE49-F238E27FC236}">
                <a16:creationId xmlns:a16="http://schemas.microsoft.com/office/drawing/2014/main" id="{8EB0CBE2-0A4A-3D79-8441-2126FED0D915}"/>
              </a:ext>
            </a:extLst>
          </p:cNvPr>
          <p:cNvSpPr>
            <a:spLocks noChangeArrowheads="1"/>
          </p:cNvSpPr>
          <p:nvPr/>
        </p:nvSpPr>
        <p:spPr bwMode="auto">
          <a:xfrm>
            <a:off x="545914" y="3421441"/>
            <a:ext cx="271343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The </a:t>
            </a:r>
            <a:r>
              <a:rPr kumimoji="0" lang="en-US" altLang="en-US" sz="1600" b="1" i="0" u="none" strike="noStrike" cap="none" normalizeH="0" baseline="0" dirty="0">
                <a:ln>
                  <a:noFill/>
                </a:ln>
                <a:solidFill>
                  <a:schemeClr val="tx1"/>
                </a:solidFill>
                <a:effectLst/>
              </a:rPr>
              <a:t>Store Controller</a:t>
            </a:r>
            <a:r>
              <a:rPr kumimoji="0" lang="en-US" altLang="en-US" sz="1600" b="0" i="0" u="none" strike="noStrike" cap="none" normalizeH="0" baseline="0" dirty="0">
                <a:ln>
                  <a:noFill/>
                </a:ln>
                <a:solidFill>
                  <a:schemeClr val="tx1"/>
                </a:solidFill>
                <a:effectLst/>
              </a:rPr>
              <a:t> (storeController.js) handles fetching store information based on a store ID, returning store data like fuel prices and services. </a:t>
            </a:r>
          </a:p>
        </p:txBody>
      </p:sp>
      <p:pic>
        <p:nvPicPr>
          <p:cNvPr id="6" name="Picture 5">
            <a:extLst>
              <a:ext uri="{FF2B5EF4-FFF2-40B4-BE49-F238E27FC236}">
                <a16:creationId xmlns:a16="http://schemas.microsoft.com/office/drawing/2014/main" id="{446DD2B9-7824-8372-DFE0-7B57B8BCC19D}"/>
              </a:ext>
            </a:extLst>
          </p:cNvPr>
          <p:cNvPicPr>
            <a:picLocks noChangeAspect="1"/>
          </p:cNvPicPr>
          <p:nvPr/>
        </p:nvPicPr>
        <p:blipFill>
          <a:blip r:embed="rId4"/>
          <a:stretch>
            <a:fillRect/>
          </a:stretch>
        </p:blipFill>
        <p:spPr>
          <a:xfrm>
            <a:off x="3714681" y="2575050"/>
            <a:ext cx="6130456" cy="3734645"/>
          </a:xfrm>
          <a:prstGeom prst="rect">
            <a:avLst/>
          </a:prstGeom>
        </p:spPr>
      </p:pic>
    </p:spTree>
    <p:extLst>
      <p:ext uri="{BB962C8B-B14F-4D97-AF65-F5344CB8AC3E}">
        <p14:creationId xmlns:p14="http://schemas.microsoft.com/office/powerpoint/2010/main" val="1110202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Backend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429769" y="1494324"/>
            <a:ext cx="1980861" cy="442435"/>
          </a:xfrm>
        </p:spPr>
        <p:txBody>
          <a:bodyPr anchor="t">
            <a:normAutofit/>
          </a:bodyPr>
          <a:lstStyle/>
          <a:p>
            <a:r>
              <a:rPr lang="en-GB" b="1" dirty="0"/>
              <a:t>Seeding Data</a:t>
            </a:r>
            <a:endParaRPr lang="en-GB" b="1"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22" name="Rectangle 5">
            <a:extLst>
              <a:ext uri="{FF2B5EF4-FFF2-40B4-BE49-F238E27FC236}">
                <a16:creationId xmlns:a16="http://schemas.microsoft.com/office/drawing/2014/main" id="{4DAF69AF-CEF3-73C1-059C-7B4CA4E7828A}"/>
              </a:ext>
            </a:extLst>
          </p:cNvPr>
          <p:cNvSpPr>
            <a:spLocks noChangeArrowheads="1"/>
          </p:cNvSpPr>
          <p:nvPr/>
        </p:nvSpPr>
        <p:spPr bwMode="auto">
          <a:xfrm>
            <a:off x="429769" y="2049997"/>
            <a:ext cx="113324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application includes a </a:t>
            </a:r>
            <a:r>
              <a:rPr kumimoji="0" lang="en-US" altLang="en-US" sz="2000" b="1" i="0" u="none" strike="noStrike" cap="none" normalizeH="0" baseline="0" dirty="0">
                <a:ln>
                  <a:noFill/>
                </a:ln>
                <a:solidFill>
                  <a:schemeClr val="tx1"/>
                </a:solidFill>
                <a:effectLst/>
              </a:rPr>
              <a:t>seeding script (seed.js)</a:t>
            </a:r>
            <a:r>
              <a:rPr kumimoji="0" lang="en-US" altLang="en-US" sz="2000" b="0" i="0" u="none" strike="noStrike" cap="none" normalizeH="0" baseline="0" dirty="0">
                <a:ln>
                  <a:noFill/>
                </a:ln>
                <a:solidFill>
                  <a:schemeClr val="tx1"/>
                </a:solidFill>
                <a:effectLst/>
              </a:rPr>
              <a:t> to populate the database with initial data for both auction items and fuel stations. This script is essential for testing and providing demo content. </a:t>
            </a:r>
          </a:p>
        </p:txBody>
      </p:sp>
      <p:sp>
        <p:nvSpPr>
          <p:cNvPr id="24" name="TextBox 23">
            <a:extLst>
              <a:ext uri="{FF2B5EF4-FFF2-40B4-BE49-F238E27FC236}">
                <a16:creationId xmlns:a16="http://schemas.microsoft.com/office/drawing/2014/main" id="{D47F4438-3387-EA86-6AC3-DFC30A90A8A2}"/>
              </a:ext>
            </a:extLst>
          </p:cNvPr>
          <p:cNvSpPr txBox="1"/>
          <p:nvPr/>
        </p:nvSpPr>
        <p:spPr>
          <a:xfrm>
            <a:off x="429769" y="3103416"/>
            <a:ext cx="3083103" cy="400110"/>
          </a:xfrm>
          <a:prstGeom prst="rect">
            <a:avLst/>
          </a:prstGeom>
          <a:noFill/>
        </p:spPr>
        <p:txBody>
          <a:bodyPr wrap="square">
            <a:spAutoFit/>
          </a:bodyPr>
          <a:lstStyle/>
          <a:p>
            <a:r>
              <a:rPr lang="en-GB" sz="2000" b="1" dirty="0"/>
              <a:t>Key Notes for Seeding:</a:t>
            </a:r>
          </a:p>
        </p:txBody>
      </p:sp>
      <p:sp>
        <p:nvSpPr>
          <p:cNvPr id="25" name="Rectangle 6">
            <a:extLst>
              <a:ext uri="{FF2B5EF4-FFF2-40B4-BE49-F238E27FC236}">
                <a16:creationId xmlns:a16="http://schemas.microsoft.com/office/drawing/2014/main" id="{8C42EDD4-CD17-998A-81E6-63729E26E9CE}"/>
              </a:ext>
            </a:extLst>
          </p:cNvPr>
          <p:cNvSpPr>
            <a:spLocks noChangeArrowheads="1"/>
          </p:cNvSpPr>
          <p:nvPr/>
        </p:nvSpPr>
        <p:spPr bwMode="auto">
          <a:xfrm>
            <a:off x="429769" y="4028121"/>
            <a:ext cx="308310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Station data</a:t>
            </a:r>
            <a:r>
              <a:rPr kumimoji="0" lang="en-US" altLang="en-US" sz="1600" b="0" i="0" u="none" strike="noStrike" cap="none" normalizeH="0" baseline="0" dirty="0">
                <a:ln>
                  <a:noFill/>
                </a:ln>
                <a:solidFill>
                  <a:schemeClr val="tx1"/>
                </a:solidFill>
                <a:effectLst/>
              </a:rPr>
              <a:t> was also seeded, including fuel prices, services, and location information, which is crucial for the station locator. </a:t>
            </a:r>
          </a:p>
        </p:txBody>
      </p:sp>
      <p:pic>
        <p:nvPicPr>
          <p:cNvPr id="29" name="Picture 28">
            <a:extLst>
              <a:ext uri="{FF2B5EF4-FFF2-40B4-BE49-F238E27FC236}">
                <a16:creationId xmlns:a16="http://schemas.microsoft.com/office/drawing/2014/main" id="{52746871-DF60-1A30-D822-AFB7ED08571B}"/>
              </a:ext>
            </a:extLst>
          </p:cNvPr>
          <p:cNvPicPr>
            <a:picLocks noChangeAspect="1"/>
          </p:cNvPicPr>
          <p:nvPr/>
        </p:nvPicPr>
        <p:blipFill>
          <a:blip r:embed="rId4"/>
          <a:stretch>
            <a:fillRect/>
          </a:stretch>
        </p:blipFill>
        <p:spPr>
          <a:xfrm>
            <a:off x="3696723" y="2707845"/>
            <a:ext cx="2591061" cy="4304504"/>
          </a:xfrm>
          <a:prstGeom prst="rect">
            <a:avLst/>
          </a:prstGeom>
        </p:spPr>
      </p:pic>
      <p:pic>
        <p:nvPicPr>
          <p:cNvPr id="31" name="Picture 30">
            <a:extLst>
              <a:ext uri="{FF2B5EF4-FFF2-40B4-BE49-F238E27FC236}">
                <a16:creationId xmlns:a16="http://schemas.microsoft.com/office/drawing/2014/main" id="{3BCA707C-6700-4AC6-0E39-7E4F1DE909ED}"/>
              </a:ext>
            </a:extLst>
          </p:cNvPr>
          <p:cNvPicPr>
            <a:picLocks noChangeAspect="1"/>
          </p:cNvPicPr>
          <p:nvPr/>
        </p:nvPicPr>
        <p:blipFill>
          <a:blip r:embed="rId5"/>
          <a:stretch>
            <a:fillRect/>
          </a:stretch>
        </p:blipFill>
        <p:spPr>
          <a:xfrm>
            <a:off x="7326056" y="2717921"/>
            <a:ext cx="2909449" cy="4304504"/>
          </a:xfrm>
          <a:prstGeom prst="rect">
            <a:avLst/>
          </a:prstGeom>
        </p:spPr>
      </p:pic>
    </p:spTree>
    <p:extLst>
      <p:ext uri="{BB962C8B-B14F-4D97-AF65-F5344CB8AC3E}">
        <p14:creationId xmlns:p14="http://schemas.microsoft.com/office/powerpoint/2010/main" val="1013162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2"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Backend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429769" y="1494324"/>
            <a:ext cx="1980861" cy="442435"/>
          </a:xfrm>
        </p:spPr>
        <p:txBody>
          <a:bodyPr anchor="t">
            <a:normAutofit/>
          </a:bodyPr>
          <a:lstStyle/>
          <a:p>
            <a:r>
              <a:rPr lang="en-GB" b="1" dirty="0" err="1"/>
              <a:t>App.test.jx</a:t>
            </a:r>
            <a:endParaRPr lang="en-GB" b="1"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6" name="TextBox 5">
            <a:extLst>
              <a:ext uri="{FF2B5EF4-FFF2-40B4-BE49-F238E27FC236}">
                <a16:creationId xmlns:a16="http://schemas.microsoft.com/office/drawing/2014/main" id="{FA213572-2CC5-C798-CC93-95C0A47E218F}"/>
              </a:ext>
            </a:extLst>
          </p:cNvPr>
          <p:cNvSpPr txBox="1"/>
          <p:nvPr/>
        </p:nvSpPr>
        <p:spPr>
          <a:xfrm>
            <a:off x="429770" y="2131146"/>
            <a:ext cx="3268928" cy="3970318"/>
          </a:xfrm>
          <a:prstGeom prst="rect">
            <a:avLst/>
          </a:prstGeom>
          <a:noFill/>
        </p:spPr>
        <p:txBody>
          <a:bodyPr wrap="square">
            <a:spAutoFit/>
          </a:bodyPr>
          <a:lstStyle/>
          <a:p>
            <a:r>
              <a:rPr lang="en-US" b="1" dirty="0"/>
              <a:t>Example Code Highlights:</a:t>
            </a:r>
          </a:p>
          <a:p>
            <a:endParaRPr lang="en-US" dirty="0"/>
          </a:p>
          <a:p>
            <a:pPr>
              <a:buFont typeface="Arial" panose="020B0604020202020204" pitchFamily="34" charset="0"/>
              <a:buChar char="•"/>
            </a:pPr>
            <a:r>
              <a:rPr lang="en-US" b="1" dirty="0" err="1"/>
              <a:t>Supertest</a:t>
            </a:r>
            <a:r>
              <a:rPr lang="en-US" dirty="0"/>
              <a:t> is used to simulate HTTP requests to the API.</a:t>
            </a:r>
          </a:p>
          <a:p>
            <a:endParaRPr lang="en-US" dirty="0"/>
          </a:p>
          <a:p>
            <a:pPr>
              <a:buFont typeface="Arial" panose="020B0604020202020204" pitchFamily="34" charset="0"/>
              <a:buChar char="•"/>
            </a:pPr>
            <a:r>
              <a:rPr lang="en-US" dirty="0"/>
              <a:t>The tests validate different routes (GET, POST, PUT, DELETE) for stations, ensuring API functionality.</a:t>
            </a:r>
          </a:p>
          <a:p>
            <a:endParaRPr lang="en-US" dirty="0"/>
          </a:p>
          <a:p>
            <a:pPr>
              <a:buFont typeface="Arial" panose="020B0604020202020204" pitchFamily="34" charset="0"/>
              <a:buChar char="•"/>
            </a:pPr>
            <a:r>
              <a:rPr lang="en-US" dirty="0"/>
              <a:t>It checks edge cases like invalid station IDs and malformed data for robustness.</a:t>
            </a:r>
          </a:p>
        </p:txBody>
      </p:sp>
      <p:pic>
        <p:nvPicPr>
          <p:cNvPr id="8" name="Picture 7">
            <a:extLst>
              <a:ext uri="{FF2B5EF4-FFF2-40B4-BE49-F238E27FC236}">
                <a16:creationId xmlns:a16="http://schemas.microsoft.com/office/drawing/2014/main" id="{2E8A0838-E667-5B66-58AD-E9CF6B3AC0FB}"/>
              </a:ext>
            </a:extLst>
          </p:cNvPr>
          <p:cNvPicPr>
            <a:picLocks noChangeAspect="1"/>
          </p:cNvPicPr>
          <p:nvPr/>
        </p:nvPicPr>
        <p:blipFill>
          <a:blip r:embed="rId4"/>
          <a:stretch>
            <a:fillRect/>
          </a:stretch>
        </p:blipFill>
        <p:spPr>
          <a:xfrm>
            <a:off x="3794389" y="1494323"/>
            <a:ext cx="3366700" cy="5289195"/>
          </a:xfrm>
          <a:prstGeom prst="rect">
            <a:avLst/>
          </a:prstGeom>
        </p:spPr>
      </p:pic>
      <p:pic>
        <p:nvPicPr>
          <p:cNvPr id="12" name="Picture 11">
            <a:extLst>
              <a:ext uri="{FF2B5EF4-FFF2-40B4-BE49-F238E27FC236}">
                <a16:creationId xmlns:a16="http://schemas.microsoft.com/office/drawing/2014/main" id="{FD570B03-60B4-A98B-7665-C91D148ED846}"/>
              </a:ext>
            </a:extLst>
          </p:cNvPr>
          <p:cNvPicPr>
            <a:picLocks noChangeAspect="1"/>
          </p:cNvPicPr>
          <p:nvPr/>
        </p:nvPicPr>
        <p:blipFill>
          <a:blip r:embed="rId5"/>
          <a:stretch>
            <a:fillRect/>
          </a:stretch>
        </p:blipFill>
        <p:spPr>
          <a:xfrm>
            <a:off x="7256780" y="2131146"/>
            <a:ext cx="4697931" cy="3534384"/>
          </a:xfrm>
          <a:prstGeom prst="rect">
            <a:avLst/>
          </a:prstGeom>
        </p:spPr>
      </p:pic>
    </p:spTree>
    <p:extLst>
      <p:ext uri="{BB962C8B-B14F-4D97-AF65-F5344CB8AC3E}">
        <p14:creationId xmlns:p14="http://schemas.microsoft.com/office/powerpoint/2010/main" val="303930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Backend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429769" y="1494324"/>
            <a:ext cx="1980861" cy="442435"/>
          </a:xfrm>
        </p:spPr>
        <p:txBody>
          <a:bodyPr anchor="t">
            <a:normAutofit/>
          </a:bodyPr>
          <a:lstStyle/>
          <a:p>
            <a:r>
              <a:rPr lang="en-GB" b="1" dirty="0" err="1"/>
              <a:t>App.test.jx</a:t>
            </a:r>
            <a:endParaRPr lang="en-GB" b="1"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6" name="TextBox 5">
            <a:extLst>
              <a:ext uri="{FF2B5EF4-FFF2-40B4-BE49-F238E27FC236}">
                <a16:creationId xmlns:a16="http://schemas.microsoft.com/office/drawing/2014/main" id="{FA213572-2CC5-C798-CC93-95C0A47E218F}"/>
              </a:ext>
            </a:extLst>
          </p:cNvPr>
          <p:cNvSpPr txBox="1"/>
          <p:nvPr/>
        </p:nvSpPr>
        <p:spPr>
          <a:xfrm>
            <a:off x="429770" y="2131146"/>
            <a:ext cx="3268928" cy="3970318"/>
          </a:xfrm>
          <a:prstGeom prst="rect">
            <a:avLst/>
          </a:prstGeom>
          <a:noFill/>
        </p:spPr>
        <p:txBody>
          <a:bodyPr wrap="square">
            <a:spAutoFit/>
          </a:bodyPr>
          <a:lstStyle/>
          <a:p>
            <a:r>
              <a:rPr lang="en-US" b="1" dirty="0" err="1"/>
              <a:t>Npm</a:t>
            </a:r>
            <a:r>
              <a:rPr lang="en-US" b="1" dirty="0"/>
              <a:t> test Highlights:</a:t>
            </a:r>
          </a:p>
          <a:p>
            <a:endParaRPr lang="en-US" dirty="0"/>
          </a:p>
          <a:p>
            <a:pPr>
              <a:buFont typeface="Arial" panose="020B0604020202020204" pitchFamily="34" charset="0"/>
              <a:buChar char="•"/>
            </a:pPr>
            <a:r>
              <a:rPr lang="en-US" b="1" dirty="0" err="1"/>
              <a:t>Supertest</a:t>
            </a:r>
            <a:r>
              <a:rPr lang="en-US" dirty="0"/>
              <a:t> is used to simulate HTTP requests to the API.</a:t>
            </a:r>
          </a:p>
          <a:p>
            <a:endParaRPr lang="en-US" dirty="0"/>
          </a:p>
          <a:p>
            <a:pPr>
              <a:buFont typeface="Arial" panose="020B0604020202020204" pitchFamily="34" charset="0"/>
              <a:buChar char="•"/>
            </a:pPr>
            <a:r>
              <a:rPr lang="en-US" dirty="0"/>
              <a:t>The tests validate different routes (GET, POST, PUT, DELETE) for stations, ensuring API functionality.</a:t>
            </a:r>
          </a:p>
          <a:p>
            <a:endParaRPr lang="en-US" dirty="0"/>
          </a:p>
          <a:p>
            <a:pPr>
              <a:buFont typeface="Arial" panose="020B0604020202020204" pitchFamily="34" charset="0"/>
              <a:buChar char="•"/>
            </a:pPr>
            <a:r>
              <a:rPr lang="en-US" dirty="0"/>
              <a:t>It checks edge cases like invalid station IDs and malformed data for robustness.</a:t>
            </a:r>
          </a:p>
        </p:txBody>
      </p:sp>
      <p:pic>
        <p:nvPicPr>
          <p:cNvPr id="7" name="Picture 6">
            <a:extLst>
              <a:ext uri="{FF2B5EF4-FFF2-40B4-BE49-F238E27FC236}">
                <a16:creationId xmlns:a16="http://schemas.microsoft.com/office/drawing/2014/main" id="{34C05A62-54A7-260C-42A1-47D2080B0070}"/>
              </a:ext>
            </a:extLst>
          </p:cNvPr>
          <p:cNvPicPr>
            <a:picLocks noChangeAspect="1"/>
          </p:cNvPicPr>
          <p:nvPr/>
        </p:nvPicPr>
        <p:blipFill>
          <a:blip r:embed="rId4"/>
          <a:stretch>
            <a:fillRect/>
          </a:stretch>
        </p:blipFill>
        <p:spPr>
          <a:xfrm>
            <a:off x="4022112" y="2099511"/>
            <a:ext cx="7740118" cy="3422042"/>
          </a:xfrm>
          <a:prstGeom prst="rect">
            <a:avLst/>
          </a:prstGeom>
        </p:spPr>
      </p:pic>
    </p:spTree>
    <p:extLst>
      <p:ext uri="{BB962C8B-B14F-4D97-AF65-F5344CB8AC3E}">
        <p14:creationId xmlns:p14="http://schemas.microsoft.com/office/powerpoint/2010/main" val="3517323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Frontend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22" name="Rectangle 5">
            <a:extLst>
              <a:ext uri="{FF2B5EF4-FFF2-40B4-BE49-F238E27FC236}">
                <a16:creationId xmlns:a16="http://schemas.microsoft.com/office/drawing/2014/main" id="{4DAF69AF-CEF3-73C1-059C-7B4CA4E7828A}"/>
              </a:ext>
            </a:extLst>
          </p:cNvPr>
          <p:cNvSpPr>
            <a:spLocks noChangeArrowheads="1"/>
          </p:cNvSpPr>
          <p:nvPr/>
        </p:nvSpPr>
        <p:spPr bwMode="auto">
          <a:xfrm>
            <a:off x="429769" y="1371522"/>
            <a:ext cx="113324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Once the backend API was established, the </a:t>
            </a:r>
            <a:r>
              <a:rPr lang="en-US" sz="2000" b="1" dirty="0"/>
              <a:t>frontend</a:t>
            </a:r>
            <a:r>
              <a:rPr lang="en-US" sz="2000" dirty="0"/>
              <a:t> used React components to interact with the MongoDB database via the API.</a:t>
            </a:r>
            <a:endParaRPr kumimoji="0" lang="en-US" altLang="en-US" sz="20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D47F4438-3387-EA86-6AC3-DFC30A90A8A2}"/>
              </a:ext>
            </a:extLst>
          </p:cNvPr>
          <p:cNvSpPr txBox="1"/>
          <p:nvPr/>
        </p:nvSpPr>
        <p:spPr>
          <a:xfrm>
            <a:off x="429769" y="2153505"/>
            <a:ext cx="1953926" cy="400110"/>
          </a:xfrm>
          <a:prstGeom prst="rect">
            <a:avLst/>
          </a:prstGeom>
          <a:noFill/>
        </p:spPr>
        <p:txBody>
          <a:bodyPr wrap="square">
            <a:spAutoFit/>
          </a:bodyPr>
          <a:lstStyle/>
          <a:p>
            <a:r>
              <a:rPr lang="en-GB" sz="2000" b="1" dirty="0"/>
              <a:t>Key Highlights:</a:t>
            </a:r>
          </a:p>
        </p:txBody>
      </p:sp>
      <p:pic>
        <p:nvPicPr>
          <p:cNvPr id="10" name="Picture 9">
            <a:extLst>
              <a:ext uri="{FF2B5EF4-FFF2-40B4-BE49-F238E27FC236}">
                <a16:creationId xmlns:a16="http://schemas.microsoft.com/office/drawing/2014/main" id="{21EF25D5-36BC-F344-EA30-C41799C4FAFE}"/>
              </a:ext>
            </a:extLst>
          </p:cNvPr>
          <p:cNvPicPr>
            <a:picLocks noChangeAspect="1"/>
          </p:cNvPicPr>
          <p:nvPr/>
        </p:nvPicPr>
        <p:blipFill>
          <a:blip r:embed="rId4"/>
          <a:stretch>
            <a:fillRect/>
          </a:stretch>
        </p:blipFill>
        <p:spPr>
          <a:xfrm>
            <a:off x="2838347" y="3287059"/>
            <a:ext cx="4906803" cy="3498473"/>
          </a:xfrm>
          <a:prstGeom prst="rect">
            <a:avLst/>
          </a:prstGeom>
        </p:spPr>
      </p:pic>
      <p:pic>
        <p:nvPicPr>
          <p:cNvPr id="14" name="Picture 13">
            <a:extLst>
              <a:ext uri="{FF2B5EF4-FFF2-40B4-BE49-F238E27FC236}">
                <a16:creationId xmlns:a16="http://schemas.microsoft.com/office/drawing/2014/main" id="{0A8A4702-BC5D-620C-B7E2-D5E3B60EE1FC}"/>
              </a:ext>
            </a:extLst>
          </p:cNvPr>
          <p:cNvPicPr>
            <a:picLocks noChangeAspect="1"/>
          </p:cNvPicPr>
          <p:nvPr/>
        </p:nvPicPr>
        <p:blipFill>
          <a:blip r:embed="rId5"/>
          <a:stretch>
            <a:fillRect/>
          </a:stretch>
        </p:blipFill>
        <p:spPr>
          <a:xfrm>
            <a:off x="7848390" y="1821264"/>
            <a:ext cx="3700143" cy="4964268"/>
          </a:xfrm>
          <a:prstGeom prst="rect">
            <a:avLst/>
          </a:prstGeom>
        </p:spPr>
      </p:pic>
      <p:sp>
        <p:nvSpPr>
          <p:cNvPr id="18" name="TextBox 17">
            <a:extLst>
              <a:ext uri="{FF2B5EF4-FFF2-40B4-BE49-F238E27FC236}">
                <a16:creationId xmlns:a16="http://schemas.microsoft.com/office/drawing/2014/main" id="{CB31AB7B-0319-EF02-424B-BC5A983A3A6B}"/>
              </a:ext>
            </a:extLst>
          </p:cNvPr>
          <p:cNvSpPr txBox="1"/>
          <p:nvPr/>
        </p:nvSpPr>
        <p:spPr>
          <a:xfrm>
            <a:off x="2294091" y="2163930"/>
            <a:ext cx="1055284" cy="369332"/>
          </a:xfrm>
          <a:prstGeom prst="rect">
            <a:avLst/>
          </a:prstGeom>
          <a:noFill/>
        </p:spPr>
        <p:txBody>
          <a:bodyPr wrap="square">
            <a:spAutoFit/>
          </a:bodyPr>
          <a:lstStyle/>
          <a:p>
            <a:r>
              <a:rPr lang="en-GB" b="1" dirty="0" err="1"/>
              <a:t>App.jsx</a:t>
            </a:r>
            <a:r>
              <a:rPr lang="en-GB" dirty="0"/>
              <a:t>:</a:t>
            </a:r>
          </a:p>
        </p:txBody>
      </p:sp>
      <p:sp>
        <p:nvSpPr>
          <p:cNvPr id="19" name="Rectangle 1">
            <a:extLst>
              <a:ext uri="{FF2B5EF4-FFF2-40B4-BE49-F238E27FC236}">
                <a16:creationId xmlns:a16="http://schemas.microsoft.com/office/drawing/2014/main" id="{D3CAEC1B-27F3-C415-8503-F61138E3451B}"/>
              </a:ext>
            </a:extLst>
          </p:cNvPr>
          <p:cNvSpPr>
            <a:spLocks noChangeArrowheads="1"/>
          </p:cNvSpPr>
          <p:nvPr/>
        </p:nvSpPr>
        <p:spPr bwMode="auto">
          <a:xfrm>
            <a:off x="429793" y="3087631"/>
            <a:ext cx="24085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is the main entry point for the store information page. It imports several components like Header, StoreDetails, FuelPrices, Map, Services, PaymentOptions, and StationHours. </a:t>
            </a:r>
          </a:p>
        </p:txBody>
      </p:sp>
    </p:spTree>
    <p:extLst>
      <p:ext uri="{BB962C8B-B14F-4D97-AF65-F5344CB8AC3E}">
        <p14:creationId xmlns:p14="http://schemas.microsoft.com/office/powerpoint/2010/main" val="1656257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Frontend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22" name="Rectangle 5">
            <a:extLst>
              <a:ext uri="{FF2B5EF4-FFF2-40B4-BE49-F238E27FC236}">
                <a16:creationId xmlns:a16="http://schemas.microsoft.com/office/drawing/2014/main" id="{4DAF69AF-CEF3-73C1-059C-7B4CA4E7828A}"/>
              </a:ext>
            </a:extLst>
          </p:cNvPr>
          <p:cNvSpPr>
            <a:spLocks noChangeArrowheads="1"/>
          </p:cNvSpPr>
          <p:nvPr/>
        </p:nvSpPr>
        <p:spPr bwMode="auto">
          <a:xfrm>
            <a:off x="429769" y="1371522"/>
            <a:ext cx="113324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Once the backend API was established, the </a:t>
            </a:r>
            <a:r>
              <a:rPr lang="en-US" sz="2000" b="1" dirty="0"/>
              <a:t>frontend</a:t>
            </a:r>
            <a:r>
              <a:rPr lang="en-US" sz="2000" dirty="0"/>
              <a:t> used React components to interact with the MongoDB database via the API.</a:t>
            </a:r>
            <a:endParaRPr kumimoji="0" lang="en-US" altLang="en-US" sz="20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D47F4438-3387-EA86-6AC3-DFC30A90A8A2}"/>
              </a:ext>
            </a:extLst>
          </p:cNvPr>
          <p:cNvSpPr txBox="1"/>
          <p:nvPr/>
        </p:nvSpPr>
        <p:spPr>
          <a:xfrm>
            <a:off x="429769" y="2153505"/>
            <a:ext cx="1953926" cy="400110"/>
          </a:xfrm>
          <a:prstGeom prst="rect">
            <a:avLst/>
          </a:prstGeom>
          <a:noFill/>
        </p:spPr>
        <p:txBody>
          <a:bodyPr wrap="square">
            <a:spAutoFit/>
          </a:bodyPr>
          <a:lstStyle/>
          <a:p>
            <a:r>
              <a:rPr lang="en-GB" sz="2000" b="1" dirty="0"/>
              <a:t>Key Highlights:</a:t>
            </a:r>
          </a:p>
        </p:txBody>
      </p:sp>
      <p:sp>
        <p:nvSpPr>
          <p:cNvPr id="18" name="TextBox 17">
            <a:extLst>
              <a:ext uri="{FF2B5EF4-FFF2-40B4-BE49-F238E27FC236}">
                <a16:creationId xmlns:a16="http://schemas.microsoft.com/office/drawing/2014/main" id="{CB31AB7B-0319-EF02-424B-BC5A983A3A6B}"/>
              </a:ext>
            </a:extLst>
          </p:cNvPr>
          <p:cNvSpPr txBox="1"/>
          <p:nvPr/>
        </p:nvSpPr>
        <p:spPr>
          <a:xfrm>
            <a:off x="2294090" y="2163930"/>
            <a:ext cx="1953925" cy="369332"/>
          </a:xfrm>
          <a:prstGeom prst="rect">
            <a:avLst/>
          </a:prstGeom>
          <a:noFill/>
        </p:spPr>
        <p:txBody>
          <a:bodyPr wrap="square">
            <a:spAutoFit/>
          </a:bodyPr>
          <a:lstStyle/>
          <a:p>
            <a:r>
              <a:rPr lang="en-GB" b="1" dirty="0"/>
              <a:t>StoreDetails.jsx</a:t>
            </a:r>
            <a:r>
              <a:rPr lang="en-GB" dirty="0"/>
              <a:t>:</a:t>
            </a:r>
          </a:p>
        </p:txBody>
      </p:sp>
      <p:sp>
        <p:nvSpPr>
          <p:cNvPr id="19" name="Rectangle 1">
            <a:extLst>
              <a:ext uri="{FF2B5EF4-FFF2-40B4-BE49-F238E27FC236}">
                <a16:creationId xmlns:a16="http://schemas.microsoft.com/office/drawing/2014/main" id="{D3CAEC1B-27F3-C415-8503-F61138E3451B}"/>
              </a:ext>
            </a:extLst>
          </p:cNvPr>
          <p:cNvSpPr>
            <a:spLocks noChangeArrowheads="1"/>
          </p:cNvSpPr>
          <p:nvPr/>
        </p:nvSpPr>
        <p:spPr bwMode="auto">
          <a:xfrm>
            <a:off x="429793" y="3580074"/>
            <a:ext cx="23053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This component displays the basic store details, including the store name, address, and contact information.</a:t>
            </a:r>
            <a:endParaRPr kumimoji="0" lang="en-US" altLang="en-US" sz="16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8A761F9B-59D5-9945-EC22-584325D360F3}"/>
              </a:ext>
            </a:extLst>
          </p:cNvPr>
          <p:cNvPicPr>
            <a:picLocks noChangeAspect="1"/>
          </p:cNvPicPr>
          <p:nvPr/>
        </p:nvPicPr>
        <p:blipFill>
          <a:blip r:embed="rId4"/>
          <a:stretch>
            <a:fillRect/>
          </a:stretch>
        </p:blipFill>
        <p:spPr>
          <a:xfrm>
            <a:off x="3255139" y="2553615"/>
            <a:ext cx="5658816" cy="4189961"/>
          </a:xfrm>
          <a:prstGeom prst="rect">
            <a:avLst/>
          </a:prstGeom>
        </p:spPr>
      </p:pic>
    </p:spTree>
    <p:extLst>
      <p:ext uri="{BB962C8B-B14F-4D97-AF65-F5344CB8AC3E}">
        <p14:creationId xmlns:p14="http://schemas.microsoft.com/office/powerpoint/2010/main" val="3430191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Frontend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5">
            <a:extLst>
              <a:ext uri="{FF2B5EF4-FFF2-40B4-BE49-F238E27FC236}">
                <a16:creationId xmlns:a16="http://schemas.microsoft.com/office/drawing/2014/main" id="{4DAF69AF-CEF3-73C1-059C-7B4CA4E7828A}"/>
              </a:ext>
            </a:extLst>
          </p:cNvPr>
          <p:cNvSpPr>
            <a:spLocks noChangeArrowheads="1"/>
          </p:cNvSpPr>
          <p:nvPr/>
        </p:nvSpPr>
        <p:spPr bwMode="auto">
          <a:xfrm>
            <a:off x="429769" y="1371522"/>
            <a:ext cx="113324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Once the backend API was established, the </a:t>
            </a:r>
            <a:r>
              <a:rPr lang="en-US" sz="2000" b="1" dirty="0"/>
              <a:t>frontend</a:t>
            </a:r>
            <a:r>
              <a:rPr lang="en-US" sz="2000" dirty="0"/>
              <a:t> used React components to interact with the MongoDB database via the API.</a:t>
            </a:r>
            <a:endParaRPr kumimoji="0" lang="en-US" altLang="en-US" sz="20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D47F4438-3387-EA86-6AC3-DFC30A90A8A2}"/>
              </a:ext>
            </a:extLst>
          </p:cNvPr>
          <p:cNvSpPr txBox="1"/>
          <p:nvPr/>
        </p:nvSpPr>
        <p:spPr>
          <a:xfrm>
            <a:off x="429769" y="2153505"/>
            <a:ext cx="1953926" cy="400110"/>
          </a:xfrm>
          <a:prstGeom prst="rect">
            <a:avLst/>
          </a:prstGeom>
          <a:noFill/>
        </p:spPr>
        <p:txBody>
          <a:bodyPr wrap="square">
            <a:spAutoFit/>
          </a:bodyPr>
          <a:lstStyle/>
          <a:p>
            <a:r>
              <a:rPr lang="en-GB" sz="2000" b="1" dirty="0"/>
              <a:t>Key Highlights:</a:t>
            </a:r>
          </a:p>
        </p:txBody>
      </p:sp>
      <p:sp>
        <p:nvSpPr>
          <p:cNvPr id="18" name="TextBox 17">
            <a:extLst>
              <a:ext uri="{FF2B5EF4-FFF2-40B4-BE49-F238E27FC236}">
                <a16:creationId xmlns:a16="http://schemas.microsoft.com/office/drawing/2014/main" id="{CB31AB7B-0319-EF02-424B-BC5A983A3A6B}"/>
              </a:ext>
            </a:extLst>
          </p:cNvPr>
          <p:cNvSpPr txBox="1"/>
          <p:nvPr/>
        </p:nvSpPr>
        <p:spPr>
          <a:xfrm>
            <a:off x="2294090" y="2163930"/>
            <a:ext cx="1692283" cy="369332"/>
          </a:xfrm>
          <a:prstGeom prst="rect">
            <a:avLst/>
          </a:prstGeom>
          <a:noFill/>
        </p:spPr>
        <p:txBody>
          <a:bodyPr wrap="square">
            <a:spAutoFit/>
          </a:bodyPr>
          <a:lstStyle/>
          <a:p>
            <a:r>
              <a:rPr lang="en-GB" b="1" dirty="0" err="1"/>
              <a:t>FuelPrices.jsx</a:t>
            </a:r>
            <a:r>
              <a:rPr lang="en-GB" dirty="0"/>
              <a:t>:</a:t>
            </a:r>
          </a:p>
        </p:txBody>
      </p:sp>
      <p:sp>
        <p:nvSpPr>
          <p:cNvPr id="19" name="Rectangle 1">
            <a:extLst>
              <a:ext uri="{FF2B5EF4-FFF2-40B4-BE49-F238E27FC236}">
                <a16:creationId xmlns:a16="http://schemas.microsoft.com/office/drawing/2014/main" id="{D3CAEC1B-27F3-C415-8503-F61138E3451B}"/>
              </a:ext>
            </a:extLst>
          </p:cNvPr>
          <p:cNvSpPr>
            <a:spLocks noChangeArrowheads="1"/>
          </p:cNvSpPr>
          <p:nvPr/>
        </p:nvSpPr>
        <p:spPr bwMode="auto">
          <a:xfrm>
            <a:off x="429793" y="3539050"/>
            <a:ext cx="37106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This component handles the display of fuel prices for different fuel types (Premium, Unleaded, Diesel).</a:t>
            </a:r>
            <a:endParaRPr kumimoji="0" lang="en-US" altLang="en-US" sz="1600" b="0" i="0" u="none" strike="noStrike" cap="none" normalizeH="0" baseline="0" dirty="0">
              <a:ln>
                <a:noFill/>
              </a:ln>
              <a:solidFill>
                <a:schemeClr val="tx1"/>
              </a:solidFill>
              <a:effectLst/>
            </a:endParaRPr>
          </a:p>
        </p:txBody>
      </p:sp>
      <p:pic>
        <p:nvPicPr>
          <p:cNvPr id="8" name="Picture 7">
            <a:extLst>
              <a:ext uri="{FF2B5EF4-FFF2-40B4-BE49-F238E27FC236}">
                <a16:creationId xmlns:a16="http://schemas.microsoft.com/office/drawing/2014/main" id="{0B01E624-C0EC-9BCB-1EE3-D2235DBEBAED}"/>
              </a:ext>
            </a:extLst>
          </p:cNvPr>
          <p:cNvPicPr>
            <a:picLocks noChangeAspect="1"/>
          </p:cNvPicPr>
          <p:nvPr/>
        </p:nvPicPr>
        <p:blipFill>
          <a:blip r:embed="rId4"/>
          <a:stretch>
            <a:fillRect/>
          </a:stretch>
        </p:blipFill>
        <p:spPr>
          <a:xfrm>
            <a:off x="6195317" y="1776795"/>
            <a:ext cx="4119937" cy="5147427"/>
          </a:xfrm>
          <a:prstGeom prst="rect">
            <a:avLst/>
          </a:prstGeom>
        </p:spPr>
      </p:pic>
    </p:spTree>
    <p:extLst>
      <p:ext uri="{BB962C8B-B14F-4D97-AF65-F5344CB8AC3E}">
        <p14:creationId xmlns:p14="http://schemas.microsoft.com/office/powerpoint/2010/main" val="1636162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Effect transition="in" filter="fade">
                                      <p:cBhvr>
                                        <p:cTn id="19"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Frontend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5">
            <a:extLst>
              <a:ext uri="{FF2B5EF4-FFF2-40B4-BE49-F238E27FC236}">
                <a16:creationId xmlns:a16="http://schemas.microsoft.com/office/drawing/2014/main" id="{4DAF69AF-CEF3-73C1-059C-7B4CA4E7828A}"/>
              </a:ext>
            </a:extLst>
          </p:cNvPr>
          <p:cNvSpPr>
            <a:spLocks noChangeArrowheads="1"/>
          </p:cNvSpPr>
          <p:nvPr/>
        </p:nvSpPr>
        <p:spPr bwMode="auto">
          <a:xfrm>
            <a:off x="429769" y="1371522"/>
            <a:ext cx="113324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Once the backend API was established, the </a:t>
            </a:r>
            <a:r>
              <a:rPr lang="en-US" sz="2000" b="1" dirty="0"/>
              <a:t>frontend</a:t>
            </a:r>
            <a:r>
              <a:rPr lang="en-US" sz="2000" dirty="0"/>
              <a:t> used React components to interact with the MongoDB database via the API.</a:t>
            </a:r>
            <a:endParaRPr kumimoji="0" lang="en-US" altLang="en-US" sz="20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D47F4438-3387-EA86-6AC3-DFC30A90A8A2}"/>
              </a:ext>
            </a:extLst>
          </p:cNvPr>
          <p:cNvSpPr txBox="1"/>
          <p:nvPr/>
        </p:nvSpPr>
        <p:spPr>
          <a:xfrm>
            <a:off x="429769" y="2153505"/>
            <a:ext cx="1953926" cy="400110"/>
          </a:xfrm>
          <a:prstGeom prst="rect">
            <a:avLst/>
          </a:prstGeom>
          <a:noFill/>
        </p:spPr>
        <p:txBody>
          <a:bodyPr wrap="square">
            <a:spAutoFit/>
          </a:bodyPr>
          <a:lstStyle/>
          <a:p>
            <a:r>
              <a:rPr lang="en-GB" sz="2000" b="1" dirty="0"/>
              <a:t>Key Highlights:</a:t>
            </a:r>
          </a:p>
        </p:txBody>
      </p:sp>
      <p:sp>
        <p:nvSpPr>
          <p:cNvPr id="18" name="TextBox 17">
            <a:extLst>
              <a:ext uri="{FF2B5EF4-FFF2-40B4-BE49-F238E27FC236}">
                <a16:creationId xmlns:a16="http://schemas.microsoft.com/office/drawing/2014/main" id="{CB31AB7B-0319-EF02-424B-BC5A983A3A6B}"/>
              </a:ext>
            </a:extLst>
          </p:cNvPr>
          <p:cNvSpPr txBox="1"/>
          <p:nvPr/>
        </p:nvSpPr>
        <p:spPr>
          <a:xfrm>
            <a:off x="2294090" y="2163930"/>
            <a:ext cx="1953926" cy="369332"/>
          </a:xfrm>
          <a:prstGeom prst="rect">
            <a:avLst/>
          </a:prstGeom>
          <a:noFill/>
        </p:spPr>
        <p:txBody>
          <a:bodyPr wrap="square">
            <a:spAutoFit/>
          </a:bodyPr>
          <a:lstStyle/>
          <a:p>
            <a:r>
              <a:rPr lang="en-GB" b="1" dirty="0" err="1"/>
              <a:t>StationHours.jsx</a:t>
            </a:r>
            <a:r>
              <a:rPr lang="en-GB" dirty="0"/>
              <a:t>:</a:t>
            </a:r>
          </a:p>
        </p:txBody>
      </p:sp>
      <p:sp>
        <p:nvSpPr>
          <p:cNvPr id="19" name="Rectangle 1">
            <a:extLst>
              <a:ext uri="{FF2B5EF4-FFF2-40B4-BE49-F238E27FC236}">
                <a16:creationId xmlns:a16="http://schemas.microsoft.com/office/drawing/2014/main" id="{D3CAEC1B-27F3-C415-8503-F61138E3451B}"/>
              </a:ext>
            </a:extLst>
          </p:cNvPr>
          <p:cNvSpPr>
            <a:spLocks noChangeArrowheads="1"/>
          </p:cNvSpPr>
          <p:nvPr/>
        </p:nvSpPr>
        <p:spPr bwMode="auto">
          <a:xfrm>
            <a:off x="429793" y="3662161"/>
            <a:ext cx="37106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This component lists the operational hours of the station.</a:t>
            </a:r>
            <a:endParaRPr kumimoji="0" lang="en-US" altLang="en-US" sz="16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B94C77C0-C0EB-B96D-FA17-389629FFADC0}"/>
              </a:ext>
            </a:extLst>
          </p:cNvPr>
          <p:cNvPicPr>
            <a:picLocks noChangeAspect="1"/>
          </p:cNvPicPr>
          <p:nvPr/>
        </p:nvPicPr>
        <p:blipFill>
          <a:blip r:embed="rId4"/>
          <a:stretch>
            <a:fillRect/>
          </a:stretch>
        </p:blipFill>
        <p:spPr>
          <a:xfrm>
            <a:off x="5099437" y="1784261"/>
            <a:ext cx="5482945" cy="5126910"/>
          </a:xfrm>
          <a:prstGeom prst="rect">
            <a:avLst/>
          </a:prstGeom>
        </p:spPr>
      </p:pic>
    </p:spTree>
    <p:extLst>
      <p:ext uri="{BB962C8B-B14F-4D97-AF65-F5344CB8AC3E}">
        <p14:creationId xmlns:p14="http://schemas.microsoft.com/office/powerpoint/2010/main" val="1159301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19" y="10"/>
            <a:ext cx="12191981" cy="6857990"/>
          </a:xfrm>
          <a:prstGeom prst="rect">
            <a:avLst/>
          </a:prstGeom>
          <a:gradFill>
            <a:gsLst>
              <a:gs pos="9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1: Managing Team Tasks with Jira</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1349925" cy="446944"/>
          </a:xfrm>
        </p:spPr>
        <p:txBody>
          <a:bodyPr anchor="t">
            <a:normAutofit/>
          </a:bodyPr>
          <a:lstStyle/>
          <a:p>
            <a:r>
              <a:rPr lang="en-GB" b="1" dirty="0"/>
              <a:t>Objective</a:t>
            </a:r>
            <a:r>
              <a:rPr lang="en-GB" dirty="0"/>
              <a:t>:</a:t>
            </a:r>
            <a:endParaRPr lang="en-GB" dirty="0">
              <a:solidFill>
                <a:srgbClr val="FFFFFF"/>
              </a:solidFill>
            </a:endParaRPr>
          </a:p>
        </p:txBody>
      </p:sp>
      <p:sp>
        <p:nvSpPr>
          <p:cNvPr id="6" name="Subtitle 2">
            <a:extLst>
              <a:ext uri="{FF2B5EF4-FFF2-40B4-BE49-F238E27FC236}">
                <a16:creationId xmlns:a16="http://schemas.microsoft.com/office/drawing/2014/main" id="{828BD29B-C0DC-BED0-257E-82CF855E9C66}"/>
              </a:ext>
            </a:extLst>
          </p:cNvPr>
          <p:cNvSpPr txBox="1">
            <a:spLocks/>
          </p:cNvSpPr>
          <p:nvPr/>
        </p:nvSpPr>
        <p:spPr>
          <a:xfrm>
            <a:off x="2825494" y="2235563"/>
            <a:ext cx="3497091" cy="110113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Set up a shared Jira board to manage tasks collaboratively.</a:t>
            </a:r>
            <a:endParaRPr lang="en-GB" dirty="0">
              <a:solidFill>
                <a:srgbClr val="FFFFFF"/>
              </a:solidFill>
            </a:endParaRPr>
          </a:p>
        </p:txBody>
      </p:sp>
      <p:sp>
        <p:nvSpPr>
          <p:cNvPr id="7" name="Subtitle 2">
            <a:extLst>
              <a:ext uri="{FF2B5EF4-FFF2-40B4-BE49-F238E27FC236}">
                <a16:creationId xmlns:a16="http://schemas.microsoft.com/office/drawing/2014/main" id="{FC3F6971-9AC3-2BC2-A0F5-D4E42DF956E1}"/>
              </a:ext>
            </a:extLst>
          </p:cNvPr>
          <p:cNvSpPr txBox="1">
            <a:spLocks/>
          </p:cNvSpPr>
          <p:nvPr/>
        </p:nvSpPr>
        <p:spPr>
          <a:xfrm>
            <a:off x="643467" y="3709107"/>
            <a:ext cx="1349925" cy="446944"/>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Columns</a:t>
            </a:r>
            <a:r>
              <a:rPr lang="en-GB" dirty="0"/>
              <a:t>:</a:t>
            </a:r>
            <a:endParaRPr lang="en-GB" dirty="0">
              <a:solidFill>
                <a:srgbClr val="FFFFFF"/>
              </a:solidFill>
            </a:endParaRPr>
          </a:p>
        </p:txBody>
      </p:sp>
      <p:sp>
        <p:nvSpPr>
          <p:cNvPr id="8" name="Subtitle 2">
            <a:extLst>
              <a:ext uri="{FF2B5EF4-FFF2-40B4-BE49-F238E27FC236}">
                <a16:creationId xmlns:a16="http://schemas.microsoft.com/office/drawing/2014/main" id="{7CF59887-EA2D-20A7-A260-F1B3CCCD1029}"/>
              </a:ext>
            </a:extLst>
          </p:cNvPr>
          <p:cNvSpPr txBox="1">
            <a:spLocks/>
          </p:cNvSpPr>
          <p:nvPr/>
        </p:nvSpPr>
        <p:spPr>
          <a:xfrm>
            <a:off x="2825485" y="3740483"/>
            <a:ext cx="3497091" cy="752942"/>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"To-do", "In-progress", "Done".</a:t>
            </a:r>
            <a:endParaRPr lang="en-GB" dirty="0">
              <a:solidFill>
                <a:srgbClr val="FFFFFF"/>
              </a:solidFill>
            </a:endParaRPr>
          </a:p>
        </p:txBody>
      </p:sp>
      <p:sp>
        <p:nvSpPr>
          <p:cNvPr id="10" name="Subtitle 2">
            <a:extLst>
              <a:ext uri="{FF2B5EF4-FFF2-40B4-BE49-F238E27FC236}">
                <a16:creationId xmlns:a16="http://schemas.microsoft.com/office/drawing/2014/main" id="{C8FC8C79-7C36-08E4-5DA7-3581EAAFCF10}"/>
              </a:ext>
            </a:extLst>
          </p:cNvPr>
          <p:cNvSpPr txBox="1">
            <a:spLocks/>
          </p:cNvSpPr>
          <p:nvPr/>
        </p:nvSpPr>
        <p:spPr>
          <a:xfrm>
            <a:off x="643457" y="4724951"/>
            <a:ext cx="2182029" cy="446944"/>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High-Level Tasks</a:t>
            </a:r>
            <a:r>
              <a:rPr lang="en-GB" dirty="0"/>
              <a:t>:</a:t>
            </a:r>
            <a:endParaRPr lang="en-GB" dirty="0">
              <a:solidFill>
                <a:srgbClr val="FFFFFF"/>
              </a:solidFill>
            </a:endParaRPr>
          </a:p>
        </p:txBody>
      </p:sp>
      <p:sp>
        <p:nvSpPr>
          <p:cNvPr id="12" name="Subtitle 2">
            <a:extLst>
              <a:ext uri="{FF2B5EF4-FFF2-40B4-BE49-F238E27FC236}">
                <a16:creationId xmlns:a16="http://schemas.microsoft.com/office/drawing/2014/main" id="{C7618204-351C-6ACE-14D6-B70562CFA162}"/>
              </a:ext>
            </a:extLst>
          </p:cNvPr>
          <p:cNvSpPr txBox="1">
            <a:spLocks/>
          </p:cNvSpPr>
          <p:nvPr/>
        </p:nvSpPr>
        <p:spPr>
          <a:xfrm>
            <a:off x="2825486" y="4747923"/>
            <a:ext cx="3497091" cy="1074967"/>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Main tasks and sub-tasks are added and updated by team members.</a:t>
            </a:r>
            <a:endParaRPr lang="en-GB" dirty="0">
              <a:solidFill>
                <a:srgbClr val="FFFFFF"/>
              </a:solidFill>
            </a:endParaRPr>
          </a:p>
        </p:txBody>
      </p:sp>
      <p:sp>
        <p:nvSpPr>
          <p:cNvPr id="14" name="TextBox 13">
            <a:extLst>
              <a:ext uri="{FF2B5EF4-FFF2-40B4-BE49-F238E27FC236}">
                <a16:creationId xmlns:a16="http://schemas.microsoft.com/office/drawing/2014/main" id="{CAA1143A-0DA0-BC34-C532-FF04BB8B50A2}"/>
              </a:ext>
            </a:extLst>
          </p:cNvPr>
          <p:cNvSpPr txBox="1"/>
          <p:nvPr/>
        </p:nvSpPr>
        <p:spPr>
          <a:xfrm>
            <a:off x="6417728" y="5789293"/>
            <a:ext cx="1656424" cy="276999"/>
          </a:xfrm>
          <a:prstGeom prst="rect">
            <a:avLst/>
          </a:prstGeom>
          <a:noFill/>
        </p:spPr>
        <p:txBody>
          <a:bodyPr wrap="square">
            <a:spAutoFit/>
          </a:bodyPr>
          <a:lstStyle/>
          <a:p>
            <a:r>
              <a:rPr lang="en-GB" sz="1200" dirty="0">
                <a:solidFill>
                  <a:srgbClr val="FF0000"/>
                </a:solidFill>
                <a:hlinkClick r:id="rId4">
                  <a:extLst>
                    <a:ext uri="{A12FA001-AC4F-418D-AE19-62706E023703}">
                      <ahyp:hlinkClr xmlns:ahyp="http://schemas.microsoft.com/office/drawing/2018/hyperlinkcolor" val="tx"/>
                    </a:ext>
                  </a:extLst>
                </a:hlinkClick>
              </a:rPr>
              <a:t>Mission_5_Option_2</a:t>
            </a:r>
            <a:endParaRPr lang="en-GB" sz="1200" dirty="0">
              <a:solidFill>
                <a:srgbClr val="FF0000"/>
              </a:solidFill>
            </a:endParaRPr>
          </a:p>
        </p:txBody>
      </p:sp>
      <p:pic>
        <p:nvPicPr>
          <p:cNvPr id="20" name="Picture 19">
            <a:extLst>
              <a:ext uri="{FF2B5EF4-FFF2-40B4-BE49-F238E27FC236}">
                <a16:creationId xmlns:a16="http://schemas.microsoft.com/office/drawing/2014/main" id="{FDC823EF-C08C-D204-B12C-C19FD907B910}"/>
              </a:ext>
            </a:extLst>
          </p:cNvPr>
          <p:cNvPicPr>
            <a:picLocks noChangeAspect="1"/>
          </p:cNvPicPr>
          <p:nvPr/>
        </p:nvPicPr>
        <p:blipFill>
          <a:blip r:embed="rId5"/>
          <a:stretch>
            <a:fillRect/>
          </a:stretch>
        </p:blipFill>
        <p:spPr>
          <a:xfrm>
            <a:off x="6562865" y="2389816"/>
            <a:ext cx="5388832" cy="2895590"/>
          </a:xfrm>
          <a:prstGeom prst="rect">
            <a:avLst/>
          </a:prstGeom>
        </p:spPr>
      </p:pic>
    </p:spTree>
    <p:extLst>
      <p:ext uri="{BB962C8B-B14F-4D97-AF65-F5344CB8AC3E}">
        <p14:creationId xmlns:p14="http://schemas.microsoft.com/office/powerpoint/2010/main" val="341107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Frontend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5">
            <a:extLst>
              <a:ext uri="{FF2B5EF4-FFF2-40B4-BE49-F238E27FC236}">
                <a16:creationId xmlns:a16="http://schemas.microsoft.com/office/drawing/2014/main" id="{4DAF69AF-CEF3-73C1-059C-7B4CA4E7828A}"/>
              </a:ext>
            </a:extLst>
          </p:cNvPr>
          <p:cNvSpPr>
            <a:spLocks noChangeArrowheads="1"/>
          </p:cNvSpPr>
          <p:nvPr/>
        </p:nvSpPr>
        <p:spPr bwMode="auto">
          <a:xfrm>
            <a:off x="429769" y="1371522"/>
            <a:ext cx="113324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Once the backend API was established, the </a:t>
            </a:r>
            <a:r>
              <a:rPr lang="en-US" sz="2000" b="1" dirty="0"/>
              <a:t>frontend</a:t>
            </a:r>
            <a:r>
              <a:rPr lang="en-US" sz="2000" dirty="0"/>
              <a:t> used React components to interact with the MongoDB database via the API.</a:t>
            </a:r>
            <a:endParaRPr kumimoji="0" lang="en-US" altLang="en-US" sz="20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D47F4438-3387-EA86-6AC3-DFC30A90A8A2}"/>
              </a:ext>
            </a:extLst>
          </p:cNvPr>
          <p:cNvSpPr txBox="1"/>
          <p:nvPr/>
        </p:nvSpPr>
        <p:spPr>
          <a:xfrm>
            <a:off x="429769" y="2153505"/>
            <a:ext cx="1953926" cy="400110"/>
          </a:xfrm>
          <a:prstGeom prst="rect">
            <a:avLst/>
          </a:prstGeom>
          <a:noFill/>
        </p:spPr>
        <p:txBody>
          <a:bodyPr wrap="square">
            <a:spAutoFit/>
          </a:bodyPr>
          <a:lstStyle/>
          <a:p>
            <a:r>
              <a:rPr lang="en-GB" sz="2000" b="1" dirty="0"/>
              <a:t>Key Highlights:</a:t>
            </a:r>
          </a:p>
        </p:txBody>
      </p:sp>
      <p:sp>
        <p:nvSpPr>
          <p:cNvPr id="18" name="TextBox 17">
            <a:extLst>
              <a:ext uri="{FF2B5EF4-FFF2-40B4-BE49-F238E27FC236}">
                <a16:creationId xmlns:a16="http://schemas.microsoft.com/office/drawing/2014/main" id="{CB31AB7B-0319-EF02-424B-BC5A983A3A6B}"/>
              </a:ext>
            </a:extLst>
          </p:cNvPr>
          <p:cNvSpPr txBox="1"/>
          <p:nvPr/>
        </p:nvSpPr>
        <p:spPr>
          <a:xfrm>
            <a:off x="2294090" y="2163930"/>
            <a:ext cx="1048557" cy="369332"/>
          </a:xfrm>
          <a:prstGeom prst="rect">
            <a:avLst/>
          </a:prstGeom>
          <a:noFill/>
        </p:spPr>
        <p:txBody>
          <a:bodyPr wrap="square">
            <a:spAutoFit/>
          </a:bodyPr>
          <a:lstStyle/>
          <a:p>
            <a:r>
              <a:rPr lang="en-GB" b="1" dirty="0" err="1"/>
              <a:t>Map.jsx</a:t>
            </a:r>
            <a:r>
              <a:rPr lang="en-GB" dirty="0"/>
              <a:t>:</a:t>
            </a:r>
          </a:p>
        </p:txBody>
      </p:sp>
      <p:sp>
        <p:nvSpPr>
          <p:cNvPr id="19" name="Rectangle 1">
            <a:extLst>
              <a:ext uri="{FF2B5EF4-FFF2-40B4-BE49-F238E27FC236}">
                <a16:creationId xmlns:a16="http://schemas.microsoft.com/office/drawing/2014/main" id="{D3CAEC1B-27F3-C415-8503-F61138E3451B}"/>
              </a:ext>
            </a:extLst>
          </p:cNvPr>
          <p:cNvSpPr>
            <a:spLocks noChangeArrowheads="1"/>
          </p:cNvSpPr>
          <p:nvPr/>
        </p:nvSpPr>
        <p:spPr bwMode="auto">
          <a:xfrm>
            <a:off x="307116" y="2772259"/>
            <a:ext cx="37106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This component uses an embedded Google Map to display the store’s location.</a:t>
            </a:r>
            <a:endParaRPr kumimoji="0" lang="en-US" altLang="en-US" sz="16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C257B9DB-D75E-B6F1-EE52-DEE9DB7F8CBC}"/>
              </a:ext>
            </a:extLst>
          </p:cNvPr>
          <p:cNvPicPr>
            <a:picLocks noChangeAspect="1"/>
          </p:cNvPicPr>
          <p:nvPr/>
        </p:nvPicPr>
        <p:blipFill>
          <a:blip r:embed="rId4"/>
          <a:stretch>
            <a:fillRect/>
          </a:stretch>
        </p:blipFill>
        <p:spPr>
          <a:xfrm>
            <a:off x="307116" y="3873983"/>
            <a:ext cx="6153811" cy="2984017"/>
          </a:xfrm>
          <a:prstGeom prst="rect">
            <a:avLst/>
          </a:prstGeom>
        </p:spPr>
      </p:pic>
      <p:pic>
        <p:nvPicPr>
          <p:cNvPr id="8" name="Picture 7">
            <a:extLst>
              <a:ext uri="{FF2B5EF4-FFF2-40B4-BE49-F238E27FC236}">
                <a16:creationId xmlns:a16="http://schemas.microsoft.com/office/drawing/2014/main" id="{F1A08327-DA21-628F-545D-1DDC7CE45CB7}"/>
              </a:ext>
            </a:extLst>
          </p:cNvPr>
          <p:cNvPicPr>
            <a:picLocks noChangeAspect="1"/>
          </p:cNvPicPr>
          <p:nvPr/>
        </p:nvPicPr>
        <p:blipFill>
          <a:blip r:embed="rId5"/>
          <a:stretch>
            <a:fillRect/>
          </a:stretch>
        </p:blipFill>
        <p:spPr>
          <a:xfrm>
            <a:off x="7426881" y="2772210"/>
            <a:ext cx="4402791" cy="4085790"/>
          </a:xfrm>
          <a:prstGeom prst="rect">
            <a:avLst/>
          </a:prstGeom>
        </p:spPr>
      </p:pic>
    </p:spTree>
    <p:extLst>
      <p:ext uri="{BB962C8B-B14F-4D97-AF65-F5344CB8AC3E}">
        <p14:creationId xmlns:p14="http://schemas.microsoft.com/office/powerpoint/2010/main" val="2832137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par>
                                <p:cTn id="20" presetID="16" presetClass="entr" presetSubtype="2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683160"/>
          </a:xfrm>
        </p:spPr>
        <p:txBody>
          <a:bodyPr>
            <a:normAutofit/>
          </a:bodyPr>
          <a:lstStyle/>
          <a:p>
            <a:r>
              <a:rPr lang="en-GB" dirty="0">
                <a:solidFill>
                  <a:schemeClr val="bg1"/>
                </a:solidFill>
              </a:rPr>
              <a:t>Frontend Development</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5">
            <a:extLst>
              <a:ext uri="{FF2B5EF4-FFF2-40B4-BE49-F238E27FC236}">
                <a16:creationId xmlns:a16="http://schemas.microsoft.com/office/drawing/2014/main" id="{4DAF69AF-CEF3-73C1-059C-7B4CA4E7828A}"/>
              </a:ext>
            </a:extLst>
          </p:cNvPr>
          <p:cNvSpPr>
            <a:spLocks noChangeArrowheads="1"/>
          </p:cNvSpPr>
          <p:nvPr/>
        </p:nvSpPr>
        <p:spPr bwMode="auto">
          <a:xfrm>
            <a:off x="429769" y="1371522"/>
            <a:ext cx="113324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Once the backend API was established, the </a:t>
            </a:r>
            <a:r>
              <a:rPr lang="en-US" sz="2000" b="1" dirty="0"/>
              <a:t>frontend</a:t>
            </a:r>
            <a:r>
              <a:rPr lang="en-US" sz="2000" dirty="0"/>
              <a:t> used React components to interact with the MongoDB database via the API.</a:t>
            </a:r>
            <a:endParaRPr kumimoji="0" lang="en-US" altLang="en-US" sz="20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D47F4438-3387-EA86-6AC3-DFC30A90A8A2}"/>
              </a:ext>
            </a:extLst>
          </p:cNvPr>
          <p:cNvSpPr txBox="1"/>
          <p:nvPr/>
        </p:nvSpPr>
        <p:spPr>
          <a:xfrm>
            <a:off x="429769" y="2153505"/>
            <a:ext cx="1953926" cy="400110"/>
          </a:xfrm>
          <a:prstGeom prst="rect">
            <a:avLst/>
          </a:prstGeom>
          <a:noFill/>
        </p:spPr>
        <p:txBody>
          <a:bodyPr wrap="square">
            <a:spAutoFit/>
          </a:bodyPr>
          <a:lstStyle/>
          <a:p>
            <a:r>
              <a:rPr lang="en-GB" sz="2000" b="1" dirty="0"/>
              <a:t>Key Highlights:</a:t>
            </a:r>
          </a:p>
        </p:txBody>
      </p:sp>
      <p:sp>
        <p:nvSpPr>
          <p:cNvPr id="18" name="TextBox 17">
            <a:extLst>
              <a:ext uri="{FF2B5EF4-FFF2-40B4-BE49-F238E27FC236}">
                <a16:creationId xmlns:a16="http://schemas.microsoft.com/office/drawing/2014/main" id="{CB31AB7B-0319-EF02-424B-BC5A983A3A6B}"/>
              </a:ext>
            </a:extLst>
          </p:cNvPr>
          <p:cNvSpPr txBox="1"/>
          <p:nvPr/>
        </p:nvSpPr>
        <p:spPr>
          <a:xfrm>
            <a:off x="2294090" y="2163930"/>
            <a:ext cx="1579267" cy="369332"/>
          </a:xfrm>
          <a:prstGeom prst="rect">
            <a:avLst/>
          </a:prstGeom>
          <a:noFill/>
        </p:spPr>
        <p:txBody>
          <a:bodyPr wrap="square">
            <a:spAutoFit/>
          </a:bodyPr>
          <a:lstStyle/>
          <a:p>
            <a:r>
              <a:rPr lang="en-GB" b="1" dirty="0" err="1"/>
              <a:t>Services.jsx</a:t>
            </a:r>
            <a:r>
              <a:rPr lang="en-GB" dirty="0"/>
              <a:t>:</a:t>
            </a:r>
          </a:p>
        </p:txBody>
      </p:sp>
      <p:sp>
        <p:nvSpPr>
          <p:cNvPr id="19" name="Rectangle 1">
            <a:extLst>
              <a:ext uri="{FF2B5EF4-FFF2-40B4-BE49-F238E27FC236}">
                <a16:creationId xmlns:a16="http://schemas.microsoft.com/office/drawing/2014/main" id="{D3CAEC1B-27F3-C415-8503-F61138E3451B}"/>
              </a:ext>
            </a:extLst>
          </p:cNvPr>
          <p:cNvSpPr>
            <a:spLocks noChangeArrowheads="1"/>
          </p:cNvSpPr>
          <p:nvPr/>
        </p:nvSpPr>
        <p:spPr bwMode="auto">
          <a:xfrm>
            <a:off x="429793" y="3539050"/>
            <a:ext cx="37106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This component lists the various services offered at the station, such as Car Wash or Z Express Coffee.</a:t>
            </a:r>
            <a:endParaRPr kumimoji="0" lang="en-US" altLang="en-US" sz="16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7684E064-6F07-B84B-377A-79C86AF00125}"/>
              </a:ext>
            </a:extLst>
          </p:cNvPr>
          <p:cNvPicPr>
            <a:picLocks noChangeAspect="1"/>
          </p:cNvPicPr>
          <p:nvPr/>
        </p:nvPicPr>
        <p:blipFill>
          <a:blip r:embed="rId4"/>
          <a:stretch>
            <a:fillRect/>
          </a:stretch>
        </p:blipFill>
        <p:spPr>
          <a:xfrm>
            <a:off x="4248016" y="1842458"/>
            <a:ext cx="3376527" cy="5099720"/>
          </a:xfrm>
          <a:prstGeom prst="rect">
            <a:avLst/>
          </a:prstGeom>
        </p:spPr>
      </p:pic>
    </p:spTree>
    <p:extLst>
      <p:ext uri="{BB962C8B-B14F-4D97-AF65-F5344CB8AC3E}">
        <p14:creationId xmlns:p14="http://schemas.microsoft.com/office/powerpoint/2010/main" val="893784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4506721" y="3416274"/>
            <a:ext cx="3178520" cy="683160"/>
          </a:xfrm>
        </p:spPr>
        <p:txBody>
          <a:bodyPr>
            <a:normAutofit/>
          </a:bodyPr>
          <a:lstStyle/>
          <a:p>
            <a:r>
              <a:rPr lang="en-GB" b="1" dirty="0">
                <a:solidFill>
                  <a:schemeClr val="bg1"/>
                </a:solidFill>
                <a:latin typeface="Univers Light" panose="020B0403020202020204" pitchFamily="34" charset="0"/>
              </a:rPr>
              <a:t>Thank you</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315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19"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2: Daily Stand-Up Meetings</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4083981" cy="1111350"/>
          </a:xfrm>
        </p:spPr>
        <p:txBody>
          <a:bodyPr anchor="t">
            <a:normAutofit lnSpcReduction="10000"/>
          </a:bodyPr>
          <a:lstStyle/>
          <a:p>
            <a:r>
              <a:rPr lang="en-US" b="1" dirty="0"/>
              <a:t>Objective: </a:t>
            </a:r>
            <a:r>
              <a:rPr lang="en-US" dirty="0"/>
              <a:t>Perform daily 15-minute stand-ups to track progress.</a:t>
            </a:r>
            <a:endParaRPr lang="en-GB" dirty="0">
              <a:solidFill>
                <a:srgbClr val="FFFFFF"/>
              </a:solidFill>
            </a:endParaRPr>
          </a:p>
        </p:txBody>
      </p:sp>
      <p:sp>
        <p:nvSpPr>
          <p:cNvPr id="3" name="Subtitle 2">
            <a:extLst>
              <a:ext uri="{FF2B5EF4-FFF2-40B4-BE49-F238E27FC236}">
                <a16:creationId xmlns:a16="http://schemas.microsoft.com/office/drawing/2014/main" id="{AEABA84E-3186-00CB-4A3B-1221A8E32387}"/>
              </a:ext>
            </a:extLst>
          </p:cNvPr>
          <p:cNvSpPr txBox="1">
            <a:spLocks/>
          </p:cNvSpPr>
          <p:nvPr/>
        </p:nvSpPr>
        <p:spPr>
          <a:xfrm>
            <a:off x="643467" y="3288317"/>
            <a:ext cx="173397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Focus Points</a:t>
            </a:r>
            <a:r>
              <a:rPr lang="en-GB" dirty="0"/>
              <a:t>:</a:t>
            </a:r>
            <a:endParaRPr lang="en-GB" dirty="0">
              <a:solidFill>
                <a:srgbClr val="FFFFFF"/>
              </a:solidFill>
            </a:endParaRPr>
          </a:p>
        </p:txBody>
      </p:sp>
      <p:sp>
        <p:nvSpPr>
          <p:cNvPr id="14" name="Subtitle 2">
            <a:extLst>
              <a:ext uri="{FF2B5EF4-FFF2-40B4-BE49-F238E27FC236}">
                <a16:creationId xmlns:a16="http://schemas.microsoft.com/office/drawing/2014/main" id="{92A61591-9778-EA96-F2FC-35ED4ED78E80}"/>
              </a:ext>
            </a:extLst>
          </p:cNvPr>
          <p:cNvSpPr txBox="1">
            <a:spLocks/>
          </p:cNvSpPr>
          <p:nvPr/>
        </p:nvSpPr>
        <p:spPr>
          <a:xfrm>
            <a:off x="2377440" y="3315854"/>
            <a:ext cx="3931920"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What was done yesterday?</a:t>
            </a:r>
            <a:endParaRPr lang="en-GB"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377440" y="3780848"/>
            <a:ext cx="3931920"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What will be done today?</a:t>
            </a:r>
            <a:endParaRPr lang="en-GB" dirty="0">
              <a:solidFill>
                <a:srgbClr val="FFFFFF"/>
              </a:solidFill>
            </a:endParaRPr>
          </a:p>
        </p:txBody>
      </p:sp>
      <p:sp>
        <p:nvSpPr>
          <p:cNvPr id="18" name="Subtitle 2">
            <a:extLst>
              <a:ext uri="{FF2B5EF4-FFF2-40B4-BE49-F238E27FC236}">
                <a16:creationId xmlns:a16="http://schemas.microsoft.com/office/drawing/2014/main" id="{B397C08A-26B7-9D45-B47D-54C95B8AD535}"/>
              </a:ext>
            </a:extLst>
          </p:cNvPr>
          <p:cNvSpPr txBox="1">
            <a:spLocks/>
          </p:cNvSpPr>
          <p:nvPr/>
        </p:nvSpPr>
        <p:spPr>
          <a:xfrm>
            <a:off x="2377440" y="4245842"/>
            <a:ext cx="3931920"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Are there any blockers?</a:t>
            </a:r>
            <a:endParaRPr lang="en-GB" dirty="0">
              <a:solidFill>
                <a:srgbClr val="FFFFFF"/>
              </a:solidFill>
            </a:endParaRPr>
          </a:p>
        </p:txBody>
      </p:sp>
      <p:sp>
        <p:nvSpPr>
          <p:cNvPr id="19" name="Subtitle 2">
            <a:extLst>
              <a:ext uri="{FF2B5EF4-FFF2-40B4-BE49-F238E27FC236}">
                <a16:creationId xmlns:a16="http://schemas.microsoft.com/office/drawing/2014/main" id="{CAA946C9-330F-6044-2490-F862D960C0E5}"/>
              </a:ext>
            </a:extLst>
          </p:cNvPr>
          <p:cNvSpPr txBox="1">
            <a:spLocks/>
          </p:cNvSpPr>
          <p:nvPr/>
        </p:nvSpPr>
        <p:spPr>
          <a:xfrm>
            <a:off x="643467" y="4705967"/>
            <a:ext cx="173397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Tools</a:t>
            </a:r>
            <a:r>
              <a:rPr lang="en-GB" dirty="0"/>
              <a:t>:</a:t>
            </a:r>
            <a:endParaRPr lang="en-GB" dirty="0">
              <a:solidFill>
                <a:srgbClr val="FFFFFF"/>
              </a:solidFill>
            </a:endParaRPr>
          </a:p>
        </p:txBody>
      </p:sp>
      <p:sp>
        <p:nvSpPr>
          <p:cNvPr id="20" name="Subtitle 2">
            <a:extLst>
              <a:ext uri="{FF2B5EF4-FFF2-40B4-BE49-F238E27FC236}">
                <a16:creationId xmlns:a16="http://schemas.microsoft.com/office/drawing/2014/main" id="{5F33C8C5-4A1B-4E8F-D5CE-80FD741A3CB4}"/>
              </a:ext>
            </a:extLst>
          </p:cNvPr>
          <p:cNvSpPr txBox="1">
            <a:spLocks/>
          </p:cNvSpPr>
          <p:nvPr/>
        </p:nvSpPr>
        <p:spPr>
          <a:xfrm>
            <a:off x="2377440" y="4692040"/>
            <a:ext cx="6556248"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Daily updates are added to Jira to track blockers.</a:t>
            </a:r>
            <a:endParaRPr lang="en-GB" dirty="0">
              <a:solidFill>
                <a:srgbClr val="FFFFFF"/>
              </a:solidFill>
            </a:endParaRPr>
          </a:p>
        </p:txBody>
      </p:sp>
      <p:sp>
        <p:nvSpPr>
          <p:cNvPr id="21" name="Subtitle 2">
            <a:extLst>
              <a:ext uri="{FF2B5EF4-FFF2-40B4-BE49-F238E27FC236}">
                <a16:creationId xmlns:a16="http://schemas.microsoft.com/office/drawing/2014/main" id="{5D2808C3-A0EC-A581-C021-E287DB4FE851}"/>
              </a:ext>
            </a:extLst>
          </p:cNvPr>
          <p:cNvSpPr txBox="1">
            <a:spLocks/>
          </p:cNvSpPr>
          <p:nvPr/>
        </p:nvSpPr>
        <p:spPr>
          <a:xfrm>
            <a:off x="643467" y="5144456"/>
            <a:ext cx="173397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Visuals</a:t>
            </a:r>
            <a:r>
              <a:rPr lang="en-GB" dirty="0"/>
              <a:t>:</a:t>
            </a:r>
            <a:endParaRPr lang="en-GB" dirty="0">
              <a:solidFill>
                <a:srgbClr val="FFFFFF"/>
              </a:solidFill>
            </a:endParaRPr>
          </a:p>
        </p:txBody>
      </p:sp>
      <p:sp>
        <p:nvSpPr>
          <p:cNvPr id="22" name="Subtitle 2">
            <a:extLst>
              <a:ext uri="{FF2B5EF4-FFF2-40B4-BE49-F238E27FC236}">
                <a16:creationId xmlns:a16="http://schemas.microsoft.com/office/drawing/2014/main" id="{49AE0590-646E-C0DB-E940-A554CF8A560F}"/>
              </a:ext>
            </a:extLst>
          </p:cNvPr>
          <p:cNvSpPr txBox="1">
            <a:spLocks/>
          </p:cNvSpPr>
          <p:nvPr/>
        </p:nvSpPr>
        <p:spPr>
          <a:xfrm>
            <a:off x="2377440" y="5154398"/>
            <a:ext cx="10080076"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Screenshot or table showing start and end times of daily stand-ups.</a:t>
            </a:r>
            <a:endParaRPr lang="en-GB" dirty="0">
              <a:solidFill>
                <a:srgbClr val="FFFFFF"/>
              </a:solidFill>
            </a:endParaRPr>
          </a:p>
        </p:txBody>
      </p:sp>
      <p:sp>
        <p:nvSpPr>
          <p:cNvPr id="23" name="Subtitle 2">
            <a:extLst>
              <a:ext uri="{FF2B5EF4-FFF2-40B4-BE49-F238E27FC236}">
                <a16:creationId xmlns:a16="http://schemas.microsoft.com/office/drawing/2014/main" id="{7BDBC086-9DE8-E994-D4EA-61D2732572DE}"/>
              </a:ext>
            </a:extLst>
          </p:cNvPr>
          <p:cNvSpPr txBox="1">
            <a:spLocks/>
          </p:cNvSpPr>
          <p:nvPr/>
        </p:nvSpPr>
        <p:spPr>
          <a:xfrm>
            <a:off x="643467" y="5608496"/>
            <a:ext cx="173397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Key Points</a:t>
            </a:r>
            <a:r>
              <a:rPr lang="en-GB" dirty="0"/>
              <a:t>:</a:t>
            </a:r>
            <a:endParaRPr lang="en-GB" dirty="0">
              <a:solidFill>
                <a:srgbClr val="FFFFFF"/>
              </a:solidFill>
            </a:endParaRPr>
          </a:p>
        </p:txBody>
      </p:sp>
      <p:sp>
        <p:nvSpPr>
          <p:cNvPr id="24" name="Subtitle 2">
            <a:extLst>
              <a:ext uri="{FF2B5EF4-FFF2-40B4-BE49-F238E27FC236}">
                <a16:creationId xmlns:a16="http://schemas.microsoft.com/office/drawing/2014/main" id="{01B376D4-9EEF-A9A8-4C23-26F5BBB97A12}"/>
              </a:ext>
            </a:extLst>
          </p:cNvPr>
          <p:cNvSpPr txBox="1">
            <a:spLocks/>
          </p:cNvSpPr>
          <p:nvPr/>
        </p:nvSpPr>
        <p:spPr>
          <a:xfrm>
            <a:off x="2377440" y="5600297"/>
            <a:ext cx="5385816"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Stand-ups foster quick problem resolution.</a:t>
            </a:r>
            <a:endParaRPr lang="en-GB" dirty="0">
              <a:solidFill>
                <a:srgbClr val="FFFFFF"/>
              </a:solidFill>
            </a:endParaRPr>
          </a:p>
        </p:txBody>
      </p:sp>
      <p:sp>
        <p:nvSpPr>
          <p:cNvPr id="25" name="Subtitle 2">
            <a:extLst>
              <a:ext uri="{FF2B5EF4-FFF2-40B4-BE49-F238E27FC236}">
                <a16:creationId xmlns:a16="http://schemas.microsoft.com/office/drawing/2014/main" id="{6A155D6E-4D13-E883-E942-C1344F99AB71}"/>
              </a:ext>
            </a:extLst>
          </p:cNvPr>
          <p:cNvSpPr txBox="1">
            <a:spLocks/>
          </p:cNvSpPr>
          <p:nvPr/>
        </p:nvSpPr>
        <p:spPr>
          <a:xfrm>
            <a:off x="2377440" y="5965138"/>
            <a:ext cx="5137601"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Blockers are identified and addressed.</a:t>
            </a:r>
            <a:endParaRPr lang="en-GB" dirty="0">
              <a:solidFill>
                <a:srgbClr val="FFFFFF"/>
              </a:solidFill>
            </a:endParaRPr>
          </a:p>
        </p:txBody>
      </p:sp>
      <p:sp>
        <p:nvSpPr>
          <p:cNvPr id="6" name="Subtitle 2">
            <a:extLst>
              <a:ext uri="{FF2B5EF4-FFF2-40B4-BE49-F238E27FC236}">
                <a16:creationId xmlns:a16="http://schemas.microsoft.com/office/drawing/2014/main" id="{39FD3DDF-798B-8760-B930-FE09B35B6D73}"/>
              </a:ext>
            </a:extLst>
          </p:cNvPr>
          <p:cNvSpPr txBox="1">
            <a:spLocks/>
          </p:cNvSpPr>
          <p:nvPr/>
        </p:nvSpPr>
        <p:spPr>
          <a:xfrm>
            <a:off x="9506542" y="6062961"/>
            <a:ext cx="2041991" cy="283159"/>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100" dirty="0">
                <a:solidFill>
                  <a:srgbClr val="FFC000"/>
                </a:solidFill>
                <a:hlinkClick r:id="rId4">
                  <a:extLst>
                    <a:ext uri="{A12FA001-AC4F-418D-AE19-62706E023703}">
                      <ahyp:hlinkClr xmlns:ahyp="http://schemas.microsoft.com/office/drawing/2018/hyperlinkcolor" val="tx"/>
                    </a:ext>
                  </a:extLst>
                </a:hlinkClick>
              </a:rPr>
              <a:t>Agile Document for Mission 5</a:t>
            </a:r>
            <a:endParaRPr lang="en-US" sz="1600" dirty="0">
              <a:solidFill>
                <a:srgbClr val="FFC000"/>
              </a:solidFill>
            </a:endParaRPr>
          </a:p>
        </p:txBody>
      </p:sp>
    </p:spTree>
    <p:extLst>
      <p:ext uri="{BB962C8B-B14F-4D97-AF65-F5344CB8AC3E}">
        <p14:creationId xmlns:p14="http://schemas.microsoft.com/office/powerpoint/2010/main" val="123279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14" grpId="0"/>
      <p:bldP spid="17" grpId="0"/>
      <p:bldP spid="18" grpId="0"/>
      <p:bldP spid="19" grpId="0"/>
      <p:bldP spid="20" grpId="0"/>
      <p:bldP spid="21" grpId="0"/>
      <p:bldP spid="22" grpId="0"/>
      <p:bldP spid="23" grpId="0"/>
      <p:bldP spid="24" grpId="0"/>
      <p:bldP spid="25"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19"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3: Agile Mindsets and Practices</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2602653" cy="442435"/>
          </a:xfrm>
        </p:spPr>
        <p:txBody>
          <a:bodyPr anchor="t">
            <a:normAutofit/>
          </a:bodyPr>
          <a:lstStyle/>
          <a:p>
            <a:r>
              <a:rPr lang="en-GB" b="1" dirty="0"/>
              <a:t>Chosen Agile Values</a:t>
            </a:r>
            <a:r>
              <a:rPr lang="en-GB" dirty="0"/>
              <a:t>:</a:t>
            </a:r>
            <a:endParaRPr lang="en-GB" dirty="0">
              <a:solidFill>
                <a:srgbClr val="FFFFFF"/>
              </a:solidFill>
            </a:endParaRPr>
          </a:p>
        </p:txBody>
      </p:sp>
      <p:sp>
        <p:nvSpPr>
          <p:cNvPr id="3" name="Subtitle 2">
            <a:extLst>
              <a:ext uri="{FF2B5EF4-FFF2-40B4-BE49-F238E27FC236}">
                <a16:creationId xmlns:a16="http://schemas.microsoft.com/office/drawing/2014/main" id="{AEABA84E-3186-00CB-4A3B-1221A8E32387}"/>
              </a:ext>
            </a:extLst>
          </p:cNvPr>
          <p:cNvSpPr txBox="1">
            <a:spLocks/>
          </p:cNvSpPr>
          <p:nvPr/>
        </p:nvSpPr>
        <p:spPr>
          <a:xfrm>
            <a:off x="643467" y="3288317"/>
            <a:ext cx="1980861"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Agile Practices</a:t>
            </a:r>
            <a:r>
              <a:rPr lang="en-GB" dirty="0"/>
              <a:t>:</a:t>
            </a:r>
            <a:endParaRPr lang="en-GB" dirty="0">
              <a:solidFill>
                <a:srgbClr val="FFFFFF"/>
              </a:solidFill>
            </a:endParaRPr>
          </a:p>
        </p:txBody>
      </p:sp>
      <p:sp>
        <p:nvSpPr>
          <p:cNvPr id="14" name="Subtitle 2">
            <a:extLst>
              <a:ext uri="{FF2B5EF4-FFF2-40B4-BE49-F238E27FC236}">
                <a16:creationId xmlns:a16="http://schemas.microsoft.com/office/drawing/2014/main" id="{92A61591-9778-EA96-F2FC-35ED4ED78E80}"/>
              </a:ext>
            </a:extLst>
          </p:cNvPr>
          <p:cNvSpPr txBox="1">
            <a:spLocks/>
          </p:cNvSpPr>
          <p:nvPr/>
        </p:nvSpPr>
        <p:spPr>
          <a:xfrm>
            <a:off x="3246119" y="2180490"/>
            <a:ext cx="6729985"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Individuals and Interactions Over Processes and Tools.</a:t>
            </a:r>
            <a:endParaRPr lang="en-GB"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3246114" y="2622925"/>
            <a:ext cx="5699768"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Responding to Change Over Following a Plan.</a:t>
            </a:r>
            <a:endParaRPr lang="en-GB" dirty="0">
              <a:solidFill>
                <a:srgbClr val="FFFFFF"/>
              </a:solidFill>
            </a:endParaRPr>
          </a:p>
        </p:txBody>
      </p:sp>
      <p:sp>
        <p:nvSpPr>
          <p:cNvPr id="18" name="Subtitle 2">
            <a:extLst>
              <a:ext uri="{FF2B5EF4-FFF2-40B4-BE49-F238E27FC236}">
                <a16:creationId xmlns:a16="http://schemas.microsoft.com/office/drawing/2014/main" id="{B397C08A-26B7-9D45-B47D-54C95B8AD535}"/>
              </a:ext>
            </a:extLst>
          </p:cNvPr>
          <p:cNvSpPr txBox="1">
            <a:spLocks/>
          </p:cNvSpPr>
          <p:nvPr/>
        </p:nvSpPr>
        <p:spPr>
          <a:xfrm>
            <a:off x="3246114" y="3286577"/>
            <a:ext cx="3931920"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Daily Stand-Ups.</a:t>
            </a:r>
            <a:endParaRPr lang="en-GB" dirty="0">
              <a:solidFill>
                <a:srgbClr val="FFFFFF"/>
              </a:solidFill>
            </a:endParaRPr>
          </a:p>
        </p:txBody>
      </p:sp>
      <p:sp>
        <p:nvSpPr>
          <p:cNvPr id="19" name="Subtitle 2">
            <a:extLst>
              <a:ext uri="{FF2B5EF4-FFF2-40B4-BE49-F238E27FC236}">
                <a16:creationId xmlns:a16="http://schemas.microsoft.com/office/drawing/2014/main" id="{CAA946C9-330F-6044-2490-F862D960C0E5}"/>
              </a:ext>
            </a:extLst>
          </p:cNvPr>
          <p:cNvSpPr txBox="1">
            <a:spLocks/>
          </p:cNvSpPr>
          <p:nvPr/>
        </p:nvSpPr>
        <p:spPr>
          <a:xfrm>
            <a:off x="643467" y="4705967"/>
            <a:ext cx="2502069"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Design Thinking</a:t>
            </a:r>
            <a:r>
              <a:rPr lang="en-GB" dirty="0"/>
              <a:t>:</a:t>
            </a:r>
            <a:endParaRPr lang="en-GB" dirty="0">
              <a:solidFill>
                <a:srgbClr val="FFFFFF"/>
              </a:solidFill>
            </a:endParaRPr>
          </a:p>
        </p:txBody>
      </p:sp>
      <p:sp>
        <p:nvSpPr>
          <p:cNvPr id="20" name="Subtitle 2">
            <a:extLst>
              <a:ext uri="{FF2B5EF4-FFF2-40B4-BE49-F238E27FC236}">
                <a16:creationId xmlns:a16="http://schemas.microsoft.com/office/drawing/2014/main" id="{5F33C8C5-4A1B-4E8F-D5CE-80FD741A3CB4}"/>
              </a:ext>
            </a:extLst>
          </p:cNvPr>
          <p:cNvSpPr txBox="1">
            <a:spLocks/>
          </p:cNvSpPr>
          <p:nvPr/>
        </p:nvSpPr>
        <p:spPr>
          <a:xfrm>
            <a:off x="3246114" y="3700342"/>
            <a:ext cx="3081534"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Sprint Retrospectives.</a:t>
            </a:r>
            <a:endParaRPr lang="en-GB" dirty="0">
              <a:solidFill>
                <a:srgbClr val="FFFFFF"/>
              </a:solidFill>
            </a:endParaRPr>
          </a:p>
        </p:txBody>
      </p:sp>
      <p:sp>
        <p:nvSpPr>
          <p:cNvPr id="22" name="Subtitle 2">
            <a:extLst>
              <a:ext uri="{FF2B5EF4-FFF2-40B4-BE49-F238E27FC236}">
                <a16:creationId xmlns:a16="http://schemas.microsoft.com/office/drawing/2014/main" id="{49AE0590-646E-C0DB-E940-A554CF8A560F}"/>
              </a:ext>
            </a:extLst>
          </p:cNvPr>
          <p:cNvSpPr txBox="1">
            <a:spLocks/>
          </p:cNvSpPr>
          <p:nvPr/>
        </p:nvSpPr>
        <p:spPr>
          <a:xfrm>
            <a:off x="3247144" y="4096064"/>
            <a:ext cx="3171944" cy="442435"/>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Test-driven Development.</a:t>
            </a:r>
            <a:endParaRPr lang="en-GB" dirty="0">
              <a:solidFill>
                <a:srgbClr val="FFFFFF"/>
              </a:solidFill>
            </a:endParaRPr>
          </a:p>
        </p:txBody>
      </p:sp>
      <p:sp>
        <p:nvSpPr>
          <p:cNvPr id="24" name="Subtitle 2">
            <a:extLst>
              <a:ext uri="{FF2B5EF4-FFF2-40B4-BE49-F238E27FC236}">
                <a16:creationId xmlns:a16="http://schemas.microsoft.com/office/drawing/2014/main" id="{01B376D4-9EEF-A9A8-4C23-26F5BBB97A12}"/>
              </a:ext>
            </a:extLst>
          </p:cNvPr>
          <p:cNvSpPr txBox="1">
            <a:spLocks/>
          </p:cNvSpPr>
          <p:nvPr/>
        </p:nvSpPr>
        <p:spPr>
          <a:xfrm>
            <a:off x="3246114" y="4711960"/>
            <a:ext cx="5385816"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Empathy Mapping for User Personas.</a:t>
            </a:r>
            <a:endParaRPr lang="en-GB" dirty="0">
              <a:solidFill>
                <a:srgbClr val="FFFFFF"/>
              </a:solidFill>
            </a:endParaRPr>
          </a:p>
        </p:txBody>
      </p:sp>
      <p:sp>
        <p:nvSpPr>
          <p:cNvPr id="6" name="Subtitle 2">
            <a:extLst>
              <a:ext uri="{FF2B5EF4-FFF2-40B4-BE49-F238E27FC236}">
                <a16:creationId xmlns:a16="http://schemas.microsoft.com/office/drawing/2014/main" id="{ACE153D0-581A-CA15-D70B-04413489E038}"/>
              </a:ext>
            </a:extLst>
          </p:cNvPr>
          <p:cNvSpPr txBox="1">
            <a:spLocks/>
          </p:cNvSpPr>
          <p:nvPr/>
        </p:nvSpPr>
        <p:spPr>
          <a:xfrm>
            <a:off x="3590888" y="5158383"/>
            <a:ext cx="2244833" cy="307843"/>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solidFill>
                  <a:srgbClr val="FFC000"/>
                </a:solidFill>
                <a:hlinkClick r:id="rId4">
                  <a:extLst>
                    <a:ext uri="{A12FA001-AC4F-418D-AE19-62706E023703}">
                      <ahyp:hlinkClr xmlns:ahyp="http://schemas.microsoft.com/office/drawing/2018/hyperlinkcolor" val="tx"/>
                    </a:ext>
                  </a:extLst>
                </a:hlinkClick>
              </a:rPr>
              <a:t>Agile Document for Mission 5</a:t>
            </a:r>
            <a:endParaRPr lang="en-US" sz="1800" dirty="0">
              <a:solidFill>
                <a:srgbClr val="FFC000"/>
              </a:solidFill>
            </a:endParaRPr>
          </a:p>
        </p:txBody>
      </p:sp>
    </p:spTree>
    <p:extLst>
      <p:ext uri="{BB962C8B-B14F-4D97-AF65-F5344CB8AC3E}">
        <p14:creationId xmlns:p14="http://schemas.microsoft.com/office/powerpoint/2010/main" val="181268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14" grpId="0"/>
      <p:bldP spid="17" grpId="0"/>
      <p:bldP spid="18" grpId="0"/>
      <p:bldP spid="19" grpId="0"/>
      <p:bldP spid="20" grpId="0"/>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19"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4: Setting Up MongoDB Locally</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1980861" cy="442435"/>
          </a:xfrm>
        </p:spPr>
        <p:txBody>
          <a:bodyPr anchor="t">
            <a:normAutofit/>
          </a:bodyPr>
          <a:lstStyle/>
          <a:p>
            <a:r>
              <a:rPr lang="en-GB" b="1" dirty="0"/>
              <a:t>Objective</a:t>
            </a:r>
            <a:r>
              <a:rPr lang="en-GB" dirty="0"/>
              <a:t>:</a:t>
            </a:r>
            <a:endParaRPr lang="en-GB" dirty="0">
              <a:solidFill>
                <a:srgbClr val="FFFFFF"/>
              </a:solidFill>
            </a:endParaRPr>
          </a:p>
        </p:txBody>
      </p:sp>
      <p:sp>
        <p:nvSpPr>
          <p:cNvPr id="3" name="Subtitle 2">
            <a:extLst>
              <a:ext uri="{FF2B5EF4-FFF2-40B4-BE49-F238E27FC236}">
                <a16:creationId xmlns:a16="http://schemas.microsoft.com/office/drawing/2014/main" id="{AEABA84E-3186-00CB-4A3B-1221A8E32387}"/>
              </a:ext>
            </a:extLst>
          </p:cNvPr>
          <p:cNvSpPr txBox="1">
            <a:spLocks/>
          </p:cNvSpPr>
          <p:nvPr/>
        </p:nvSpPr>
        <p:spPr>
          <a:xfrm>
            <a:off x="643467" y="2627433"/>
            <a:ext cx="145965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Command</a:t>
            </a:r>
            <a:r>
              <a:rPr lang="en-GB" dirty="0"/>
              <a:t>:</a:t>
            </a:r>
            <a:endParaRPr lang="en-GB" dirty="0">
              <a:solidFill>
                <a:srgbClr val="FFFFFF"/>
              </a:solidFill>
            </a:endParaRPr>
          </a:p>
        </p:txBody>
      </p:sp>
      <p:sp>
        <p:nvSpPr>
          <p:cNvPr id="14" name="Subtitle 2">
            <a:extLst>
              <a:ext uri="{FF2B5EF4-FFF2-40B4-BE49-F238E27FC236}">
                <a16:creationId xmlns:a16="http://schemas.microsoft.com/office/drawing/2014/main" id="{92A61591-9778-EA96-F2FC-35ED4ED78E80}"/>
              </a:ext>
            </a:extLst>
          </p:cNvPr>
          <p:cNvSpPr txBox="1">
            <a:spLocks/>
          </p:cNvSpPr>
          <p:nvPr/>
        </p:nvSpPr>
        <p:spPr>
          <a:xfrm>
            <a:off x="2103120" y="2178236"/>
            <a:ext cx="9005147"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Install MongoDB and MongoDB Compass for local database management.</a:t>
            </a:r>
            <a:endParaRPr lang="en-GB"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103120" y="2622920"/>
            <a:ext cx="3171944"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err="1"/>
              <a:t>npm</a:t>
            </a:r>
            <a:r>
              <a:rPr lang="en-GB" dirty="0"/>
              <a:t> install mongoose</a:t>
            </a:r>
            <a:endParaRPr lang="en-GB" dirty="0">
              <a:solidFill>
                <a:srgbClr val="FFFFFF"/>
              </a:solidFill>
            </a:endParaRPr>
          </a:p>
        </p:txBody>
      </p:sp>
      <p:sp>
        <p:nvSpPr>
          <p:cNvPr id="18" name="Subtitle 2">
            <a:extLst>
              <a:ext uri="{FF2B5EF4-FFF2-40B4-BE49-F238E27FC236}">
                <a16:creationId xmlns:a16="http://schemas.microsoft.com/office/drawing/2014/main" id="{B397C08A-26B7-9D45-B47D-54C95B8AD535}"/>
              </a:ext>
            </a:extLst>
          </p:cNvPr>
          <p:cNvSpPr txBox="1">
            <a:spLocks/>
          </p:cNvSpPr>
          <p:nvPr/>
        </p:nvSpPr>
        <p:spPr>
          <a:xfrm>
            <a:off x="2103115" y="3062465"/>
            <a:ext cx="846462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Seed.js: Seeding script for MongoDB.</a:t>
            </a:r>
            <a:endParaRPr lang="en-GB" dirty="0">
              <a:solidFill>
                <a:srgbClr val="FFFFFF"/>
              </a:solidFill>
            </a:endParaRPr>
          </a:p>
        </p:txBody>
      </p:sp>
      <p:sp>
        <p:nvSpPr>
          <p:cNvPr id="19" name="Subtitle 2">
            <a:extLst>
              <a:ext uri="{FF2B5EF4-FFF2-40B4-BE49-F238E27FC236}">
                <a16:creationId xmlns:a16="http://schemas.microsoft.com/office/drawing/2014/main" id="{CAA946C9-330F-6044-2490-F862D960C0E5}"/>
              </a:ext>
            </a:extLst>
          </p:cNvPr>
          <p:cNvSpPr txBox="1">
            <a:spLocks/>
          </p:cNvSpPr>
          <p:nvPr/>
        </p:nvSpPr>
        <p:spPr>
          <a:xfrm>
            <a:off x="643462" y="3065355"/>
            <a:ext cx="145965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Files</a:t>
            </a:r>
            <a:r>
              <a:rPr lang="en-GB" dirty="0"/>
              <a:t>:</a:t>
            </a:r>
            <a:endParaRPr lang="en-GB" dirty="0">
              <a:solidFill>
                <a:srgbClr val="FFFFFF"/>
              </a:solidFill>
            </a:endParaRPr>
          </a:p>
        </p:txBody>
      </p:sp>
      <p:pic>
        <p:nvPicPr>
          <p:cNvPr id="12" name="Picture 11">
            <a:extLst>
              <a:ext uri="{FF2B5EF4-FFF2-40B4-BE49-F238E27FC236}">
                <a16:creationId xmlns:a16="http://schemas.microsoft.com/office/drawing/2014/main" id="{25D21070-6A2D-F69D-2CA8-920705DEFD7C}"/>
              </a:ext>
            </a:extLst>
          </p:cNvPr>
          <p:cNvPicPr>
            <a:picLocks noChangeAspect="1"/>
          </p:cNvPicPr>
          <p:nvPr/>
        </p:nvPicPr>
        <p:blipFill>
          <a:blip r:embed="rId4"/>
          <a:stretch>
            <a:fillRect/>
          </a:stretch>
        </p:blipFill>
        <p:spPr>
          <a:xfrm>
            <a:off x="726069" y="3628617"/>
            <a:ext cx="3020614" cy="2964247"/>
          </a:xfrm>
          <a:prstGeom prst="rect">
            <a:avLst/>
          </a:prstGeom>
        </p:spPr>
      </p:pic>
      <p:pic>
        <p:nvPicPr>
          <p:cNvPr id="21" name="Picture 20">
            <a:extLst>
              <a:ext uri="{FF2B5EF4-FFF2-40B4-BE49-F238E27FC236}">
                <a16:creationId xmlns:a16="http://schemas.microsoft.com/office/drawing/2014/main" id="{17310695-A82C-F15E-4B50-C488049FDC88}"/>
              </a:ext>
            </a:extLst>
          </p:cNvPr>
          <p:cNvPicPr>
            <a:picLocks noChangeAspect="1"/>
          </p:cNvPicPr>
          <p:nvPr/>
        </p:nvPicPr>
        <p:blipFill>
          <a:blip r:embed="rId5">
            <a:alphaModFix/>
          </a:blip>
          <a:srcRect l="-1" r="36920"/>
          <a:stretch/>
        </p:blipFill>
        <p:spPr>
          <a:xfrm>
            <a:off x="3829285" y="3641422"/>
            <a:ext cx="3020614" cy="1684612"/>
          </a:xfrm>
          <a:prstGeom prst="rect">
            <a:avLst/>
          </a:prstGeom>
        </p:spPr>
      </p:pic>
      <p:pic>
        <p:nvPicPr>
          <p:cNvPr id="7" name="Picture 6">
            <a:extLst>
              <a:ext uri="{FF2B5EF4-FFF2-40B4-BE49-F238E27FC236}">
                <a16:creationId xmlns:a16="http://schemas.microsoft.com/office/drawing/2014/main" id="{031D99FE-8B48-BA72-8E14-8E09FC1AEACF}"/>
              </a:ext>
            </a:extLst>
          </p:cNvPr>
          <p:cNvPicPr>
            <a:picLocks noChangeAspect="1"/>
          </p:cNvPicPr>
          <p:nvPr/>
        </p:nvPicPr>
        <p:blipFill>
          <a:blip r:embed="rId6">
            <a:alphaModFix amt="95000"/>
          </a:blip>
          <a:stretch>
            <a:fillRect/>
          </a:stretch>
        </p:blipFill>
        <p:spPr>
          <a:xfrm>
            <a:off x="6932501" y="3641422"/>
            <a:ext cx="5004801" cy="2964247"/>
          </a:xfrm>
          <a:prstGeom prst="rect">
            <a:avLst/>
          </a:prstGeom>
        </p:spPr>
      </p:pic>
    </p:spTree>
    <p:extLst>
      <p:ext uri="{BB962C8B-B14F-4D97-AF65-F5344CB8AC3E}">
        <p14:creationId xmlns:p14="http://schemas.microsoft.com/office/powerpoint/2010/main" val="43697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14"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19"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5: Seeding Auction Data into MongoDB</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1980861" cy="442435"/>
          </a:xfrm>
        </p:spPr>
        <p:txBody>
          <a:bodyPr anchor="t">
            <a:normAutofit/>
          </a:bodyPr>
          <a:lstStyle/>
          <a:p>
            <a:r>
              <a:rPr lang="en-GB" b="1" dirty="0"/>
              <a:t>Objective</a:t>
            </a:r>
            <a:r>
              <a:rPr lang="en-GB" dirty="0"/>
              <a:t>:</a:t>
            </a:r>
            <a:endParaRPr lang="en-GB" dirty="0">
              <a:solidFill>
                <a:srgbClr val="FFFFFF"/>
              </a:solidFill>
            </a:endParaRPr>
          </a:p>
        </p:txBody>
      </p:sp>
      <p:sp>
        <p:nvSpPr>
          <p:cNvPr id="14" name="Subtitle 2">
            <a:extLst>
              <a:ext uri="{FF2B5EF4-FFF2-40B4-BE49-F238E27FC236}">
                <a16:creationId xmlns:a16="http://schemas.microsoft.com/office/drawing/2014/main" id="{92A61591-9778-EA96-F2FC-35ED4ED78E80}"/>
              </a:ext>
            </a:extLst>
          </p:cNvPr>
          <p:cNvSpPr txBox="1">
            <a:spLocks/>
          </p:cNvSpPr>
          <p:nvPr/>
        </p:nvSpPr>
        <p:spPr>
          <a:xfrm>
            <a:off x="2103121" y="2178236"/>
            <a:ext cx="6181344"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Create a CLI tool to seed and delete auction data.</a:t>
            </a:r>
            <a:endParaRPr lang="en-GB" dirty="0">
              <a:solidFill>
                <a:srgbClr val="FFFFFF"/>
              </a:solidFill>
            </a:endParaRPr>
          </a:p>
        </p:txBody>
      </p:sp>
      <p:sp>
        <p:nvSpPr>
          <p:cNvPr id="18" name="Subtitle 2">
            <a:extLst>
              <a:ext uri="{FF2B5EF4-FFF2-40B4-BE49-F238E27FC236}">
                <a16:creationId xmlns:a16="http://schemas.microsoft.com/office/drawing/2014/main" id="{B397C08A-26B7-9D45-B47D-54C95B8AD535}"/>
              </a:ext>
            </a:extLst>
          </p:cNvPr>
          <p:cNvSpPr txBox="1">
            <a:spLocks/>
          </p:cNvSpPr>
          <p:nvPr/>
        </p:nvSpPr>
        <p:spPr>
          <a:xfrm>
            <a:off x="2103115" y="3062465"/>
            <a:ext cx="846462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Seed.js</a:t>
            </a:r>
            <a:endParaRPr lang="en-GB" dirty="0">
              <a:solidFill>
                <a:srgbClr val="FFFFFF"/>
              </a:solidFill>
            </a:endParaRPr>
          </a:p>
        </p:txBody>
      </p:sp>
      <p:sp>
        <p:nvSpPr>
          <p:cNvPr id="19" name="Subtitle 2">
            <a:extLst>
              <a:ext uri="{FF2B5EF4-FFF2-40B4-BE49-F238E27FC236}">
                <a16:creationId xmlns:a16="http://schemas.microsoft.com/office/drawing/2014/main" id="{CAA946C9-330F-6044-2490-F862D960C0E5}"/>
              </a:ext>
            </a:extLst>
          </p:cNvPr>
          <p:cNvSpPr txBox="1">
            <a:spLocks/>
          </p:cNvSpPr>
          <p:nvPr/>
        </p:nvSpPr>
        <p:spPr>
          <a:xfrm>
            <a:off x="643462" y="3065355"/>
            <a:ext cx="145965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Files</a:t>
            </a:r>
            <a:r>
              <a:rPr lang="en-GB" dirty="0"/>
              <a:t>:</a:t>
            </a:r>
            <a:endParaRPr lang="en-GB" dirty="0">
              <a:solidFill>
                <a:srgbClr val="FFFFFF"/>
              </a:solidFill>
            </a:endParaRPr>
          </a:p>
        </p:txBody>
      </p:sp>
      <p:pic>
        <p:nvPicPr>
          <p:cNvPr id="8" name="Picture 7">
            <a:extLst>
              <a:ext uri="{FF2B5EF4-FFF2-40B4-BE49-F238E27FC236}">
                <a16:creationId xmlns:a16="http://schemas.microsoft.com/office/drawing/2014/main" id="{2F7F0516-918F-94C4-6A70-E182BFE8A901}"/>
              </a:ext>
            </a:extLst>
          </p:cNvPr>
          <p:cNvPicPr>
            <a:picLocks noChangeAspect="1"/>
          </p:cNvPicPr>
          <p:nvPr/>
        </p:nvPicPr>
        <p:blipFill>
          <a:blip r:embed="rId4"/>
          <a:stretch>
            <a:fillRect/>
          </a:stretch>
        </p:blipFill>
        <p:spPr>
          <a:xfrm>
            <a:off x="4552518" y="3062465"/>
            <a:ext cx="2730936" cy="3684538"/>
          </a:xfrm>
          <a:prstGeom prst="rect">
            <a:avLst/>
          </a:prstGeom>
        </p:spPr>
      </p:pic>
      <p:pic>
        <p:nvPicPr>
          <p:cNvPr id="12" name="Picture 11">
            <a:extLst>
              <a:ext uri="{FF2B5EF4-FFF2-40B4-BE49-F238E27FC236}">
                <a16:creationId xmlns:a16="http://schemas.microsoft.com/office/drawing/2014/main" id="{EA81CC97-0A30-DB18-9C6B-105B177BE83F}"/>
              </a:ext>
            </a:extLst>
          </p:cNvPr>
          <p:cNvPicPr>
            <a:picLocks noChangeAspect="1"/>
          </p:cNvPicPr>
          <p:nvPr/>
        </p:nvPicPr>
        <p:blipFill>
          <a:blip r:embed="rId5"/>
          <a:stretch>
            <a:fillRect/>
          </a:stretch>
        </p:blipFill>
        <p:spPr>
          <a:xfrm>
            <a:off x="8648931" y="2119264"/>
            <a:ext cx="2730936" cy="4683944"/>
          </a:xfrm>
          <a:prstGeom prst="rect">
            <a:avLst/>
          </a:prstGeom>
        </p:spPr>
      </p:pic>
    </p:spTree>
    <p:extLst>
      <p:ext uri="{BB962C8B-B14F-4D97-AF65-F5344CB8AC3E}">
        <p14:creationId xmlns:p14="http://schemas.microsoft.com/office/powerpoint/2010/main" val="152809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19"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6: API for Displaying Station Items</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1980861" cy="442435"/>
          </a:xfrm>
        </p:spPr>
        <p:txBody>
          <a:bodyPr anchor="t">
            <a:normAutofit/>
          </a:bodyPr>
          <a:lstStyle/>
          <a:p>
            <a:r>
              <a:rPr lang="en-GB" b="1" dirty="0"/>
              <a:t>Objective</a:t>
            </a:r>
            <a:r>
              <a:rPr lang="en-GB" dirty="0"/>
              <a:t>:</a:t>
            </a:r>
            <a:endParaRPr lang="en-GB" dirty="0">
              <a:solidFill>
                <a:srgbClr val="FFFFFF"/>
              </a:solidFill>
            </a:endParaRPr>
          </a:p>
        </p:txBody>
      </p:sp>
      <p:sp>
        <p:nvSpPr>
          <p:cNvPr id="14" name="Subtitle 2">
            <a:extLst>
              <a:ext uri="{FF2B5EF4-FFF2-40B4-BE49-F238E27FC236}">
                <a16:creationId xmlns:a16="http://schemas.microsoft.com/office/drawing/2014/main" id="{92A61591-9778-EA96-F2FC-35ED4ED78E80}"/>
              </a:ext>
            </a:extLst>
          </p:cNvPr>
          <p:cNvSpPr txBox="1">
            <a:spLocks/>
          </p:cNvSpPr>
          <p:nvPr/>
        </p:nvSpPr>
        <p:spPr>
          <a:xfrm>
            <a:off x="2103121" y="2178236"/>
            <a:ext cx="6871574"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Create an API to retrieve </a:t>
            </a:r>
            <a:r>
              <a:rPr lang="en-US" dirty="0" err="1"/>
              <a:t>stationroutes</a:t>
            </a:r>
            <a:r>
              <a:rPr lang="en-US" dirty="0"/>
              <a:t> from MongoDB.</a:t>
            </a:r>
            <a:endParaRPr lang="en-GB" dirty="0">
              <a:solidFill>
                <a:srgbClr val="FFFFFF"/>
              </a:solidFill>
            </a:endParaRPr>
          </a:p>
        </p:txBody>
      </p:sp>
      <p:sp>
        <p:nvSpPr>
          <p:cNvPr id="18" name="Subtitle 2">
            <a:extLst>
              <a:ext uri="{FF2B5EF4-FFF2-40B4-BE49-F238E27FC236}">
                <a16:creationId xmlns:a16="http://schemas.microsoft.com/office/drawing/2014/main" id="{B397C08A-26B7-9D45-B47D-54C95B8AD535}"/>
              </a:ext>
            </a:extLst>
          </p:cNvPr>
          <p:cNvSpPr txBox="1">
            <a:spLocks/>
          </p:cNvSpPr>
          <p:nvPr/>
        </p:nvSpPr>
        <p:spPr>
          <a:xfrm>
            <a:off x="2103115" y="3062465"/>
            <a:ext cx="243806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stationRoutes.js</a:t>
            </a:r>
            <a:endParaRPr lang="en-GB" dirty="0">
              <a:solidFill>
                <a:srgbClr val="FFFFFF"/>
              </a:solidFill>
            </a:endParaRPr>
          </a:p>
        </p:txBody>
      </p:sp>
      <p:sp>
        <p:nvSpPr>
          <p:cNvPr id="19" name="Subtitle 2">
            <a:extLst>
              <a:ext uri="{FF2B5EF4-FFF2-40B4-BE49-F238E27FC236}">
                <a16:creationId xmlns:a16="http://schemas.microsoft.com/office/drawing/2014/main" id="{CAA946C9-330F-6044-2490-F862D960C0E5}"/>
              </a:ext>
            </a:extLst>
          </p:cNvPr>
          <p:cNvSpPr txBox="1">
            <a:spLocks/>
          </p:cNvSpPr>
          <p:nvPr/>
        </p:nvSpPr>
        <p:spPr>
          <a:xfrm>
            <a:off x="643462" y="3065355"/>
            <a:ext cx="1459653" cy="44243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Files</a:t>
            </a:r>
            <a:r>
              <a:rPr lang="en-GB" dirty="0"/>
              <a:t>:</a:t>
            </a:r>
            <a:endParaRPr lang="en-GB" dirty="0">
              <a:solidFill>
                <a:srgbClr val="FFFFFF"/>
              </a:solidFill>
            </a:endParaRPr>
          </a:p>
        </p:txBody>
      </p:sp>
      <p:pic>
        <p:nvPicPr>
          <p:cNvPr id="7" name="Picture 6">
            <a:extLst>
              <a:ext uri="{FF2B5EF4-FFF2-40B4-BE49-F238E27FC236}">
                <a16:creationId xmlns:a16="http://schemas.microsoft.com/office/drawing/2014/main" id="{5BE930D6-53E9-46EC-1E5A-CA7F8CD68B03}"/>
              </a:ext>
            </a:extLst>
          </p:cNvPr>
          <p:cNvPicPr>
            <a:picLocks noChangeAspect="1"/>
          </p:cNvPicPr>
          <p:nvPr/>
        </p:nvPicPr>
        <p:blipFill>
          <a:blip r:embed="rId4"/>
          <a:stretch>
            <a:fillRect/>
          </a:stretch>
        </p:blipFill>
        <p:spPr>
          <a:xfrm>
            <a:off x="4572839" y="2860050"/>
            <a:ext cx="2855983" cy="3823279"/>
          </a:xfrm>
          <a:prstGeom prst="rect">
            <a:avLst/>
          </a:prstGeom>
        </p:spPr>
      </p:pic>
      <p:pic>
        <p:nvPicPr>
          <p:cNvPr id="12" name="Picture 11">
            <a:extLst>
              <a:ext uri="{FF2B5EF4-FFF2-40B4-BE49-F238E27FC236}">
                <a16:creationId xmlns:a16="http://schemas.microsoft.com/office/drawing/2014/main" id="{D6CF0184-6B23-3DDE-402D-914620BD3210}"/>
              </a:ext>
            </a:extLst>
          </p:cNvPr>
          <p:cNvPicPr>
            <a:picLocks noChangeAspect="1"/>
          </p:cNvPicPr>
          <p:nvPr/>
        </p:nvPicPr>
        <p:blipFill>
          <a:blip r:embed="rId5"/>
          <a:stretch>
            <a:fillRect/>
          </a:stretch>
        </p:blipFill>
        <p:spPr>
          <a:xfrm>
            <a:off x="7793238" y="2860049"/>
            <a:ext cx="3923435" cy="3823280"/>
          </a:xfrm>
          <a:prstGeom prst="rect">
            <a:avLst/>
          </a:prstGeom>
        </p:spPr>
      </p:pic>
    </p:spTree>
    <p:extLst>
      <p:ext uri="{BB962C8B-B14F-4D97-AF65-F5344CB8AC3E}">
        <p14:creationId xmlns:p14="http://schemas.microsoft.com/office/powerpoint/2010/main" val="218425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7: Feasibility Input for UX Design</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1980861" cy="442435"/>
          </a:xfrm>
        </p:spPr>
        <p:txBody>
          <a:bodyPr anchor="t">
            <a:normAutofit/>
          </a:bodyPr>
          <a:lstStyle/>
          <a:p>
            <a:r>
              <a:rPr lang="en-GB" b="1" dirty="0"/>
              <a:t>Objective</a:t>
            </a:r>
            <a:r>
              <a:rPr lang="en-GB" dirty="0"/>
              <a:t>:</a:t>
            </a:r>
            <a:endParaRPr lang="en-GB" dirty="0">
              <a:solidFill>
                <a:srgbClr val="FFFFFF"/>
              </a:solidFill>
            </a:endParaRPr>
          </a:p>
        </p:txBody>
      </p:sp>
      <p:sp>
        <p:nvSpPr>
          <p:cNvPr id="3" name="Subtitle 2">
            <a:extLst>
              <a:ext uri="{FF2B5EF4-FFF2-40B4-BE49-F238E27FC236}">
                <a16:creationId xmlns:a16="http://schemas.microsoft.com/office/drawing/2014/main" id="{AEABA84E-3186-00CB-4A3B-1221A8E32387}"/>
              </a:ext>
            </a:extLst>
          </p:cNvPr>
          <p:cNvSpPr txBox="1">
            <a:spLocks/>
          </p:cNvSpPr>
          <p:nvPr/>
        </p:nvSpPr>
        <p:spPr>
          <a:xfrm>
            <a:off x="626727" y="3013667"/>
            <a:ext cx="1459653" cy="442433"/>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Our Role:</a:t>
            </a:r>
            <a:endParaRPr lang="en-GB" b="1" dirty="0">
              <a:solidFill>
                <a:srgbClr val="FFFFFF"/>
              </a:solidFill>
            </a:endParaRPr>
          </a:p>
        </p:txBody>
      </p:sp>
      <p:sp>
        <p:nvSpPr>
          <p:cNvPr id="14" name="Subtitle 2">
            <a:extLst>
              <a:ext uri="{FF2B5EF4-FFF2-40B4-BE49-F238E27FC236}">
                <a16:creationId xmlns:a16="http://schemas.microsoft.com/office/drawing/2014/main" id="{92A61591-9778-EA96-F2FC-35ED4ED78E80}"/>
              </a:ext>
            </a:extLst>
          </p:cNvPr>
          <p:cNvSpPr txBox="1">
            <a:spLocks/>
          </p:cNvSpPr>
          <p:nvPr/>
        </p:nvSpPr>
        <p:spPr>
          <a:xfrm>
            <a:off x="2103121" y="2178236"/>
            <a:ext cx="9342290" cy="85828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Provide technical input to the UX Designers on the feasibility of the prototype designs.</a:t>
            </a:r>
            <a:endParaRPr lang="en-GB"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19" name="Subtitle 2">
            <a:extLst>
              <a:ext uri="{FF2B5EF4-FFF2-40B4-BE49-F238E27FC236}">
                <a16:creationId xmlns:a16="http://schemas.microsoft.com/office/drawing/2014/main" id="{CAA946C9-330F-6044-2490-F862D960C0E5}"/>
              </a:ext>
            </a:extLst>
          </p:cNvPr>
          <p:cNvSpPr txBox="1">
            <a:spLocks/>
          </p:cNvSpPr>
          <p:nvPr/>
        </p:nvSpPr>
        <p:spPr>
          <a:xfrm>
            <a:off x="626726" y="5148386"/>
            <a:ext cx="1459653" cy="77420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Key Inputs Provided:</a:t>
            </a:r>
            <a:endParaRPr lang="en-GB" dirty="0">
              <a:solidFill>
                <a:srgbClr val="FFFFFF"/>
              </a:solidFill>
            </a:endParaRPr>
          </a:p>
        </p:txBody>
      </p:sp>
      <p:sp>
        <p:nvSpPr>
          <p:cNvPr id="6" name="Rectangle 1">
            <a:extLst>
              <a:ext uri="{FF2B5EF4-FFF2-40B4-BE49-F238E27FC236}">
                <a16:creationId xmlns:a16="http://schemas.microsoft.com/office/drawing/2014/main" id="{3BAD103E-D57D-C00F-47AB-B32F9A11059F}"/>
              </a:ext>
            </a:extLst>
          </p:cNvPr>
          <p:cNvSpPr>
            <a:spLocks noChangeArrowheads="1"/>
          </p:cNvSpPr>
          <p:nvPr/>
        </p:nvSpPr>
        <p:spPr bwMode="auto">
          <a:xfrm>
            <a:off x="2110526" y="2738460"/>
            <a:ext cx="1235080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As developers, we reviewed the proposed designs and identified potential technical</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rPr>
              <a:t> limitations or areas that could be optimized for performance or usability.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We provided feedback on components such as the map integration and real-time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rPr>
              <a:t>updates, ensuring they could be built efficiently within the project's timeframe and with the given tools                   (e.g., MongoDB and React).</a:t>
            </a:r>
          </a:p>
        </p:txBody>
      </p:sp>
      <p:sp>
        <p:nvSpPr>
          <p:cNvPr id="7" name="Rectangle 1">
            <a:extLst>
              <a:ext uri="{FF2B5EF4-FFF2-40B4-BE49-F238E27FC236}">
                <a16:creationId xmlns:a16="http://schemas.microsoft.com/office/drawing/2014/main" id="{18566DBE-35B2-B1CC-4B78-EFCEDEE9FABD}"/>
              </a:ext>
            </a:extLst>
          </p:cNvPr>
          <p:cNvSpPr>
            <a:spLocks noChangeArrowheads="1"/>
          </p:cNvSpPr>
          <p:nvPr/>
        </p:nvSpPr>
        <p:spPr bwMode="auto">
          <a:xfrm>
            <a:off x="2086379" y="5122243"/>
            <a:ext cx="123508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atin typeface="Arial" panose="020B0604020202020204" pitchFamily="34" charset="0"/>
              </a:rPr>
              <a:t>Map Integration: Advised on the feasibility of integrating the Google Maps API to</a:t>
            </a:r>
          </a:p>
          <a:p>
            <a:pPr marR="0" lvl="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     display nearby fuel stations.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Data Retrieval: Suggested adjustments in the prototype to accommodate the data </a:t>
            </a:r>
          </a:p>
          <a:p>
            <a:pPr lvl="0" eaLnBrk="0" fontAlgn="base" hangingPunct="0">
              <a:spcBef>
                <a:spcPct val="0"/>
              </a:spcBef>
              <a:spcAft>
                <a:spcPct val="0"/>
              </a:spcAf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fetching process for auction items from MongoDB. </a:t>
            </a:r>
            <a:r>
              <a:rPr lang="en-US" sz="2000" dirty="0">
                <a:hlinkClick r:id="rId4"/>
              </a:rPr>
              <a:t>Z Energy - Figma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259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14" grpId="0"/>
      <p:bldP spid="19"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B67E29A4-C009-B823-7BCE-50E9A3021980}"/>
              </a:ext>
            </a:extLst>
          </p:cNvPr>
          <p:cNvPicPr>
            <a:picLocks noChangeAspect="1"/>
          </p:cNvPicPr>
          <p:nvPr/>
        </p:nvPicPr>
        <p:blipFill>
          <a:blip r:embed="rId3"/>
          <a:srcRect/>
          <a:stretch/>
        </p:blipFill>
        <p:spPr>
          <a:xfrm>
            <a:off x="-9" y="32885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67E98-26DE-1AD7-09D3-53BB8E44A493}"/>
              </a:ext>
            </a:extLst>
          </p:cNvPr>
          <p:cNvSpPr>
            <a:spLocks noGrp="1"/>
          </p:cNvSpPr>
          <p:nvPr>
            <p:ph type="ctrTitle"/>
          </p:nvPr>
        </p:nvSpPr>
        <p:spPr>
          <a:xfrm>
            <a:off x="643467" y="811164"/>
            <a:ext cx="6871574" cy="1291956"/>
          </a:xfrm>
        </p:spPr>
        <p:txBody>
          <a:bodyPr>
            <a:normAutofit/>
          </a:bodyPr>
          <a:lstStyle/>
          <a:p>
            <a:r>
              <a:rPr lang="en-US" dirty="0">
                <a:solidFill>
                  <a:schemeClr val="bg1"/>
                </a:solidFill>
              </a:rPr>
              <a:t>Task 8: Prototype Design Walkthrough</a:t>
            </a:r>
            <a:endParaRPr lang="en-GB" dirty="0">
              <a:solidFill>
                <a:schemeClr val="bg1"/>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82DE3139-A434-C1DB-1105-9075B73F6714}"/>
              </a:ext>
            </a:extLst>
          </p:cNvPr>
          <p:cNvSpPr>
            <a:spLocks noGrp="1"/>
          </p:cNvSpPr>
          <p:nvPr>
            <p:ph type="subTitle" idx="1"/>
          </p:nvPr>
        </p:nvSpPr>
        <p:spPr>
          <a:xfrm>
            <a:off x="643467" y="2180490"/>
            <a:ext cx="1980861" cy="442435"/>
          </a:xfrm>
        </p:spPr>
        <p:txBody>
          <a:bodyPr anchor="t">
            <a:normAutofit/>
          </a:bodyPr>
          <a:lstStyle/>
          <a:p>
            <a:r>
              <a:rPr lang="en-GB" b="1" dirty="0"/>
              <a:t>Objective</a:t>
            </a:r>
            <a:r>
              <a:rPr lang="en-GB" dirty="0"/>
              <a:t>:</a:t>
            </a:r>
            <a:endParaRPr lang="en-GB" dirty="0">
              <a:solidFill>
                <a:srgbClr val="FFFFFF"/>
              </a:solidFill>
            </a:endParaRPr>
          </a:p>
        </p:txBody>
      </p:sp>
      <p:sp>
        <p:nvSpPr>
          <p:cNvPr id="3" name="Subtitle 2">
            <a:extLst>
              <a:ext uri="{FF2B5EF4-FFF2-40B4-BE49-F238E27FC236}">
                <a16:creationId xmlns:a16="http://schemas.microsoft.com/office/drawing/2014/main" id="{AEABA84E-3186-00CB-4A3B-1221A8E32387}"/>
              </a:ext>
            </a:extLst>
          </p:cNvPr>
          <p:cNvSpPr txBox="1">
            <a:spLocks/>
          </p:cNvSpPr>
          <p:nvPr/>
        </p:nvSpPr>
        <p:spPr>
          <a:xfrm>
            <a:off x="626727" y="3013667"/>
            <a:ext cx="1459653" cy="442433"/>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Our Role:</a:t>
            </a:r>
            <a:endParaRPr lang="en-GB" b="1" dirty="0">
              <a:solidFill>
                <a:srgbClr val="FFFFFF"/>
              </a:solidFill>
            </a:endParaRPr>
          </a:p>
        </p:txBody>
      </p:sp>
      <p:sp>
        <p:nvSpPr>
          <p:cNvPr id="14" name="Subtitle 2">
            <a:extLst>
              <a:ext uri="{FF2B5EF4-FFF2-40B4-BE49-F238E27FC236}">
                <a16:creationId xmlns:a16="http://schemas.microsoft.com/office/drawing/2014/main" id="{92A61591-9778-EA96-F2FC-35ED4ED78E80}"/>
              </a:ext>
            </a:extLst>
          </p:cNvPr>
          <p:cNvSpPr txBox="1">
            <a:spLocks/>
          </p:cNvSpPr>
          <p:nvPr/>
        </p:nvSpPr>
        <p:spPr>
          <a:xfrm>
            <a:off x="2103121" y="2178236"/>
            <a:ext cx="9342290" cy="85828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Attend the walkthrough organized by the UX Designers and clarify any uncertainties related to the design.</a:t>
            </a:r>
            <a:endParaRPr lang="en-GB" dirty="0">
              <a:solidFill>
                <a:srgbClr val="FFFFFF"/>
              </a:solidFill>
            </a:endParaRPr>
          </a:p>
        </p:txBody>
      </p:sp>
      <p:sp>
        <p:nvSpPr>
          <p:cNvPr id="17" name="Subtitle 2">
            <a:extLst>
              <a:ext uri="{FF2B5EF4-FFF2-40B4-BE49-F238E27FC236}">
                <a16:creationId xmlns:a16="http://schemas.microsoft.com/office/drawing/2014/main" id="{88543017-FDAD-4EC5-723E-2D22ED64C40A}"/>
              </a:ext>
            </a:extLst>
          </p:cNvPr>
          <p:cNvSpPr txBox="1">
            <a:spLocks/>
          </p:cNvSpPr>
          <p:nvPr/>
        </p:nvSpPr>
        <p:spPr>
          <a:xfrm>
            <a:off x="2086380" y="2978693"/>
            <a:ext cx="5411921" cy="31298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solidFill>
                <a:srgbClr val="FFFFFF"/>
              </a:solidFill>
            </a:endParaRPr>
          </a:p>
        </p:txBody>
      </p:sp>
      <p:sp>
        <p:nvSpPr>
          <p:cNvPr id="19" name="Subtitle 2">
            <a:extLst>
              <a:ext uri="{FF2B5EF4-FFF2-40B4-BE49-F238E27FC236}">
                <a16:creationId xmlns:a16="http://schemas.microsoft.com/office/drawing/2014/main" id="{CAA946C9-330F-6044-2490-F862D960C0E5}"/>
              </a:ext>
            </a:extLst>
          </p:cNvPr>
          <p:cNvSpPr txBox="1">
            <a:spLocks/>
          </p:cNvSpPr>
          <p:nvPr/>
        </p:nvSpPr>
        <p:spPr>
          <a:xfrm>
            <a:off x="626726" y="5044890"/>
            <a:ext cx="1459653" cy="89845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Key Takeaway:</a:t>
            </a:r>
            <a:endParaRPr lang="en-GB" dirty="0">
              <a:solidFill>
                <a:srgbClr val="FFFFFF"/>
              </a:solidFill>
            </a:endParaRPr>
          </a:p>
        </p:txBody>
      </p:sp>
      <p:sp>
        <p:nvSpPr>
          <p:cNvPr id="6" name="Rectangle 1">
            <a:extLst>
              <a:ext uri="{FF2B5EF4-FFF2-40B4-BE49-F238E27FC236}">
                <a16:creationId xmlns:a16="http://schemas.microsoft.com/office/drawing/2014/main" id="{3BAD103E-D57D-C00F-47AB-B32F9A11059F}"/>
              </a:ext>
            </a:extLst>
          </p:cNvPr>
          <p:cNvSpPr>
            <a:spLocks noChangeArrowheads="1"/>
          </p:cNvSpPr>
          <p:nvPr/>
        </p:nvSpPr>
        <p:spPr bwMode="auto">
          <a:xfrm>
            <a:off x="2110526" y="2892348"/>
            <a:ext cx="123508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sz="2000" dirty="0"/>
              <a:t>We participated in the design walkthrough session to better understand the user</a:t>
            </a:r>
          </a:p>
          <a:p>
            <a:pPr lvl="0" eaLnBrk="0" fontAlgn="base" hangingPunct="0">
              <a:spcBef>
                <a:spcPct val="0"/>
              </a:spcBef>
              <a:spcAft>
                <a:spcPct val="0"/>
              </a:spcAft>
            </a:pPr>
            <a:r>
              <a:rPr lang="en-US" sz="2000" dirty="0"/>
              <a:t>     flows and design decisions.</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sz="2000" dirty="0"/>
              <a:t>During the walkthrough, we asked questions related to the technical details, such</a:t>
            </a:r>
          </a:p>
          <a:p>
            <a:pPr lvl="0" eaLnBrk="0" fontAlgn="base" hangingPunct="0">
              <a:spcBef>
                <a:spcPct val="0"/>
              </a:spcBef>
              <a:spcAft>
                <a:spcPct val="0"/>
              </a:spcAft>
            </a:pPr>
            <a:r>
              <a:rPr lang="en-US" sz="2000" dirty="0"/>
              <a:t>     as how data would be presented in the fuel station search and auction items.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18566DBE-35B2-B1CC-4B78-EFCEDEE9FABD}"/>
              </a:ext>
            </a:extLst>
          </p:cNvPr>
          <p:cNvSpPr>
            <a:spLocks noChangeArrowheads="1"/>
          </p:cNvSpPr>
          <p:nvPr/>
        </p:nvSpPr>
        <p:spPr bwMode="auto">
          <a:xfrm>
            <a:off x="2110526" y="5044890"/>
            <a:ext cx="1235080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Arial" panose="020B0604020202020204" pitchFamily="34" charset="0"/>
              <a:buChar char="•"/>
            </a:pPr>
            <a:r>
              <a:rPr lang="en-US" sz="2000" dirty="0"/>
              <a:t>The design focused on improving user experience through intuitive search </a:t>
            </a:r>
          </a:p>
          <a:p>
            <a:pPr lvl="0" eaLnBrk="0" fontAlgn="base" hangingPunct="0">
              <a:spcBef>
                <a:spcPct val="0"/>
              </a:spcBef>
              <a:spcAft>
                <a:spcPct val="0"/>
              </a:spcAft>
            </a:pPr>
            <a:r>
              <a:rPr lang="en-US" sz="2000" dirty="0"/>
              <a:t>     functionalities.</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sz="2000" dirty="0"/>
              <a:t>We clarified the integration of the Google Maps API and how auction data would be</a:t>
            </a:r>
          </a:p>
          <a:p>
            <a:pPr lvl="0" eaLnBrk="0" fontAlgn="base" hangingPunct="0">
              <a:spcBef>
                <a:spcPct val="0"/>
              </a:spcBef>
              <a:spcAft>
                <a:spcPct val="0"/>
              </a:spcAft>
            </a:pPr>
            <a:r>
              <a:rPr lang="en-US" sz="2000" dirty="0"/>
              <a:t>     retrieved from MongoDB and displayed. </a:t>
            </a:r>
            <a:r>
              <a:rPr lang="en-US" sz="2000" dirty="0">
                <a:hlinkClick r:id="rId4"/>
              </a:rPr>
              <a:t>Z Energy - Figma</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4954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14" grpId="0"/>
      <p:bldP spid="19" grpId="0"/>
      <p:bldP spid="6" grpId="0"/>
      <p:bldP spid="7" grpId="0"/>
    </p:bldLst>
  </p:timing>
</p:sld>
</file>

<file path=ppt/theme/theme1.xml><?xml version="1.0" encoding="utf-8"?>
<a:theme xmlns:a="http://schemas.openxmlformats.org/drawingml/2006/main" name="Tribune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514</TotalTime>
  <Words>2534</Words>
  <Application>Microsoft Office PowerPoint</Application>
  <PresentationFormat>Widescreen</PresentationFormat>
  <Paragraphs>221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Amasis MT Pro Medium</vt:lpstr>
      <vt:lpstr>Aptos</vt:lpstr>
      <vt:lpstr>Arial</vt:lpstr>
      <vt:lpstr>Arial Unicode MS</vt:lpstr>
      <vt:lpstr>Univers Light</vt:lpstr>
      <vt:lpstr>TribuneVTI</vt:lpstr>
      <vt:lpstr>Z Energy Project - Phase 1 Overview</vt:lpstr>
      <vt:lpstr>Task 1: Managing Team Tasks with Jira</vt:lpstr>
      <vt:lpstr>Task 2: Daily Stand-Up Meetings</vt:lpstr>
      <vt:lpstr>Task 3: Agile Mindsets and Practices</vt:lpstr>
      <vt:lpstr>Task 4: Setting Up MongoDB Locally</vt:lpstr>
      <vt:lpstr>Task 5: Seeding Auction Data into MongoDB</vt:lpstr>
      <vt:lpstr>Task 6: API for Displaying Station Items</vt:lpstr>
      <vt:lpstr>Task 7: Feasibility Input for UX Design</vt:lpstr>
      <vt:lpstr>Task 8: Prototype Design Walkthrough</vt:lpstr>
      <vt:lpstr>Backend Development</vt:lpstr>
      <vt:lpstr>Backend Development</vt:lpstr>
      <vt:lpstr>Backend Development</vt:lpstr>
      <vt:lpstr>Backend Development</vt:lpstr>
      <vt:lpstr>Backend Development</vt:lpstr>
      <vt:lpstr>Backend Development</vt:lpstr>
      <vt:lpstr>Frontend Development</vt:lpstr>
      <vt:lpstr>Frontend Development</vt:lpstr>
      <vt:lpstr>Frontend Development</vt:lpstr>
      <vt:lpstr>Frontend Development</vt:lpstr>
      <vt:lpstr>Frontend Development</vt:lpstr>
      <vt:lpstr>Frontend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Javan Cassidy</dc:creator>
  <cp:lastModifiedBy>Javan Cassidy</cp:lastModifiedBy>
  <cp:revision>1</cp:revision>
  <dcterms:created xsi:type="dcterms:W3CDTF">2024-09-15T11:13:43Z</dcterms:created>
  <dcterms:modified xsi:type="dcterms:W3CDTF">2024-09-19T05:10:30Z</dcterms:modified>
</cp:coreProperties>
</file>