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E6897-0ABF-4135-BC81-3269DA9FBE44}" v="185" dt="2024-09-15T12:13:26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an Cassidy" userId="aa3b0ee3614d2b3a" providerId="LiveId" clId="{64DE6897-0ABF-4135-BC81-3269DA9FBE44}"/>
    <pc:docChg chg="undo custSel addSld delSld modSld addMainMaster delMainMaster">
      <pc:chgData name="Javan Cassidy" userId="aa3b0ee3614d2b3a" providerId="LiveId" clId="{64DE6897-0ABF-4135-BC81-3269DA9FBE44}" dt="2024-09-15T12:14:45.469" v="501" actId="1076"/>
      <pc:docMkLst>
        <pc:docMk/>
      </pc:docMkLst>
      <pc:sldChg chg="addSp modSp mod setBg modClrScheme modAnim chgLayout">
        <pc:chgData name="Javan Cassidy" userId="aa3b0ee3614d2b3a" providerId="LiveId" clId="{64DE6897-0ABF-4135-BC81-3269DA9FBE44}" dt="2024-09-15T11:51:55.956" v="312"/>
        <pc:sldMkLst>
          <pc:docMk/>
          <pc:sldMk cId="3271392179" sldId="256"/>
        </pc:sldMkLst>
        <pc:spChg chg="mod">
          <ac:chgData name="Javan Cassidy" userId="aa3b0ee3614d2b3a" providerId="LiveId" clId="{64DE6897-0ABF-4135-BC81-3269DA9FBE44}" dt="2024-09-15T11:19:29.413" v="90" actId="14100"/>
          <ac:spMkLst>
            <pc:docMk/>
            <pc:sldMk cId="3271392179" sldId="256"/>
            <ac:spMk id="2" creationId="{92167E98-26DE-1AD7-09D3-53BB8E44A493}"/>
          </ac:spMkLst>
        </pc:spChg>
        <pc:spChg chg="mod">
          <ac:chgData name="Javan Cassidy" userId="aa3b0ee3614d2b3a" providerId="LiveId" clId="{64DE6897-0ABF-4135-BC81-3269DA9FBE44}" dt="2024-09-15T11:20:47.296" v="94" actId="14100"/>
          <ac:spMkLst>
            <pc:docMk/>
            <pc:sldMk cId="3271392179" sldId="256"/>
            <ac:spMk id="3" creationId="{CBEE7F20-0FB4-6F4A-553B-C1370E1F7669}"/>
          </ac:spMkLst>
        </pc:spChg>
        <pc:spChg chg="add">
          <ac:chgData name="Javan Cassidy" userId="aa3b0ee3614d2b3a" providerId="LiveId" clId="{64DE6897-0ABF-4135-BC81-3269DA9FBE44}" dt="2024-09-15T11:15:39.446" v="0" actId="26606"/>
          <ac:spMkLst>
            <pc:docMk/>
            <pc:sldMk cId="3271392179" sldId="256"/>
            <ac:spMk id="9" creationId="{3472B768-D6CA-45E8-B749-DE0F9D4831AA}"/>
          </ac:spMkLst>
        </pc:spChg>
        <pc:spChg chg="add">
          <ac:chgData name="Javan Cassidy" userId="aa3b0ee3614d2b3a" providerId="LiveId" clId="{64DE6897-0ABF-4135-BC81-3269DA9FBE44}" dt="2024-09-15T11:15:39.446" v="0" actId="26606"/>
          <ac:spMkLst>
            <pc:docMk/>
            <pc:sldMk cId="3271392179" sldId="256"/>
            <ac:spMk id="11" creationId="{13F26D5C-77E9-4A8D-95F0-1635BAD12650}"/>
          </ac:spMkLst>
        </pc:spChg>
        <pc:picChg chg="add">
          <ac:chgData name="Javan Cassidy" userId="aa3b0ee3614d2b3a" providerId="LiveId" clId="{64DE6897-0ABF-4135-BC81-3269DA9FBE44}" dt="2024-09-15T11:15:39.446" v="0" actId="26606"/>
          <ac:picMkLst>
            <pc:docMk/>
            <pc:sldMk cId="3271392179" sldId="256"/>
            <ac:picMk id="4" creationId="{B67E29A4-C009-B823-7BCE-50E9A3021980}"/>
          </ac:picMkLst>
        </pc:picChg>
        <pc:cxnChg chg="add">
          <ac:chgData name="Javan Cassidy" userId="aa3b0ee3614d2b3a" providerId="LiveId" clId="{64DE6897-0ABF-4135-BC81-3269DA9FBE44}" dt="2024-09-15T11:15:39.446" v="0" actId="26606"/>
          <ac:cxnSpMkLst>
            <pc:docMk/>
            <pc:sldMk cId="3271392179" sldId="256"/>
            <ac:cxnSpMk id="13" creationId="{0632DC5A-0728-490F-8655-6B437782704C}"/>
          </ac:cxnSpMkLst>
        </pc:cxnChg>
        <pc:cxnChg chg="add">
          <ac:chgData name="Javan Cassidy" userId="aa3b0ee3614d2b3a" providerId="LiveId" clId="{64DE6897-0ABF-4135-BC81-3269DA9FBE44}" dt="2024-09-15T11:15:39.446" v="0" actId="26606"/>
          <ac:cxnSpMkLst>
            <pc:docMk/>
            <pc:sldMk cId="3271392179" sldId="256"/>
            <ac:cxnSpMk id="15" creationId="{28BB1F6D-CF9C-422D-9324-C46415BB9D7D}"/>
          </ac:cxnSpMkLst>
        </pc:cxnChg>
      </pc:sldChg>
      <pc:sldChg chg="addSp delSp modSp add mod modTransition modAnim modNotesTx">
        <pc:chgData name="Javan Cassidy" userId="aa3b0ee3614d2b3a" providerId="LiveId" clId="{64DE6897-0ABF-4135-BC81-3269DA9FBE44}" dt="2024-09-15T11:33:59.184" v="166"/>
        <pc:sldMkLst>
          <pc:docMk/>
          <pc:sldMk cId="3411072674" sldId="257"/>
        </pc:sldMkLst>
        <pc:spChg chg="mod">
          <ac:chgData name="Javan Cassidy" userId="aa3b0ee3614d2b3a" providerId="LiveId" clId="{64DE6897-0ABF-4135-BC81-3269DA9FBE44}" dt="2024-09-15T11:19:03.564" v="87" actId="14100"/>
          <ac:spMkLst>
            <pc:docMk/>
            <pc:sldMk cId="3411072674" sldId="257"/>
            <ac:spMk id="2" creationId="{92167E98-26DE-1AD7-09D3-53BB8E44A493}"/>
          </ac:spMkLst>
        </pc:spChg>
        <pc:spChg chg="del mod">
          <ac:chgData name="Javan Cassidy" userId="aa3b0ee3614d2b3a" providerId="LiveId" clId="{64DE6897-0ABF-4135-BC81-3269DA9FBE44}" dt="2024-09-15T11:18:39.604" v="84" actId="478"/>
          <ac:spMkLst>
            <pc:docMk/>
            <pc:sldMk cId="3411072674" sldId="257"/>
            <ac:spMk id="3" creationId="{CBEE7F20-0FB4-6F4A-553B-C1370E1F7669}"/>
          </ac:spMkLst>
        </pc:spChg>
        <pc:spChg chg="add mod">
          <ac:chgData name="Javan Cassidy" userId="aa3b0ee3614d2b3a" providerId="LiveId" clId="{64DE6897-0ABF-4135-BC81-3269DA9FBE44}" dt="2024-09-15T11:21:49.021" v="101"/>
          <ac:spMkLst>
            <pc:docMk/>
            <pc:sldMk cId="3411072674" sldId="257"/>
            <ac:spMk id="5" creationId="{82DE3139-A434-C1DB-1105-9075B73F6714}"/>
          </ac:spMkLst>
        </pc:spChg>
        <pc:spChg chg="add mod">
          <ac:chgData name="Javan Cassidy" userId="aa3b0ee3614d2b3a" providerId="LiveId" clId="{64DE6897-0ABF-4135-BC81-3269DA9FBE44}" dt="2024-09-15T11:27:06.800" v="144" actId="14100"/>
          <ac:spMkLst>
            <pc:docMk/>
            <pc:sldMk cId="3411072674" sldId="257"/>
            <ac:spMk id="6" creationId="{828BD29B-C0DC-BED0-257E-82CF855E9C66}"/>
          </ac:spMkLst>
        </pc:spChg>
        <pc:spChg chg="add mod">
          <ac:chgData name="Javan Cassidy" userId="aa3b0ee3614d2b3a" providerId="LiveId" clId="{64DE6897-0ABF-4135-BC81-3269DA9FBE44}" dt="2024-09-15T11:27:41.813" v="147" actId="1076"/>
          <ac:spMkLst>
            <pc:docMk/>
            <pc:sldMk cId="3411072674" sldId="257"/>
            <ac:spMk id="7" creationId="{FC3F6971-9AC3-2BC2-A0F5-D4E42DF956E1}"/>
          </ac:spMkLst>
        </pc:spChg>
        <pc:spChg chg="add mod">
          <ac:chgData name="Javan Cassidy" userId="aa3b0ee3614d2b3a" providerId="LiveId" clId="{64DE6897-0ABF-4135-BC81-3269DA9FBE44}" dt="2024-09-15T11:33:09.932" v="159" actId="14100"/>
          <ac:spMkLst>
            <pc:docMk/>
            <pc:sldMk cId="3411072674" sldId="257"/>
            <ac:spMk id="8" creationId="{7CF59887-EA2D-20A7-A260-F1B3CCCD1029}"/>
          </ac:spMkLst>
        </pc:spChg>
        <pc:spChg chg="add mod">
          <ac:chgData name="Javan Cassidy" userId="aa3b0ee3614d2b3a" providerId="LiveId" clId="{64DE6897-0ABF-4135-BC81-3269DA9FBE44}" dt="2024-09-15T11:27:23.853" v="145" actId="1076"/>
          <ac:spMkLst>
            <pc:docMk/>
            <pc:sldMk cId="3411072674" sldId="257"/>
            <ac:spMk id="10" creationId="{C8FC8C79-7C36-08E4-5DA7-3581EAAFCF10}"/>
          </ac:spMkLst>
        </pc:spChg>
        <pc:spChg chg="add mod">
          <ac:chgData name="Javan Cassidy" userId="aa3b0ee3614d2b3a" providerId="LiveId" clId="{64DE6897-0ABF-4135-BC81-3269DA9FBE44}" dt="2024-09-15T11:27:32.082" v="146" actId="1076"/>
          <ac:spMkLst>
            <pc:docMk/>
            <pc:sldMk cId="3411072674" sldId="257"/>
            <ac:spMk id="12" creationId="{C7618204-351C-6ACE-14D6-B70562CFA162}"/>
          </ac:spMkLst>
        </pc:spChg>
        <pc:graphicFrameChg chg="add mod">
          <ac:chgData name="Javan Cassidy" userId="aa3b0ee3614d2b3a" providerId="LiveId" clId="{64DE6897-0ABF-4135-BC81-3269DA9FBE44}" dt="2024-09-15T11:32:19.686" v="156"/>
          <ac:graphicFrameMkLst>
            <pc:docMk/>
            <pc:sldMk cId="3411072674" sldId="257"/>
            <ac:graphicFrameMk id="17" creationId="{A7CFEE66-FE55-B2EC-2F8D-45BA313C381F}"/>
          </ac:graphicFrameMkLst>
        </pc:graphicFrameChg>
        <pc:picChg chg="mod">
          <ac:chgData name="Javan Cassidy" userId="aa3b0ee3614d2b3a" providerId="LiveId" clId="{64DE6897-0ABF-4135-BC81-3269DA9FBE44}" dt="2024-09-15T11:26:05.430" v="137" actId="1076"/>
          <ac:picMkLst>
            <pc:docMk/>
            <pc:sldMk cId="3411072674" sldId="257"/>
            <ac:picMk id="4" creationId="{B67E29A4-C009-B823-7BCE-50E9A3021980}"/>
          </ac:picMkLst>
        </pc:picChg>
        <pc:picChg chg="add del mod">
          <ac:chgData name="Javan Cassidy" userId="aa3b0ee3614d2b3a" providerId="LiveId" clId="{64DE6897-0ABF-4135-BC81-3269DA9FBE44}" dt="2024-09-15T11:32:27.039" v="157" actId="12084"/>
          <ac:picMkLst>
            <pc:docMk/>
            <pc:sldMk cId="3411072674" sldId="257"/>
            <ac:picMk id="16" creationId="{E2D84E61-77FD-14D7-311A-68A9CEA4E01F}"/>
          </ac:picMkLst>
        </pc:picChg>
      </pc:sldChg>
      <pc:sldChg chg="new del">
        <pc:chgData name="Javan Cassidy" userId="aa3b0ee3614d2b3a" providerId="LiveId" clId="{64DE6897-0ABF-4135-BC81-3269DA9FBE44}" dt="2024-09-15T11:34:18.842" v="168" actId="2696"/>
        <pc:sldMkLst>
          <pc:docMk/>
          <pc:sldMk cId="1056129228" sldId="258"/>
        </pc:sldMkLst>
      </pc:sldChg>
      <pc:sldChg chg="addSp delSp modSp add mod delAnim modAnim">
        <pc:chgData name="Javan Cassidy" userId="aa3b0ee3614d2b3a" providerId="LiveId" clId="{64DE6897-0ABF-4135-BC81-3269DA9FBE44}" dt="2024-09-15T11:43:51.893" v="260" actId="113"/>
        <pc:sldMkLst>
          <pc:docMk/>
          <pc:sldMk cId="1232798572" sldId="258"/>
        </pc:sldMkLst>
        <pc:spChg chg="mod">
          <ac:chgData name="Javan Cassidy" userId="aa3b0ee3614d2b3a" providerId="LiveId" clId="{64DE6897-0ABF-4135-BC81-3269DA9FBE44}" dt="2024-09-15T11:34:39.797" v="170"/>
          <ac:spMkLst>
            <pc:docMk/>
            <pc:sldMk cId="1232798572" sldId="258"/>
            <ac:spMk id="2" creationId="{92167E98-26DE-1AD7-09D3-53BB8E44A493}"/>
          </ac:spMkLst>
        </pc:spChg>
        <pc:spChg chg="add mod">
          <ac:chgData name="Javan Cassidy" userId="aa3b0ee3614d2b3a" providerId="LiveId" clId="{64DE6897-0ABF-4135-BC81-3269DA9FBE44}" dt="2024-09-15T11:37:27.827" v="193" actId="14100"/>
          <ac:spMkLst>
            <pc:docMk/>
            <pc:sldMk cId="1232798572" sldId="258"/>
            <ac:spMk id="3" creationId="{AEABA84E-3186-00CB-4A3B-1221A8E32387}"/>
          </ac:spMkLst>
        </pc:spChg>
        <pc:spChg chg="mod">
          <ac:chgData name="Javan Cassidy" userId="aa3b0ee3614d2b3a" providerId="LiveId" clId="{64DE6897-0ABF-4135-BC81-3269DA9FBE44}" dt="2024-09-15T11:43:51.893" v="260" actId="113"/>
          <ac:spMkLst>
            <pc:docMk/>
            <pc:sldMk cId="1232798572" sldId="258"/>
            <ac:spMk id="5" creationId="{82DE3139-A434-C1DB-1105-9075B73F6714}"/>
          </ac:spMkLst>
        </pc:spChg>
        <pc:spChg chg="del">
          <ac:chgData name="Javan Cassidy" userId="aa3b0ee3614d2b3a" providerId="LiveId" clId="{64DE6897-0ABF-4135-BC81-3269DA9FBE44}" dt="2024-09-15T11:35:12.832" v="171" actId="478"/>
          <ac:spMkLst>
            <pc:docMk/>
            <pc:sldMk cId="1232798572" sldId="258"/>
            <ac:spMk id="6" creationId="{828BD29B-C0DC-BED0-257E-82CF855E9C66}"/>
          </ac:spMkLst>
        </pc:spChg>
        <pc:spChg chg="del">
          <ac:chgData name="Javan Cassidy" userId="aa3b0ee3614d2b3a" providerId="LiveId" clId="{64DE6897-0ABF-4135-BC81-3269DA9FBE44}" dt="2024-09-15T11:35:33.851" v="178" actId="478"/>
          <ac:spMkLst>
            <pc:docMk/>
            <pc:sldMk cId="1232798572" sldId="258"/>
            <ac:spMk id="7" creationId="{FC3F6971-9AC3-2BC2-A0F5-D4E42DF956E1}"/>
          </ac:spMkLst>
        </pc:spChg>
        <pc:spChg chg="del">
          <ac:chgData name="Javan Cassidy" userId="aa3b0ee3614d2b3a" providerId="LiveId" clId="{64DE6897-0ABF-4135-BC81-3269DA9FBE44}" dt="2024-09-15T11:35:23.819" v="174" actId="478"/>
          <ac:spMkLst>
            <pc:docMk/>
            <pc:sldMk cId="1232798572" sldId="258"/>
            <ac:spMk id="8" creationId="{7CF59887-EA2D-20A7-A260-F1B3CCCD1029}"/>
          </ac:spMkLst>
        </pc:spChg>
        <pc:spChg chg="del">
          <ac:chgData name="Javan Cassidy" userId="aa3b0ee3614d2b3a" providerId="LiveId" clId="{64DE6897-0ABF-4135-BC81-3269DA9FBE44}" dt="2024-09-15T11:35:31.314" v="177" actId="478"/>
          <ac:spMkLst>
            <pc:docMk/>
            <pc:sldMk cId="1232798572" sldId="258"/>
            <ac:spMk id="10" creationId="{C8FC8C79-7C36-08E4-5DA7-3581EAAFCF10}"/>
          </ac:spMkLst>
        </pc:spChg>
        <pc:spChg chg="del">
          <ac:chgData name="Javan Cassidy" userId="aa3b0ee3614d2b3a" providerId="LiveId" clId="{64DE6897-0ABF-4135-BC81-3269DA9FBE44}" dt="2024-09-15T11:35:26.367" v="175" actId="478"/>
          <ac:spMkLst>
            <pc:docMk/>
            <pc:sldMk cId="1232798572" sldId="258"/>
            <ac:spMk id="12" creationId="{C7618204-351C-6ACE-14D6-B70562CFA162}"/>
          </ac:spMkLst>
        </pc:spChg>
        <pc:spChg chg="add mod">
          <ac:chgData name="Javan Cassidy" userId="aa3b0ee3614d2b3a" providerId="LiveId" clId="{64DE6897-0ABF-4135-BC81-3269DA9FBE44}" dt="2024-09-15T11:38:11.392" v="207" actId="14100"/>
          <ac:spMkLst>
            <pc:docMk/>
            <pc:sldMk cId="1232798572" sldId="258"/>
            <ac:spMk id="14" creationId="{92A61591-9778-EA96-F2FC-35ED4ED78E80}"/>
          </ac:spMkLst>
        </pc:spChg>
        <pc:spChg chg="add mod">
          <ac:chgData name="Javan Cassidy" userId="aa3b0ee3614d2b3a" providerId="LiveId" clId="{64DE6897-0ABF-4135-BC81-3269DA9FBE44}" dt="2024-09-15T11:38:53.228" v="212"/>
          <ac:spMkLst>
            <pc:docMk/>
            <pc:sldMk cId="1232798572" sldId="258"/>
            <ac:spMk id="17" creationId="{88543017-FDAD-4EC5-723E-2D22ED64C40A}"/>
          </ac:spMkLst>
        </pc:spChg>
        <pc:spChg chg="add mod">
          <ac:chgData name="Javan Cassidy" userId="aa3b0ee3614d2b3a" providerId="LiveId" clId="{64DE6897-0ABF-4135-BC81-3269DA9FBE44}" dt="2024-09-15T11:39:03.356" v="213"/>
          <ac:spMkLst>
            <pc:docMk/>
            <pc:sldMk cId="1232798572" sldId="258"/>
            <ac:spMk id="18" creationId="{B397C08A-26B7-9D45-B47D-54C95B8AD535}"/>
          </ac:spMkLst>
        </pc:spChg>
        <pc:spChg chg="add mod">
          <ac:chgData name="Javan Cassidy" userId="aa3b0ee3614d2b3a" providerId="LiveId" clId="{64DE6897-0ABF-4135-BC81-3269DA9FBE44}" dt="2024-09-15T11:41:02.545" v="229"/>
          <ac:spMkLst>
            <pc:docMk/>
            <pc:sldMk cId="1232798572" sldId="258"/>
            <ac:spMk id="19" creationId="{CAA946C9-330F-6044-2490-F862D960C0E5}"/>
          </ac:spMkLst>
        </pc:spChg>
        <pc:spChg chg="add mod">
          <ac:chgData name="Javan Cassidy" userId="aa3b0ee3614d2b3a" providerId="LiveId" clId="{64DE6897-0ABF-4135-BC81-3269DA9FBE44}" dt="2024-09-15T11:40:37.063" v="225" actId="14100"/>
          <ac:spMkLst>
            <pc:docMk/>
            <pc:sldMk cId="1232798572" sldId="258"/>
            <ac:spMk id="20" creationId="{5F33C8C5-4A1B-4E8F-D5CE-80FD741A3CB4}"/>
          </ac:spMkLst>
        </pc:spChg>
        <pc:spChg chg="add mod">
          <ac:chgData name="Javan Cassidy" userId="aa3b0ee3614d2b3a" providerId="LiveId" clId="{64DE6897-0ABF-4135-BC81-3269DA9FBE44}" dt="2024-09-15T11:42:03.712" v="245" actId="20577"/>
          <ac:spMkLst>
            <pc:docMk/>
            <pc:sldMk cId="1232798572" sldId="258"/>
            <ac:spMk id="21" creationId="{5D2808C3-A0EC-A581-C021-E287DB4FE851}"/>
          </ac:spMkLst>
        </pc:spChg>
        <pc:spChg chg="add mod">
          <ac:chgData name="Javan Cassidy" userId="aa3b0ee3614d2b3a" providerId="LiveId" clId="{64DE6897-0ABF-4135-BC81-3269DA9FBE44}" dt="2024-09-15T11:42:44.064" v="250" actId="1076"/>
          <ac:spMkLst>
            <pc:docMk/>
            <pc:sldMk cId="1232798572" sldId="258"/>
            <ac:spMk id="22" creationId="{49AE0590-646E-C0DB-E940-A554CF8A560F}"/>
          </ac:spMkLst>
        </pc:spChg>
        <pc:spChg chg="add mod">
          <ac:chgData name="Javan Cassidy" userId="aa3b0ee3614d2b3a" providerId="LiveId" clId="{64DE6897-0ABF-4135-BC81-3269DA9FBE44}" dt="2024-09-15T11:43:11.153" v="253"/>
          <ac:spMkLst>
            <pc:docMk/>
            <pc:sldMk cId="1232798572" sldId="258"/>
            <ac:spMk id="23" creationId="{7BDBC086-9DE8-E994-D4EA-61D2732572DE}"/>
          </ac:spMkLst>
        </pc:spChg>
        <pc:spChg chg="add mod">
          <ac:chgData name="Javan Cassidy" userId="aa3b0ee3614d2b3a" providerId="LiveId" clId="{64DE6897-0ABF-4135-BC81-3269DA9FBE44}" dt="2024-09-15T11:43:26.992" v="255" actId="14100"/>
          <ac:spMkLst>
            <pc:docMk/>
            <pc:sldMk cId="1232798572" sldId="258"/>
            <ac:spMk id="24" creationId="{01B376D4-9EEF-A9A8-4C23-26F5BBB97A12}"/>
          </ac:spMkLst>
        </pc:spChg>
        <pc:spChg chg="add mod">
          <ac:chgData name="Javan Cassidy" userId="aa3b0ee3614d2b3a" providerId="LiveId" clId="{64DE6897-0ABF-4135-BC81-3269DA9FBE44}" dt="2024-09-15T11:43:42.526" v="258" actId="14100"/>
          <ac:spMkLst>
            <pc:docMk/>
            <pc:sldMk cId="1232798572" sldId="258"/>
            <ac:spMk id="25" creationId="{6A155D6E-4D13-E883-E942-C1344F99AB71}"/>
          </ac:spMkLst>
        </pc:spChg>
        <pc:picChg chg="add del mod">
          <ac:chgData name="Javan Cassidy" userId="aa3b0ee3614d2b3a" providerId="LiveId" clId="{64DE6897-0ABF-4135-BC81-3269DA9FBE44}" dt="2024-09-15T11:38:08.459" v="206" actId="1076"/>
          <ac:picMkLst>
            <pc:docMk/>
            <pc:sldMk cId="1232798572" sldId="258"/>
            <ac:picMk id="4" creationId="{B67E29A4-C009-B823-7BCE-50E9A3021980}"/>
          </ac:picMkLst>
        </pc:picChg>
        <pc:picChg chg="del">
          <ac:chgData name="Javan Cassidy" userId="aa3b0ee3614d2b3a" providerId="LiveId" clId="{64DE6897-0ABF-4135-BC81-3269DA9FBE44}" dt="2024-09-15T11:35:28.334" v="176" actId="478"/>
          <ac:picMkLst>
            <pc:docMk/>
            <pc:sldMk cId="1232798572" sldId="258"/>
            <ac:picMk id="16" creationId="{E2D84E61-77FD-14D7-311A-68A9CEA4E01F}"/>
          </ac:picMkLst>
        </pc:picChg>
      </pc:sldChg>
      <pc:sldChg chg="delSp modSp add mod delAnim modAnim">
        <pc:chgData name="Javan Cassidy" userId="aa3b0ee3614d2b3a" providerId="LiveId" clId="{64DE6897-0ABF-4135-BC81-3269DA9FBE44}" dt="2024-09-15T11:53:10.030" v="325"/>
        <pc:sldMkLst>
          <pc:docMk/>
          <pc:sldMk cId="1812684614" sldId="259"/>
        </pc:sldMkLst>
        <pc:spChg chg="mod">
          <ac:chgData name="Javan Cassidy" userId="aa3b0ee3614d2b3a" providerId="LiveId" clId="{64DE6897-0ABF-4135-BC81-3269DA9FBE44}" dt="2024-09-15T11:44:26.063" v="262"/>
          <ac:spMkLst>
            <pc:docMk/>
            <pc:sldMk cId="1812684614" sldId="259"/>
            <ac:spMk id="2" creationId="{92167E98-26DE-1AD7-09D3-53BB8E44A493}"/>
          </ac:spMkLst>
        </pc:spChg>
        <pc:spChg chg="mod">
          <ac:chgData name="Javan Cassidy" userId="aa3b0ee3614d2b3a" providerId="LiveId" clId="{64DE6897-0ABF-4135-BC81-3269DA9FBE44}" dt="2024-09-15T11:48:09.239" v="289" actId="14100"/>
          <ac:spMkLst>
            <pc:docMk/>
            <pc:sldMk cId="1812684614" sldId="259"/>
            <ac:spMk id="3" creationId="{AEABA84E-3186-00CB-4A3B-1221A8E32387}"/>
          </ac:spMkLst>
        </pc:spChg>
        <pc:spChg chg="mod">
          <ac:chgData name="Javan Cassidy" userId="aa3b0ee3614d2b3a" providerId="LiveId" clId="{64DE6897-0ABF-4135-BC81-3269DA9FBE44}" dt="2024-09-15T11:46:18.259" v="266" actId="14100"/>
          <ac:spMkLst>
            <pc:docMk/>
            <pc:sldMk cId="1812684614" sldId="259"/>
            <ac:spMk id="5" creationId="{82DE3139-A434-C1DB-1105-9075B73F6714}"/>
          </ac:spMkLst>
        </pc:spChg>
        <pc:spChg chg="mod">
          <ac:chgData name="Javan Cassidy" userId="aa3b0ee3614d2b3a" providerId="LiveId" clId="{64DE6897-0ABF-4135-BC81-3269DA9FBE44}" dt="2024-09-15T11:47:00.487" v="277" actId="14100"/>
          <ac:spMkLst>
            <pc:docMk/>
            <pc:sldMk cId="1812684614" sldId="259"/>
            <ac:spMk id="14" creationId="{92A61591-9778-EA96-F2FC-35ED4ED78E80}"/>
          </ac:spMkLst>
        </pc:spChg>
        <pc:spChg chg="mod">
          <ac:chgData name="Javan Cassidy" userId="aa3b0ee3614d2b3a" providerId="LiveId" clId="{64DE6897-0ABF-4135-BC81-3269DA9FBE44}" dt="2024-09-15T11:47:41.213" v="283" actId="14100"/>
          <ac:spMkLst>
            <pc:docMk/>
            <pc:sldMk cId="1812684614" sldId="259"/>
            <ac:spMk id="17" creationId="{88543017-FDAD-4EC5-723E-2D22ED64C40A}"/>
          </ac:spMkLst>
        </pc:spChg>
        <pc:spChg chg="mod">
          <ac:chgData name="Javan Cassidy" userId="aa3b0ee3614d2b3a" providerId="LiveId" clId="{64DE6897-0ABF-4135-BC81-3269DA9FBE44}" dt="2024-09-15T11:49:11.773" v="295"/>
          <ac:spMkLst>
            <pc:docMk/>
            <pc:sldMk cId="1812684614" sldId="259"/>
            <ac:spMk id="18" creationId="{B397C08A-26B7-9D45-B47D-54C95B8AD535}"/>
          </ac:spMkLst>
        </pc:spChg>
        <pc:spChg chg="mod">
          <ac:chgData name="Javan Cassidy" userId="aa3b0ee3614d2b3a" providerId="LiveId" clId="{64DE6897-0ABF-4135-BC81-3269DA9FBE44}" dt="2024-09-15T11:50:08.858" v="302"/>
          <ac:spMkLst>
            <pc:docMk/>
            <pc:sldMk cId="1812684614" sldId="259"/>
            <ac:spMk id="19" creationId="{CAA946C9-330F-6044-2490-F862D960C0E5}"/>
          </ac:spMkLst>
        </pc:spChg>
        <pc:spChg chg="mod">
          <ac:chgData name="Javan Cassidy" userId="aa3b0ee3614d2b3a" providerId="LiveId" clId="{64DE6897-0ABF-4135-BC81-3269DA9FBE44}" dt="2024-09-15T11:49:25.290" v="297" actId="14100"/>
          <ac:spMkLst>
            <pc:docMk/>
            <pc:sldMk cId="1812684614" sldId="259"/>
            <ac:spMk id="20" creationId="{5F33C8C5-4A1B-4E8F-D5CE-80FD741A3CB4}"/>
          </ac:spMkLst>
        </pc:spChg>
        <pc:spChg chg="del">
          <ac:chgData name="Javan Cassidy" userId="aa3b0ee3614d2b3a" providerId="LiveId" clId="{64DE6897-0ABF-4135-BC81-3269DA9FBE44}" dt="2024-09-15T11:51:23.045" v="310" actId="478"/>
          <ac:spMkLst>
            <pc:docMk/>
            <pc:sldMk cId="1812684614" sldId="259"/>
            <ac:spMk id="21" creationId="{5D2808C3-A0EC-A581-C021-E287DB4FE851}"/>
          </ac:spMkLst>
        </pc:spChg>
        <pc:spChg chg="mod">
          <ac:chgData name="Javan Cassidy" userId="aa3b0ee3614d2b3a" providerId="LiveId" clId="{64DE6897-0ABF-4135-BC81-3269DA9FBE44}" dt="2024-09-15T11:49:40.709" v="299" actId="14100"/>
          <ac:spMkLst>
            <pc:docMk/>
            <pc:sldMk cId="1812684614" sldId="259"/>
            <ac:spMk id="22" creationId="{49AE0590-646E-C0DB-E940-A554CF8A560F}"/>
          </ac:spMkLst>
        </pc:spChg>
        <pc:spChg chg="del">
          <ac:chgData name="Javan Cassidy" userId="aa3b0ee3614d2b3a" providerId="LiveId" clId="{64DE6897-0ABF-4135-BC81-3269DA9FBE44}" dt="2024-09-15T11:51:19.472" v="309" actId="478"/>
          <ac:spMkLst>
            <pc:docMk/>
            <pc:sldMk cId="1812684614" sldId="259"/>
            <ac:spMk id="23" creationId="{7BDBC086-9DE8-E994-D4EA-61D2732572DE}"/>
          </ac:spMkLst>
        </pc:spChg>
        <pc:spChg chg="mod">
          <ac:chgData name="Javan Cassidy" userId="aa3b0ee3614d2b3a" providerId="LiveId" clId="{64DE6897-0ABF-4135-BC81-3269DA9FBE44}" dt="2024-09-15T11:50:47.112" v="307"/>
          <ac:spMkLst>
            <pc:docMk/>
            <pc:sldMk cId="1812684614" sldId="259"/>
            <ac:spMk id="24" creationId="{01B376D4-9EEF-A9A8-4C23-26F5BBB97A12}"/>
          </ac:spMkLst>
        </pc:spChg>
        <pc:spChg chg="del mod">
          <ac:chgData name="Javan Cassidy" userId="aa3b0ee3614d2b3a" providerId="LiveId" clId="{64DE6897-0ABF-4135-BC81-3269DA9FBE44}" dt="2024-09-15T11:51:15.720" v="308" actId="478"/>
          <ac:spMkLst>
            <pc:docMk/>
            <pc:sldMk cId="1812684614" sldId="259"/>
            <ac:spMk id="25" creationId="{6A155D6E-4D13-E883-E942-C1344F99AB71}"/>
          </ac:spMkLst>
        </pc:spChg>
        <pc:picChg chg="mod">
          <ac:chgData name="Javan Cassidy" userId="aa3b0ee3614d2b3a" providerId="LiveId" clId="{64DE6897-0ABF-4135-BC81-3269DA9FBE44}" dt="2024-09-15T11:50:14.839" v="304" actId="1076"/>
          <ac:picMkLst>
            <pc:docMk/>
            <pc:sldMk cId="1812684614" sldId="259"/>
            <ac:picMk id="4" creationId="{B67E29A4-C009-B823-7BCE-50E9A3021980}"/>
          </ac:picMkLst>
        </pc:picChg>
      </pc:sldChg>
      <pc:sldChg chg="addSp delSp modSp add mod delAnim modAnim">
        <pc:chgData name="Javan Cassidy" userId="aa3b0ee3614d2b3a" providerId="LiveId" clId="{64DE6897-0ABF-4135-BC81-3269DA9FBE44}" dt="2024-09-15T12:07:23.877" v="440"/>
        <pc:sldMkLst>
          <pc:docMk/>
          <pc:sldMk cId="436977891" sldId="260"/>
        </pc:sldMkLst>
        <pc:spChg chg="mod">
          <ac:chgData name="Javan Cassidy" userId="aa3b0ee3614d2b3a" providerId="LiveId" clId="{64DE6897-0ABF-4135-BC81-3269DA9FBE44}" dt="2024-09-15T12:06:21.901" v="431"/>
          <ac:spMkLst>
            <pc:docMk/>
            <pc:sldMk cId="436977891" sldId="260"/>
            <ac:spMk id="2" creationId="{92167E98-26DE-1AD7-09D3-53BB8E44A493}"/>
          </ac:spMkLst>
        </pc:spChg>
        <pc:spChg chg="mod">
          <ac:chgData name="Javan Cassidy" userId="aa3b0ee3614d2b3a" providerId="LiveId" clId="{64DE6897-0ABF-4135-BC81-3269DA9FBE44}" dt="2024-09-15T11:58:04.979" v="350" actId="14100"/>
          <ac:spMkLst>
            <pc:docMk/>
            <pc:sldMk cId="436977891" sldId="260"/>
            <ac:spMk id="3" creationId="{AEABA84E-3186-00CB-4A3B-1221A8E32387}"/>
          </ac:spMkLst>
        </pc:spChg>
        <pc:spChg chg="mod">
          <ac:chgData name="Javan Cassidy" userId="aa3b0ee3614d2b3a" providerId="LiveId" clId="{64DE6897-0ABF-4135-BC81-3269DA9FBE44}" dt="2024-09-15T11:55:27.836" v="340" actId="14100"/>
          <ac:spMkLst>
            <pc:docMk/>
            <pc:sldMk cId="436977891" sldId="260"/>
            <ac:spMk id="5" creationId="{82DE3139-A434-C1DB-1105-9075B73F6714}"/>
          </ac:spMkLst>
        </pc:spChg>
        <pc:spChg chg="add">
          <ac:chgData name="Javan Cassidy" userId="aa3b0ee3614d2b3a" providerId="LiveId" clId="{64DE6897-0ABF-4135-BC81-3269DA9FBE44}" dt="2024-09-15T11:59:35.104" v="358"/>
          <ac:spMkLst>
            <pc:docMk/>
            <pc:sldMk cId="436977891" sldId="260"/>
            <ac:spMk id="6" creationId="{2601303E-017C-FB9E-BADC-087510058803}"/>
          </ac:spMkLst>
        </pc:spChg>
        <pc:spChg chg="add mod">
          <ac:chgData name="Javan Cassidy" userId="aa3b0ee3614d2b3a" providerId="LiveId" clId="{64DE6897-0ABF-4135-BC81-3269DA9FBE44}" dt="2024-09-15T11:59:59.112" v="362"/>
          <ac:spMkLst>
            <pc:docMk/>
            <pc:sldMk cId="436977891" sldId="260"/>
            <ac:spMk id="7" creationId="{DD9EB3BD-598B-E526-7497-471DF66F1968}"/>
          </ac:spMkLst>
        </pc:spChg>
        <pc:spChg chg="add mod">
          <ac:chgData name="Javan Cassidy" userId="aa3b0ee3614d2b3a" providerId="LiveId" clId="{64DE6897-0ABF-4135-BC81-3269DA9FBE44}" dt="2024-09-15T11:59:58.557" v="361"/>
          <ac:spMkLst>
            <pc:docMk/>
            <pc:sldMk cId="436977891" sldId="260"/>
            <ac:spMk id="8" creationId="{F03725EB-6A20-81F3-28DC-E4164E7777E8}"/>
          </ac:spMkLst>
        </pc:spChg>
        <pc:spChg chg="mod">
          <ac:chgData name="Javan Cassidy" userId="aa3b0ee3614d2b3a" providerId="LiveId" clId="{64DE6897-0ABF-4135-BC81-3269DA9FBE44}" dt="2024-09-15T11:58:09.074" v="351" actId="1076"/>
          <ac:spMkLst>
            <pc:docMk/>
            <pc:sldMk cId="436977891" sldId="260"/>
            <ac:spMk id="14" creationId="{92A61591-9778-EA96-F2FC-35ED4ED78E80}"/>
          </ac:spMkLst>
        </pc:spChg>
        <pc:spChg chg="mod">
          <ac:chgData name="Javan Cassidy" userId="aa3b0ee3614d2b3a" providerId="LiveId" clId="{64DE6897-0ABF-4135-BC81-3269DA9FBE44}" dt="2024-09-15T11:58:38.367" v="354" actId="14100"/>
          <ac:spMkLst>
            <pc:docMk/>
            <pc:sldMk cId="436977891" sldId="260"/>
            <ac:spMk id="17" creationId="{88543017-FDAD-4EC5-723E-2D22ED64C40A}"/>
          </ac:spMkLst>
        </pc:spChg>
        <pc:spChg chg="mod">
          <ac:chgData name="Javan Cassidy" userId="aa3b0ee3614d2b3a" providerId="LiveId" clId="{64DE6897-0ABF-4135-BC81-3269DA9FBE44}" dt="2024-09-15T12:01:12.399" v="406" actId="1076"/>
          <ac:spMkLst>
            <pc:docMk/>
            <pc:sldMk cId="436977891" sldId="260"/>
            <ac:spMk id="18" creationId="{B397C08A-26B7-9D45-B47D-54C95B8AD535}"/>
          </ac:spMkLst>
        </pc:spChg>
        <pc:spChg chg="mod">
          <ac:chgData name="Javan Cassidy" userId="aa3b0ee3614d2b3a" providerId="LiveId" clId="{64DE6897-0ABF-4135-BC81-3269DA9FBE44}" dt="2024-09-15T11:59:18.518" v="357" actId="1076"/>
          <ac:spMkLst>
            <pc:docMk/>
            <pc:sldMk cId="436977891" sldId="260"/>
            <ac:spMk id="19" creationId="{CAA946C9-330F-6044-2490-F862D960C0E5}"/>
          </ac:spMkLst>
        </pc:spChg>
        <pc:spChg chg="del">
          <ac:chgData name="Javan Cassidy" userId="aa3b0ee3614d2b3a" providerId="LiveId" clId="{64DE6897-0ABF-4135-BC81-3269DA9FBE44}" dt="2024-09-15T12:01:45.176" v="409" actId="478"/>
          <ac:spMkLst>
            <pc:docMk/>
            <pc:sldMk cId="436977891" sldId="260"/>
            <ac:spMk id="20" creationId="{5F33C8C5-4A1B-4E8F-D5CE-80FD741A3CB4}"/>
          </ac:spMkLst>
        </pc:spChg>
        <pc:spChg chg="del">
          <ac:chgData name="Javan Cassidy" userId="aa3b0ee3614d2b3a" providerId="LiveId" clId="{64DE6897-0ABF-4135-BC81-3269DA9FBE44}" dt="2024-09-15T12:01:41.135" v="408" actId="478"/>
          <ac:spMkLst>
            <pc:docMk/>
            <pc:sldMk cId="436977891" sldId="260"/>
            <ac:spMk id="22" creationId="{49AE0590-646E-C0DB-E940-A554CF8A560F}"/>
          </ac:spMkLst>
        </pc:spChg>
        <pc:spChg chg="del">
          <ac:chgData name="Javan Cassidy" userId="aa3b0ee3614d2b3a" providerId="LiveId" clId="{64DE6897-0ABF-4135-BC81-3269DA9FBE44}" dt="2024-09-15T12:01:38.723" v="407" actId="478"/>
          <ac:spMkLst>
            <pc:docMk/>
            <pc:sldMk cId="436977891" sldId="260"/>
            <ac:spMk id="24" creationId="{01B376D4-9EEF-A9A8-4C23-26F5BBB97A12}"/>
          </ac:spMkLst>
        </pc:spChg>
        <pc:picChg chg="add mod">
          <ac:chgData name="Javan Cassidy" userId="aa3b0ee3614d2b3a" providerId="LiveId" clId="{64DE6897-0ABF-4135-BC81-3269DA9FBE44}" dt="2024-09-15T12:03:07.545" v="414" actId="1076"/>
          <ac:picMkLst>
            <pc:docMk/>
            <pc:sldMk cId="436977891" sldId="260"/>
            <ac:picMk id="12" creationId="{25D21070-6A2D-F69D-2CA8-920705DEFD7C}"/>
          </ac:picMkLst>
        </pc:picChg>
        <pc:picChg chg="add mod modCrop">
          <ac:chgData name="Javan Cassidy" userId="aa3b0ee3614d2b3a" providerId="LiveId" clId="{64DE6897-0ABF-4135-BC81-3269DA9FBE44}" dt="2024-09-15T12:04:54.280" v="429" actId="1076"/>
          <ac:picMkLst>
            <pc:docMk/>
            <pc:sldMk cId="436977891" sldId="260"/>
            <ac:picMk id="21" creationId="{17310695-A82C-F15E-4B50-C488049FDC88}"/>
          </ac:picMkLst>
        </pc:picChg>
      </pc:sldChg>
      <pc:sldChg chg="addSp delSp modSp add mod">
        <pc:chgData name="Javan Cassidy" userId="aa3b0ee3614d2b3a" providerId="LiveId" clId="{64DE6897-0ABF-4135-BC81-3269DA9FBE44}" dt="2024-09-15T12:11:10.107" v="485" actId="1076"/>
        <pc:sldMkLst>
          <pc:docMk/>
          <pc:sldMk cId="1528098277" sldId="261"/>
        </pc:sldMkLst>
        <pc:spChg chg="mod">
          <ac:chgData name="Javan Cassidy" userId="aa3b0ee3614d2b3a" providerId="LiveId" clId="{64DE6897-0ABF-4135-BC81-3269DA9FBE44}" dt="2024-09-15T12:06:34.035" v="432"/>
          <ac:spMkLst>
            <pc:docMk/>
            <pc:sldMk cId="1528098277" sldId="261"/>
            <ac:spMk id="2" creationId="{92167E98-26DE-1AD7-09D3-53BB8E44A493}"/>
          </ac:spMkLst>
        </pc:spChg>
        <pc:spChg chg="mod">
          <ac:chgData name="Javan Cassidy" userId="aa3b0ee3614d2b3a" providerId="LiveId" clId="{64DE6897-0ABF-4135-BC81-3269DA9FBE44}" dt="2024-09-15T12:08:31.105" v="443"/>
          <ac:spMkLst>
            <pc:docMk/>
            <pc:sldMk cId="1528098277" sldId="261"/>
            <ac:spMk id="3" creationId="{AEABA84E-3186-00CB-4A3B-1221A8E32387}"/>
          </ac:spMkLst>
        </pc:spChg>
        <pc:spChg chg="mod">
          <ac:chgData name="Javan Cassidy" userId="aa3b0ee3614d2b3a" providerId="LiveId" clId="{64DE6897-0ABF-4135-BC81-3269DA9FBE44}" dt="2024-09-15T12:08:11.419" v="442" actId="14100"/>
          <ac:spMkLst>
            <pc:docMk/>
            <pc:sldMk cId="1528098277" sldId="261"/>
            <ac:spMk id="14" creationId="{92A61591-9778-EA96-F2FC-35ED4ED78E80}"/>
          </ac:spMkLst>
        </pc:spChg>
        <pc:spChg chg="mod">
          <ac:chgData name="Javan Cassidy" userId="aa3b0ee3614d2b3a" providerId="LiveId" clId="{64DE6897-0ABF-4135-BC81-3269DA9FBE44}" dt="2024-09-15T12:08:53.167" v="448" actId="14100"/>
          <ac:spMkLst>
            <pc:docMk/>
            <pc:sldMk cId="1528098277" sldId="261"/>
            <ac:spMk id="17" creationId="{88543017-FDAD-4EC5-723E-2D22ED64C40A}"/>
          </ac:spMkLst>
        </pc:spChg>
        <pc:spChg chg="mod">
          <ac:chgData name="Javan Cassidy" userId="aa3b0ee3614d2b3a" providerId="LiveId" clId="{64DE6897-0ABF-4135-BC81-3269DA9FBE44}" dt="2024-09-15T12:09:58.996" v="479" actId="20577"/>
          <ac:spMkLst>
            <pc:docMk/>
            <pc:sldMk cId="1528098277" sldId="261"/>
            <ac:spMk id="18" creationId="{B397C08A-26B7-9D45-B47D-54C95B8AD535}"/>
          </ac:spMkLst>
        </pc:spChg>
        <pc:picChg chg="add mod">
          <ac:chgData name="Javan Cassidy" userId="aa3b0ee3614d2b3a" providerId="LiveId" clId="{64DE6897-0ABF-4135-BC81-3269DA9FBE44}" dt="2024-09-15T12:11:10.107" v="485" actId="1076"/>
          <ac:picMkLst>
            <pc:docMk/>
            <pc:sldMk cId="1528098277" sldId="261"/>
            <ac:picMk id="7" creationId="{236B6E8D-51BA-F05B-4CD1-306A68B96ED7}"/>
          </ac:picMkLst>
        </pc:picChg>
        <pc:picChg chg="del">
          <ac:chgData name="Javan Cassidy" userId="aa3b0ee3614d2b3a" providerId="LiveId" clId="{64DE6897-0ABF-4135-BC81-3269DA9FBE44}" dt="2024-09-15T12:10:54.381" v="481" actId="478"/>
          <ac:picMkLst>
            <pc:docMk/>
            <pc:sldMk cId="1528098277" sldId="261"/>
            <ac:picMk id="12" creationId="{25D21070-6A2D-F69D-2CA8-920705DEFD7C}"/>
          </ac:picMkLst>
        </pc:picChg>
        <pc:picChg chg="del">
          <ac:chgData name="Javan Cassidy" userId="aa3b0ee3614d2b3a" providerId="LiveId" clId="{64DE6897-0ABF-4135-BC81-3269DA9FBE44}" dt="2024-09-15T12:10:50.795" v="480" actId="478"/>
          <ac:picMkLst>
            <pc:docMk/>
            <pc:sldMk cId="1528098277" sldId="261"/>
            <ac:picMk id="21" creationId="{17310695-A82C-F15E-4B50-C488049FDC88}"/>
          </ac:picMkLst>
        </pc:picChg>
      </pc:sldChg>
      <pc:sldChg chg="addSp delSp modSp add mod">
        <pc:chgData name="Javan Cassidy" userId="aa3b0ee3614d2b3a" providerId="LiveId" clId="{64DE6897-0ABF-4135-BC81-3269DA9FBE44}" dt="2024-09-15T12:14:45.469" v="501" actId="1076"/>
        <pc:sldMkLst>
          <pc:docMk/>
          <pc:sldMk cId="2184259196" sldId="262"/>
        </pc:sldMkLst>
        <pc:spChg chg="mod">
          <ac:chgData name="Javan Cassidy" userId="aa3b0ee3614d2b3a" providerId="LiveId" clId="{64DE6897-0ABF-4135-BC81-3269DA9FBE44}" dt="2024-09-15T12:12:13.724" v="487"/>
          <ac:spMkLst>
            <pc:docMk/>
            <pc:sldMk cId="2184259196" sldId="262"/>
            <ac:spMk id="2" creationId="{92167E98-26DE-1AD7-09D3-53BB8E44A493}"/>
          </ac:spMkLst>
        </pc:spChg>
        <pc:spChg chg="mod">
          <ac:chgData name="Javan Cassidy" userId="aa3b0ee3614d2b3a" providerId="LiveId" clId="{64DE6897-0ABF-4135-BC81-3269DA9FBE44}" dt="2024-09-15T12:12:54.088" v="493"/>
          <ac:spMkLst>
            <pc:docMk/>
            <pc:sldMk cId="2184259196" sldId="262"/>
            <ac:spMk id="3" creationId="{AEABA84E-3186-00CB-4A3B-1221A8E32387}"/>
          </ac:spMkLst>
        </pc:spChg>
        <pc:spChg chg="mod">
          <ac:chgData name="Javan Cassidy" userId="aa3b0ee3614d2b3a" providerId="LiveId" clId="{64DE6897-0ABF-4135-BC81-3269DA9FBE44}" dt="2024-09-15T12:12:34.697" v="492" actId="14100"/>
          <ac:spMkLst>
            <pc:docMk/>
            <pc:sldMk cId="2184259196" sldId="262"/>
            <ac:spMk id="14" creationId="{92A61591-9778-EA96-F2FC-35ED4ED78E80}"/>
          </ac:spMkLst>
        </pc:spChg>
        <pc:spChg chg="mod">
          <ac:chgData name="Javan Cassidy" userId="aa3b0ee3614d2b3a" providerId="LiveId" clId="{64DE6897-0ABF-4135-BC81-3269DA9FBE44}" dt="2024-09-15T12:13:15.134" v="494"/>
          <ac:spMkLst>
            <pc:docMk/>
            <pc:sldMk cId="2184259196" sldId="262"/>
            <ac:spMk id="17" creationId="{88543017-FDAD-4EC5-723E-2D22ED64C40A}"/>
          </ac:spMkLst>
        </pc:spChg>
        <pc:spChg chg="mod">
          <ac:chgData name="Javan Cassidy" userId="aa3b0ee3614d2b3a" providerId="LiveId" clId="{64DE6897-0ABF-4135-BC81-3269DA9FBE44}" dt="2024-09-15T12:13:26.126" v="495"/>
          <ac:spMkLst>
            <pc:docMk/>
            <pc:sldMk cId="2184259196" sldId="262"/>
            <ac:spMk id="18" creationId="{B397C08A-26B7-9D45-B47D-54C95B8AD535}"/>
          </ac:spMkLst>
        </pc:spChg>
        <pc:picChg chg="del">
          <ac:chgData name="Javan Cassidy" userId="aa3b0ee3614d2b3a" providerId="LiveId" clId="{64DE6897-0ABF-4135-BC81-3269DA9FBE44}" dt="2024-09-15T12:14:27.144" v="496" actId="478"/>
          <ac:picMkLst>
            <pc:docMk/>
            <pc:sldMk cId="2184259196" sldId="262"/>
            <ac:picMk id="7" creationId="{236B6E8D-51BA-F05B-4CD1-306A68B96ED7}"/>
          </ac:picMkLst>
        </pc:picChg>
        <pc:picChg chg="add mod">
          <ac:chgData name="Javan Cassidy" userId="aa3b0ee3614d2b3a" providerId="LiveId" clId="{64DE6897-0ABF-4135-BC81-3269DA9FBE44}" dt="2024-09-15T12:14:45.469" v="501" actId="1076"/>
          <ac:picMkLst>
            <pc:docMk/>
            <pc:sldMk cId="2184259196" sldId="262"/>
            <ac:picMk id="8" creationId="{E9E1368E-A7AF-7F75-B676-1F65B03AED4D}"/>
          </ac:picMkLst>
        </pc:picChg>
      </pc:sldChg>
      <pc:sldMasterChg chg="del delSldLayout">
        <pc:chgData name="Javan Cassidy" userId="aa3b0ee3614d2b3a" providerId="LiveId" clId="{64DE6897-0ABF-4135-BC81-3269DA9FBE44}" dt="2024-09-15T11:15:39.446" v="0" actId="26606"/>
        <pc:sldMasterMkLst>
          <pc:docMk/>
          <pc:sldMasterMk cId="234535823" sldId="2147483648"/>
        </pc:sldMasterMkLst>
        <pc:sldLayoutChg chg="del">
          <pc:chgData name="Javan Cassidy" userId="aa3b0ee3614d2b3a" providerId="LiveId" clId="{64DE6897-0ABF-4135-BC81-3269DA9FBE44}" dt="2024-09-15T11:15:39.446" v="0" actId="26606"/>
          <pc:sldLayoutMkLst>
            <pc:docMk/>
            <pc:sldMasterMk cId="234535823" sldId="2147483648"/>
            <pc:sldLayoutMk cId="2349777637" sldId="2147483649"/>
          </pc:sldLayoutMkLst>
        </pc:sldLayoutChg>
        <pc:sldLayoutChg chg="del">
          <pc:chgData name="Javan Cassidy" userId="aa3b0ee3614d2b3a" providerId="LiveId" clId="{64DE6897-0ABF-4135-BC81-3269DA9FBE44}" dt="2024-09-15T11:15:39.446" v="0" actId="26606"/>
          <pc:sldLayoutMkLst>
            <pc:docMk/>
            <pc:sldMasterMk cId="234535823" sldId="2147483648"/>
            <pc:sldLayoutMk cId="3902565484" sldId="2147483650"/>
          </pc:sldLayoutMkLst>
        </pc:sldLayoutChg>
        <pc:sldLayoutChg chg="del">
          <pc:chgData name="Javan Cassidy" userId="aa3b0ee3614d2b3a" providerId="LiveId" clId="{64DE6897-0ABF-4135-BC81-3269DA9FBE44}" dt="2024-09-15T11:15:39.446" v="0" actId="26606"/>
          <pc:sldLayoutMkLst>
            <pc:docMk/>
            <pc:sldMasterMk cId="234535823" sldId="2147483648"/>
            <pc:sldLayoutMk cId="433418006" sldId="2147483651"/>
          </pc:sldLayoutMkLst>
        </pc:sldLayoutChg>
        <pc:sldLayoutChg chg="del">
          <pc:chgData name="Javan Cassidy" userId="aa3b0ee3614d2b3a" providerId="LiveId" clId="{64DE6897-0ABF-4135-BC81-3269DA9FBE44}" dt="2024-09-15T11:15:39.446" v="0" actId="26606"/>
          <pc:sldLayoutMkLst>
            <pc:docMk/>
            <pc:sldMasterMk cId="234535823" sldId="2147483648"/>
            <pc:sldLayoutMk cId="1341493659" sldId="2147483652"/>
          </pc:sldLayoutMkLst>
        </pc:sldLayoutChg>
        <pc:sldLayoutChg chg="del">
          <pc:chgData name="Javan Cassidy" userId="aa3b0ee3614d2b3a" providerId="LiveId" clId="{64DE6897-0ABF-4135-BC81-3269DA9FBE44}" dt="2024-09-15T11:15:39.446" v="0" actId="26606"/>
          <pc:sldLayoutMkLst>
            <pc:docMk/>
            <pc:sldMasterMk cId="234535823" sldId="2147483648"/>
            <pc:sldLayoutMk cId="1317394771" sldId="2147483653"/>
          </pc:sldLayoutMkLst>
        </pc:sldLayoutChg>
        <pc:sldLayoutChg chg="del">
          <pc:chgData name="Javan Cassidy" userId="aa3b0ee3614d2b3a" providerId="LiveId" clId="{64DE6897-0ABF-4135-BC81-3269DA9FBE44}" dt="2024-09-15T11:15:39.446" v="0" actId="26606"/>
          <pc:sldLayoutMkLst>
            <pc:docMk/>
            <pc:sldMasterMk cId="234535823" sldId="2147483648"/>
            <pc:sldLayoutMk cId="3486188018" sldId="2147483654"/>
          </pc:sldLayoutMkLst>
        </pc:sldLayoutChg>
        <pc:sldLayoutChg chg="del">
          <pc:chgData name="Javan Cassidy" userId="aa3b0ee3614d2b3a" providerId="LiveId" clId="{64DE6897-0ABF-4135-BC81-3269DA9FBE44}" dt="2024-09-15T11:15:39.446" v="0" actId="26606"/>
          <pc:sldLayoutMkLst>
            <pc:docMk/>
            <pc:sldMasterMk cId="234535823" sldId="2147483648"/>
            <pc:sldLayoutMk cId="1645190551" sldId="2147483655"/>
          </pc:sldLayoutMkLst>
        </pc:sldLayoutChg>
        <pc:sldLayoutChg chg="del">
          <pc:chgData name="Javan Cassidy" userId="aa3b0ee3614d2b3a" providerId="LiveId" clId="{64DE6897-0ABF-4135-BC81-3269DA9FBE44}" dt="2024-09-15T11:15:39.446" v="0" actId="26606"/>
          <pc:sldLayoutMkLst>
            <pc:docMk/>
            <pc:sldMasterMk cId="234535823" sldId="2147483648"/>
            <pc:sldLayoutMk cId="815020919" sldId="2147483656"/>
          </pc:sldLayoutMkLst>
        </pc:sldLayoutChg>
        <pc:sldLayoutChg chg="del">
          <pc:chgData name="Javan Cassidy" userId="aa3b0ee3614d2b3a" providerId="LiveId" clId="{64DE6897-0ABF-4135-BC81-3269DA9FBE44}" dt="2024-09-15T11:15:39.446" v="0" actId="26606"/>
          <pc:sldLayoutMkLst>
            <pc:docMk/>
            <pc:sldMasterMk cId="234535823" sldId="2147483648"/>
            <pc:sldLayoutMk cId="1169872153" sldId="2147483657"/>
          </pc:sldLayoutMkLst>
        </pc:sldLayoutChg>
        <pc:sldLayoutChg chg="del">
          <pc:chgData name="Javan Cassidy" userId="aa3b0ee3614d2b3a" providerId="LiveId" clId="{64DE6897-0ABF-4135-BC81-3269DA9FBE44}" dt="2024-09-15T11:15:39.446" v="0" actId="26606"/>
          <pc:sldLayoutMkLst>
            <pc:docMk/>
            <pc:sldMasterMk cId="234535823" sldId="2147483648"/>
            <pc:sldLayoutMk cId="3492720421" sldId="2147483658"/>
          </pc:sldLayoutMkLst>
        </pc:sldLayoutChg>
        <pc:sldLayoutChg chg="del">
          <pc:chgData name="Javan Cassidy" userId="aa3b0ee3614d2b3a" providerId="LiveId" clId="{64DE6897-0ABF-4135-BC81-3269DA9FBE44}" dt="2024-09-15T11:15:39.446" v="0" actId="26606"/>
          <pc:sldLayoutMkLst>
            <pc:docMk/>
            <pc:sldMasterMk cId="234535823" sldId="2147483648"/>
            <pc:sldLayoutMk cId="2255619710" sldId="2147483659"/>
          </pc:sldLayoutMkLst>
        </pc:sldLayoutChg>
      </pc:sldMasterChg>
      <pc:sldMasterChg chg="add replId addSldLayout">
        <pc:chgData name="Javan Cassidy" userId="aa3b0ee3614d2b3a" providerId="LiveId" clId="{64DE6897-0ABF-4135-BC81-3269DA9FBE44}" dt="2024-09-15T11:15:39.446" v="0" actId="26606"/>
        <pc:sldMasterMkLst>
          <pc:docMk/>
          <pc:sldMasterMk cId="2481923637" sldId="2147483660"/>
        </pc:sldMasterMkLst>
        <pc:sldLayoutChg chg="add">
          <pc:chgData name="Javan Cassidy" userId="aa3b0ee3614d2b3a" providerId="LiveId" clId="{64DE6897-0ABF-4135-BC81-3269DA9FBE44}" dt="2024-09-15T11:15:39.446" v="0" actId="26606"/>
          <pc:sldLayoutMkLst>
            <pc:docMk/>
            <pc:sldMasterMk cId="2481923637" sldId="2147483660"/>
            <pc:sldLayoutMk cId="2816063501" sldId="2147483661"/>
          </pc:sldLayoutMkLst>
        </pc:sldLayoutChg>
        <pc:sldLayoutChg chg="add replId">
          <pc:chgData name="Javan Cassidy" userId="aa3b0ee3614d2b3a" providerId="LiveId" clId="{64DE6897-0ABF-4135-BC81-3269DA9FBE44}" dt="2024-09-15T11:15:39.446" v="0" actId="26606"/>
          <pc:sldLayoutMkLst>
            <pc:docMk/>
            <pc:sldMasterMk cId="2481923637" sldId="2147483660"/>
            <pc:sldLayoutMk cId="3677652061" sldId="2147483662"/>
          </pc:sldLayoutMkLst>
        </pc:sldLayoutChg>
        <pc:sldLayoutChg chg="add replId">
          <pc:chgData name="Javan Cassidy" userId="aa3b0ee3614d2b3a" providerId="LiveId" clId="{64DE6897-0ABF-4135-BC81-3269DA9FBE44}" dt="2024-09-15T11:15:39.446" v="0" actId="26606"/>
          <pc:sldLayoutMkLst>
            <pc:docMk/>
            <pc:sldMasterMk cId="2481923637" sldId="2147483660"/>
            <pc:sldLayoutMk cId="3873318906" sldId="2147483663"/>
          </pc:sldLayoutMkLst>
        </pc:sldLayoutChg>
        <pc:sldLayoutChg chg="add replId">
          <pc:chgData name="Javan Cassidy" userId="aa3b0ee3614d2b3a" providerId="LiveId" clId="{64DE6897-0ABF-4135-BC81-3269DA9FBE44}" dt="2024-09-15T11:15:39.446" v="0" actId="26606"/>
          <pc:sldLayoutMkLst>
            <pc:docMk/>
            <pc:sldMasterMk cId="2481923637" sldId="2147483660"/>
            <pc:sldLayoutMk cId="1802868699" sldId="2147483664"/>
          </pc:sldLayoutMkLst>
        </pc:sldLayoutChg>
        <pc:sldLayoutChg chg="add replId">
          <pc:chgData name="Javan Cassidy" userId="aa3b0ee3614d2b3a" providerId="LiveId" clId="{64DE6897-0ABF-4135-BC81-3269DA9FBE44}" dt="2024-09-15T11:15:39.446" v="0" actId="26606"/>
          <pc:sldLayoutMkLst>
            <pc:docMk/>
            <pc:sldMasterMk cId="2481923637" sldId="2147483660"/>
            <pc:sldLayoutMk cId="1092349111" sldId="2147483665"/>
          </pc:sldLayoutMkLst>
        </pc:sldLayoutChg>
        <pc:sldLayoutChg chg="add replId">
          <pc:chgData name="Javan Cassidy" userId="aa3b0ee3614d2b3a" providerId="LiveId" clId="{64DE6897-0ABF-4135-BC81-3269DA9FBE44}" dt="2024-09-15T11:15:39.446" v="0" actId="26606"/>
          <pc:sldLayoutMkLst>
            <pc:docMk/>
            <pc:sldMasterMk cId="2481923637" sldId="2147483660"/>
            <pc:sldLayoutMk cId="1245985537" sldId="2147483666"/>
          </pc:sldLayoutMkLst>
        </pc:sldLayoutChg>
        <pc:sldLayoutChg chg="add replId">
          <pc:chgData name="Javan Cassidy" userId="aa3b0ee3614d2b3a" providerId="LiveId" clId="{64DE6897-0ABF-4135-BC81-3269DA9FBE44}" dt="2024-09-15T11:15:39.446" v="0" actId="26606"/>
          <pc:sldLayoutMkLst>
            <pc:docMk/>
            <pc:sldMasterMk cId="2481923637" sldId="2147483660"/>
            <pc:sldLayoutMk cId="748789969" sldId="2147483667"/>
          </pc:sldLayoutMkLst>
        </pc:sldLayoutChg>
        <pc:sldLayoutChg chg="add replId">
          <pc:chgData name="Javan Cassidy" userId="aa3b0ee3614d2b3a" providerId="LiveId" clId="{64DE6897-0ABF-4135-BC81-3269DA9FBE44}" dt="2024-09-15T11:15:39.446" v="0" actId="26606"/>
          <pc:sldLayoutMkLst>
            <pc:docMk/>
            <pc:sldMasterMk cId="2481923637" sldId="2147483660"/>
            <pc:sldLayoutMk cId="3428811514" sldId="2147483668"/>
          </pc:sldLayoutMkLst>
        </pc:sldLayoutChg>
        <pc:sldLayoutChg chg="add replId">
          <pc:chgData name="Javan Cassidy" userId="aa3b0ee3614d2b3a" providerId="LiveId" clId="{64DE6897-0ABF-4135-BC81-3269DA9FBE44}" dt="2024-09-15T11:15:39.446" v="0" actId="26606"/>
          <pc:sldLayoutMkLst>
            <pc:docMk/>
            <pc:sldMasterMk cId="2481923637" sldId="2147483660"/>
            <pc:sldLayoutMk cId="535652273" sldId="2147483669"/>
          </pc:sldLayoutMkLst>
        </pc:sldLayoutChg>
        <pc:sldLayoutChg chg="add replId">
          <pc:chgData name="Javan Cassidy" userId="aa3b0ee3614d2b3a" providerId="LiveId" clId="{64DE6897-0ABF-4135-BC81-3269DA9FBE44}" dt="2024-09-15T11:15:39.446" v="0" actId="26606"/>
          <pc:sldLayoutMkLst>
            <pc:docMk/>
            <pc:sldMasterMk cId="2481923637" sldId="2147483660"/>
            <pc:sldLayoutMk cId="1326844253" sldId="2147483670"/>
          </pc:sldLayoutMkLst>
        </pc:sldLayoutChg>
        <pc:sldLayoutChg chg="add replId">
          <pc:chgData name="Javan Cassidy" userId="aa3b0ee3614d2b3a" providerId="LiveId" clId="{64DE6897-0ABF-4135-BC81-3269DA9FBE44}" dt="2024-09-15T11:15:39.446" v="0" actId="26606"/>
          <pc:sldLayoutMkLst>
            <pc:docMk/>
            <pc:sldMasterMk cId="2481923637" sldId="2147483660"/>
            <pc:sldLayoutMk cId="1464566976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B7F40-CDD0-4679-BEEA-133353F123AA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5C499-06AD-4298-9B01-3A62B53FE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7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Jira allows us to track progress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 task ownership and timelines.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5C499-06AD-4298-9B01-3A62B53FEEA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78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Jira allows us to track progress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 task ownership and timelines.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5C499-06AD-4298-9B01-3A62B53FEE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37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Jira allows us to track progress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 task ownership and timelines.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5C499-06AD-4298-9B01-3A62B53FEEA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92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Jira allows us to track progress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 task ownership and timelines.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5C499-06AD-4298-9B01-3A62B53FEE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882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Jira allows us to track progress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 task ownership and timelines.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5C499-06AD-4298-9B01-3A62B53FEE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1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Jira allows us to track progress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 task ownership and timelines.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5C499-06AD-4298-9B01-3A62B53FEEA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4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5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6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4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8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8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6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1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92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72B768-D6CA-45E8-B749-DE0F9D483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B67E29A4-C009-B823-7BCE-50E9A30219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67E98-26DE-1AD7-09D3-53BB8E44A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1163"/>
            <a:ext cx="6871574" cy="1282813"/>
          </a:xfrm>
        </p:spPr>
        <p:txBody>
          <a:bodyPr>
            <a:normAutofit/>
          </a:bodyPr>
          <a:lstStyle/>
          <a:p>
            <a:r>
              <a:rPr lang="en-US" dirty="0"/>
              <a:t>Z Energy Project - Phase 1 Overview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E7F20-0FB4-6F4A-553B-C1370E1F7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2180489"/>
            <a:ext cx="2712381" cy="1788007"/>
          </a:xfrm>
        </p:spPr>
        <p:txBody>
          <a:bodyPr anchor="t">
            <a:normAutofit/>
          </a:bodyPr>
          <a:lstStyle/>
          <a:p>
            <a:r>
              <a:rPr lang="en-US" dirty="0"/>
              <a:t>Enhancing the Station Locator and Fuel Price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Special Team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39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72B768-D6CA-45E8-B749-DE0F9D483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B67E29A4-C009-B823-7BCE-50E9A302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67E98-26DE-1AD7-09D3-53BB8E44A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1164"/>
            <a:ext cx="6871574" cy="1291956"/>
          </a:xfrm>
        </p:spPr>
        <p:txBody>
          <a:bodyPr>
            <a:normAutofit/>
          </a:bodyPr>
          <a:lstStyle/>
          <a:p>
            <a:r>
              <a:rPr lang="en-US" dirty="0"/>
              <a:t>Task 1: Managing Team Tasks with Jira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82DE3139-A434-C1DB-1105-9075B73F6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2180490"/>
            <a:ext cx="1349925" cy="446944"/>
          </a:xfrm>
        </p:spPr>
        <p:txBody>
          <a:bodyPr anchor="t">
            <a:normAutofit/>
          </a:bodyPr>
          <a:lstStyle/>
          <a:p>
            <a:r>
              <a:rPr lang="en-GB" b="1" dirty="0"/>
              <a:t>Objective</a:t>
            </a:r>
            <a:r>
              <a:rPr lang="en-GB" dirty="0"/>
              <a:t>: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28BD29B-C0DC-BED0-257E-82CF855E9C66}"/>
              </a:ext>
            </a:extLst>
          </p:cNvPr>
          <p:cNvSpPr txBox="1">
            <a:spLocks/>
          </p:cNvSpPr>
          <p:nvPr/>
        </p:nvSpPr>
        <p:spPr>
          <a:xfrm>
            <a:off x="2825494" y="2235563"/>
            <a:ext cx="3497091" cy="1101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up a shared Jira board to manage tasks collaboratively.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C3F6971-9AC3-2BC2-A0F5-D4E42DF956E1}"/>
              </a:ext>
            </a:extLst>
          </p:cNvPr>
          <p:cNvSpPr txBox="1">
            <a:spLocks/>
          </p:cNvSpPr>
          <p:nvPr/>
        </p:nvSpPr>
        <p:spPr>
          <a:xfrm>
            <a:off x="643467" y="3709107"/>
            <a:ext cx="1349925" cy="446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Columns</a:t>
            </a:r>
            <a:r>
              <a:rPr lang="en-GB" dirty="0"/>
              <a:t>: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CF59887-EA2D-20A7-A260-F1B3CCCD1029}"/>
              </a:ext>
            </a:extLst>
          </p:cNvPr>
          <p:cNvSpPr txBox="1">
            <a:spLocks/>
          </p:cNvSpPr>
          <p:nvPr/>
        </p:nvSpPr>
        <p:spPr>
          <a:xfrm>
            <a:off x="2825485" y="3740483"/>
            <a:ext cx="3497091" cy="752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"To-do", "In-progress", "Done".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8FC8C79-7C36-08E4-5DA7-3581EAAFCF10}"/>
              </a:ext>
            </a:extLst>
          </p:cNvPr>
          <p:cNvSpPr txBox="1">
            <a:spLocks/>
          </p:cNvSpPr>
          <p:nvPr/>
        </p:nvSpPr>
        <p:spPr>
          <a:xfrm>
            <a:off x="643457" y="4724951"/>
            <a:ext cx="2182029" cy="446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High-Level Tasks</a:t>
            </a:r>
            <a:r>
              <a:rPr lang="en-GB" dirty="0"/>
              <a:t>: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7618204-351C-6ACE-14D6-B70562CFA162}"/>
              </a:ext>
            </a:extLst>
          </p:cNvPr>
          <p:cNvSpPr txBox="1">
            <a:spLocks/>
          </p:cNvSpPr>
          <p:nvPr/>
        </p:nvSpPr>
        <p:spPr>
          <a:xfrm>
            <a:off x="2825486" y="4747923"/>
            <a:ext cx="3497091" cy="1074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 tasks and sub-tasks are added and updated by team members.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D84E61-77FD-14D7-311A-68A9CEA4E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537" y="1686011"/>
            <a:ext cx="5535487" cy="40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72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72B768-D6CA-45E8-B749-DE0F9D483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B67E29A4-C009-B823-7BCE-50E9A302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67E98-26DE-1AD7-09D3-53BB8E44A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1164"/>
            <a:ext cx="6871574" cy="1291956"/>
          </a:xfrm>
        </p:spPr>
        <p:txBody>
          <a:bodyPr>
            <a:normAutofit/>
          </a:bodyPr>
          <a:lstStyle/>
          <a:p>
            <a:r>
              <a:rPr lang="en-US" dirty="0"/>
              <a:t>Task 2: Daily Stand-Up Meetings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82DE3139-A434-C1DB-1105-9075B73F6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2180490"/>
            <a:ext cx="4083981" cy="1111350"/>
          </a:xfrm>
        </p:spPr>
        <p:txBody>
          <a:bodyPr anchor="t">
            <a:normAutofit lnSpcReduction="10000"/>
          </a:bodyPr>
          <a:lstStyle/>
          <a:p>
            <a:r>
              <a:rPr lang="en-US" b="1" dirty="0"/>
              <a:t>Objective: </a:t>
            </a:r>
            <a:r>
              <a:rPr lang="en-US" dirty="0"/>
              <a:t>Perform daily 15-minute stand-ups to track progress.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BA84E-3186-00CB-4A3B-1221A8E32387}"/>
              </a:ext>
            </a:extLst>
          </p:cNvPr>
          <p:cNvSpPr txBox="1">
            <a:spLocks/>
          </p:cNvSpPr>
          <p:nvPr/>
        </p:nvSpPr>
        <p:spPr>
          <a:xfrm>
            <a:off x="643467" y="3288317"/>
            <a:ext cx="1733973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Focus Points</a:t>
            </a:r>
            <a:r>
              <a:rPr lang="en-GB" dirty="0"/>
              <a:t>: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2A61591-9778-EA96-F2FC-35ED4ED78E80}"/>
              </a:ext>
            </a:extLst>
          </p:cNvPr>
          <p:cNvSpPr txBox="1">
            <a:spLocks/>
          </p:cNvSpPr>
          <p:nvPr/>
        </p:nvSpPr>
        <p:spPr>
          <a:xfrm>
            <a:off x="2377440" y="3315854"/>
            <a:ext cx="3931920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was done yesterday?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8543017-FDAD-4EC5-723E-2D22ED64C40A}"/>
              </a:ext>
            </a:extLst>
          </p:cNvPr>
          <p:cNvSpPr txBox="1">
            <a:spLocks/>
          </p:cNvSpPr>
          <p:nvPr/>
        </p:nvSpPr>
        <p:spPr>
          <a:xfrm>
            <a:off x="2377440" y="3780848"/>
            <a:ext cx="3931920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will be done today?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397C08A-26B7-9D45-B47D-54C95B8AD535}"/>
              </a:ext>
            </a:extLst>
          </p:cNvPr>
          <p:cNvSpPr txBox="1">
            <a:spLocks/>
          </p:cNvSpPr>
          <p:nvPr/>
        </p:nvSpPr>
        <p:spPr>
          <a:xfrm>
            <a:off x="2377440" y="4245842"/>
            <a:ext cx="3931920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Are there any blockers?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AA946C9-330F-6044-2490-F862D960C0E5}"/>
              </a:ext>
            </a:extLst>
          </p:cNvPr>
          <p:cNvSpPr txBox="1">
            <a:spLocks/>
          </p:cNvSpPr>
          <p:nvPr/>
        </p:nvSpPr>
        <p:spPr>
          <a:xfrm>
            <a:off x="643467" y="4705967"/>
            <a:ext cx="1733973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Tools</a:t>
            </a:r>
            <a:r>
              <a:rPr lang="en-GB" dirty="0"/>
              <a:t>: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F33C8C5-4A1B-4E8F-D5CE-80FD741A3CB4}"/>
              </a:ext>
            </a:extLst>
          </p:cNvPr>
          <p:cNvSpPr txBox="1">
            <a:spLocks/>
          </p:cNvSpPr>
          <p:nvPr/>
        </p:nvSpPr>
        <p:spPr>
          <a:xfrm>
            <a:off x="2377440" y="4692040"/>
            <a:ext cx="6556248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Daily updates are added to Jira to track blockers.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5D2808C3-A0EC-A581-C021-E287DB4FE851}"/>
              </a:ext>
            </a:extLst>
          </p:cNvPr>
          <p:cNvSpPr txBox="1">
            <a:spLocks/>
          </p:cNvSpPr>
          <p:nvPr/>
        </p:nvSpPr>
        <p:spPr>
          <a:xfrm>
            <a:off x="643467" y="5144456"/>
            <a:ext cx="1733973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Visuals</a:t>
            </a:r>
            <a:r>
              <a:rPr lang="en-GB" dirty="0"/>
              <a:t>: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49AE0590-646E-C0DB-E940-A554CF8A560F}"/>
              </a:ext>
            </a:extLst>
          </p:cNvPr>
          <p:cNvSpPr txBox="1">
            <a:spLocks/>
          </p:cNvSpPr>
          <p:nvPr/>
        </p:nvSpPr>
        <p:spPr>
          <a:xfrm>
            <a:off x="2377440" y="5154398"/>
            <a:ext cx="10080076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Screenshot or table showing start and end times of daily stand-ups.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BDBC086-9DE8-E994-D4EA-61D2732572DE}"/>
              </a:ext>
            </a:extLst>
          </p:cNvPr>
          <p:cNvSpPr txBox="1">
            <a:spLocks/>
          </p:cNvSpPr>
          <p:nvPr/>
        </p:nvSpPr>
        <p:spPr>
          <a:xfrm>
            <a:off x="643467" y="5608496"/>
            <a:ext cx="1733973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Key Points</a:t>
            </a:r>
            <a:r>
              <a:rPr lang="en-GB" dirty="0"/>
              <a:t>: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01B376D4-9EEF-A9A8-4C23-26F5BBB97A12}"/>
              </a:ext>
            </a:extLst>
          </p:cNvPr>
          <p:cNvSpPr txBox="1">
            <a:spLocks/>
          </p:cNvSpPr>
          <p:nvPr/>
        </p:nvSpPr>
        <p:spPr>
          <a:xfrm>
            <a:off x="2377440" y="5600297"/>
            <a:ext cx="5385816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Stand-ups foster quick problem resolution.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6A155D6E-4D13-E883-E942-C1344F99AB71}"/>
              </a:ext>
            </a:extLst>
          </p:cNvPr>
          <p:cNvSpPr txBox="1">
            <a:spLocks/>
          </p:cNvSpPr>
          <p:nvPr/>
        </p:nvSpPr>
        <p:spPr>
          <a:xfrm>
            <a:off x="2377440" y="5965138"/>
            <a:ext cx="5137601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Blockers are identified and addressed.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98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build="p"/>
      <p:bldP spid="14" grpId="0" build="p"/>
      <p:bldP spid="17" grpId="0" build="p"/>
      <p:bldP spid="18" grpId="0" build="p"/>
      <p:bldP spid="19" grpId="0" build="p"/>
      <p:bldP spid="20" grpId="0" build="p"/>
      <p:bldP spid="21" grpId="0" build="p"/>
      <p:bldP spid="22" grpId="0" build="p"/>
      <p:bldP spid="23" grpId="0" build="p"/>
      <p:bldP spid="24" grpId="0" build="p"/>
      <p:bldP spid="2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72B768-D6CA-45E8-B749-DE0F9D483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B67E29A4-C009-B823-7BCE-50E9A302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67E98-26DE-1AD7-09D3-53BB8E44A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1164"/>
            <a:ext cx="6871574" cy="1291956"/>
          </a:xfrm>
        </p:spPr>
        <p:txBody>
          <a:bodyPr>
            <a:normAutofit/>
          </a:bodyPr>
          <a:lstStyle/>
          <a:p>
            <a:r>
              <a:rPr lang="en-US" dirty="0"/>
              <a:t>Task 3: Agile Mindsets and Practices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82DE3139-A434-C1DB-1105-9075B73F6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2180490"/>
            <a:ext cx="2602653" cy="442435"/>
          </a:xfrm>
        </p:spPr>
        <p:txBody>
          <a:bodyPr anchor="t">
            <a:normAutofit/>
          </a:bodyPr>
          <a:lstStyle/>
          <a:p>
            <a:r>
              <a:rPr lang="en-GB" b="1" dirty="0"/>
              <a:t>Chosen Agile Values</a:t>
            </a:r>
            <a:r>
              <a:rPr lang="en-GB" dirty="0"/>
              <a:t>: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BA84E-3186-00CB-4A3B-1221A8E32387}"/>
              </a:ext>
            </a:extLst>
          </p:cNvPr>
          <p:cNvSpPr txBox="1">
            <a:spLocks/>
          </p:cNvSpPr>
          <p:nvPr/>
        </p:nvSpPr>
        <p:spPr>
          <a:xfrm>
            <a:off x="643467" y="3288317"/>
            <a:ext cx="1980861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Agile Practices</a:t>
            </a:r>
            <a:r>
              <a:rPr lang="en-GB" dirty="0"/>
              <a:t>: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2A61591-9778-EA96-F2FC-35ED4ED78E80}"/>
              </a:ext>
            </a:extLst>
          </p:cNvPr>
          <p:cNvSpPr txBox="1">
            <a:spLocks/>
          </p:cNvSpPr>
          <p:nvPr/>
        </p:nvSpPr>
        <p:spPr>
          <a:xfrm>
            <a:off x="3246119" y="2180490"/>
            <a:ext cx="6729985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Individuals and Interactions Over Processes and Tools.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8543017-FDAD-4EC5-723E-2D22ED64C40A}"/>
              </a:ext>
            </a:extLst>
          </p:cNvPr>
          <p:cNvSpPr txBox="1">
            <a:spLocks/>
          </p:cNvSpPr>
          <p:nvPr/>
        </p:nvSpPr>
        <p:spPr>
          <a:xfrm>
            <a:off x="3246114" y="2622925"/>
            <a:ext cx="5699768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Responding to Change Over Following a Plan.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397C08A-26B7-9D45-B47D-54C95B8AD535}"/>
              </a:ext>
            </a:extLst>
          </p:cNvPr>
          <p:cNvSpPr txBox="1">
            <a:spLocks/>
          </p:cNvSpPr>
          <p:nvPr/>
        </p:nvSpPr>
        <p:spPr>
          <a:xfrm>
            <a:off x="3246114" y="3286577"/>
            <a:ext cx="3931920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Daily Stand-Ups.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AA946C9-330F-6044-2490-F862D960C0E5}"/>
              </a:ext>
            </a:extLst>
          </p:cNvPr>
          <p:cNvSpPr txBox="1">
            <a:spLocks/>
          </p:cNvSpPr>
          <p:nvPr/>
        </p:nvSpPr>
        <p:spPr>
          <a:xfrm>
            <a:off x="643467" y="4705967"/>
            <a:ext cx="2502069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Design Thinking</a:t>
            </a:r>
            <a:r>
              <a:rPr lang="en-GB" dirty="0"/>
              <a:t>: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F33C8C5-4A1B-4E8F-D5CE-80FD741A3CB4}"/>
              </a:ext>
            </a:extLst>
          </p:cNvPr>
          <p:cNvSpPr txBox="1">
            <a:spLocks/>
          </p:cNvSpPr>
          <p:nvPr/>
        </p:nvSpPr>
        <p:spPr>
          <a:xfrm>
            <a:off x="3246114" y="3700342"/>
            <a:ext cx="3081534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Sprint Retrospectives.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49AE0590-646E-C0DB-E940-A554CF8A560F}"/>
              </a:ext>
            </a:extLst>
          </p:cNvPr>
          <p:cNvSpPr txBox="1">
            <a:spLocks/>
          </p:cNvSpPr>
          <p:nvPr/>
        </p:nvSpPr>
        <p:spPr>
          <a:xfrm>
            <a:off x="3247144" y="4096064"/>
            <a:ext cx="3171944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Iterative Development.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01B376D4-9EEF-A9A8-4C23-26F5BBB97A12}"/>
              </a:ext>
            </a:extLst>
          </p:cNvPr>
          <p:cNvSpPr txBox="1">
            <a:spLocks/>
          </p:cNvSpPr>
          <p:nvPr/>
        </p:nvSpPr>
        <p:spPr>
          <a:xfrm>
            <a:off x="3246114" y="4711960"/>
            <a:ext cx="5385816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Empathy Mapping for User Personas.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68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  <p:bldP spid="14" grpId="0" build="p"/>
      <p:bldP spid="17" grpId="0" build="p"/>
      <p:bldP spid="18" grpId="0"/>
      <p:bldP spid="19" grpId="0"/>
      <p:bldP spid="20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72B768-D6CA-45E8-B749-DE0F9D483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B67E29A4-C009-B823-7BCE-50E9A302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67E98-26DE-1AD7-09D3-53BB8E44A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1164"/>
            <a:ext cx="6871574" cy="1291956"/>
          </a:xfrm>
        </p:spPr>
        <p:txBody>
          <a:bodyPr>
            <a:normAutofit/>
          </a:bodyPr>
          <a:lstStyle/>
          <a:p>
            <a:r>
              <a:rPr lang="en-US" dirty="0"/>
              <a:t>Task 4: Setting Up MongoDB Locally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82DE3139-A434-C1DB-1105-9075B73F6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2180490"/>
            <a:ext cx="1980861" cy="442435"/>
          </a:xfrm>
        </p:spPr>
        <p:txBody>
          <a:bodyPr anchor="t">
            <a:normAutofit/>
          </a:bodyPr>
          <a:lstStyle/>
          <a:p>
            <a:r>
              <a:rPr lang="en-GB" b="1" dirty="0"/>
              <a:t>Objective</a:t>
            </a:r>
            <a:r>
              <a:rPr lang="en-GB" dirty="0"/>
              <a:t>: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BA84E-3186-00CB-4A3B-1221A8E32387}"/>
              </a:ext>
            </a:extLst>
          </p:cNvPr>
          <p:cNvSpPr txBox="1">
            <a:spLocks/>
          </p:cNvSpPr>
          <p:nvPr/>
        </p:nvSpPr>
        <p:spPr>
          <a:xfrm>
            <a:off x="643467" y="2627433"/>
            <a:ext cx="1459653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Command</a:t>
            </a:r>
            <a:r>
              <a:rPr lang="en-GB" dirty="0"/>
              <a:t>: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2A61591-9778-EA96-F2FC-35ED4ED78E80}"/>
              </a:ext>
            </a:extLst>
          </p:cNvPr>
          <p:cNvSpPr txBox="1">
            <a:spLocks/>
          </p:cNvSpPr>
          <p:nvPr/>
        </p:nvSpPr>
        <p:spPr>
          <a:xfrm>
            <a:off x="2103120" y="2178236"/>
            <a:ext cx="9005147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MongoDB and MongoDB Compass for local database management.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8543017-FDAD-4EC5-723E-2D22ED64C40A}"/>
              </a:ext>
            </a:extLst>
          </p:cNvPr>
          <p:cNvSpPr txBox="1">
            <a:spLocks/>
          </p:cNvSpPr>
          <p:nvPr/>
        </p:nvSpPr>
        <p:spPr>
          <a:xfrm>
            <a:off x="2103120" y="2622920"/>
            <a:ext cx="3171944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npm</a:t>
            </a:r>
            <a:r>
              <a:rPr lang="en-GB" dirty="0"/>
              <a:t> install mongoose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397C08A-26B7-9D45-B47D-54C95B8AD535}"/>
              </a:ext>
            </a:extLst>
          </p:cNvPr>
          <p:cNvSpPr txBox="1">
            <a:spLocks/>
          </p:cNvSpPr>
          <p:nvPr/>
        </p:nvSpPr>
        <p:spPr>
          <a:xfrm>
            <a:off x="2103115" y="3062465"/>
            <a:ext cx="8464623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Seed.js: Seeding script for MongoDB.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AA946C9-330F-6044-2490-F862D960C0E5}"/>
              </a:ext>
            </a:extLst>
          </p:cNvPr>
          <p:cNvSpPr txBox="1">
            <a:spLocks/>
          </p:cNvSpPr>
          <p:nvPr/>
        </p:nvSpPr>
        <p:spPr>
          <a:xfrm>
            <a:off x="643462" y="3065355"/>
            <a:ext cx="1459653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Files</a:t>
            </a:r>
            <a:r>
              <a:rPr lang="en-GB" dirty="0"/>
              <a:t>: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D21070-6A2D-F69D-2CA8-920705DE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69" y="3628617"/>
            <a:ext cx="3020614" cy="29642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310695-A82C-F15E-4B50-C488049FDC8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" r="36920"/>
          <a:stretch/>
        </p:blipFill>
        <p:spPr>
          <a:xfrm>
            <a:off x="4271374" y="3628617"/>
            <a:ext cx="3020614" cy="16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7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  <p:bldP spid="14" grpId="0" build="p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72B768-D6CA-45E8-B749-DE0F9D483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B67E29A4-C009-B823-7BCE-50E9A302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67E98-26DE-1AD7-09D3-53BB8E44A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1164"/>
            <a:ext cx="6871574" cy="1291956"/>
          </a:xfrm>
        </p:spPr>
        <p:txBody>
          <a:bodyPr>
            <a:normAutofit/>
          </a:bodyPr>
          <a:lstStyle/>
          <a:p>
            <a:r>
              <a:rPr lang="en-US" dirty="0"/>
              <a:t>Task 5: Seeding Auction Data into MongoDB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82DE3139-A434-C1DB-1105-9075B73F6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2180490"/>
            <a:ext cx="1980861" cy="442435"/>
          </a:xfrm>
        </p:spPr>
        <p:txBody>
          <a:bodyPr anchor="t">
            <a:normAutofit/>
          </a:bodyPr>
          <a:lstStyle/>
          <a:p>
            <a:r>
              <a:rPr lang="en-GB" b="1" dirty="0"/>
              <a:t>Objective</a:t>
            </a:r>
            <a:r>
              <a:rPr lang="en-GB" dirty="0"/>
              <a:t>: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BA84E-3186-00CB-4A3B-1221A8E32387}"/>
              </a:ext>
            </a:extLst>
          </p:cNvPr>
          <p:cNvSpPr txBox="1">
            <a:spLocks/>
          </p:cNvSpPr>
          <p:nvPr/>
        </p:nvSpPr>
        <p:spPr>
          <a:xfrm>
            <a:off x="643467" y="2627433"/>
            <a:ext cx="1459653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Fields</a:t>
            </a:r>
            <a:r>
              <a:rPr lang="en-GB" dirty="0"/>
              <a:t>: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2A61591-9778-EA96-F2FC-35ED4ED78E80}"/>
              </a:ext>
            </a:extLst>
          </p:cNvPr>
          <p:cNvSpPr txBox="1">
            <a:spLocks/>
          </p:cNvSpPr>
          <p:nvPr/>
        </p:nvSpPr>
        <p:spPr>
          <a:xfrm>
            <a:off x="2103121" y="2178236"/>
            <a:ext cx="6181344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CLI tool to seed and delete auction data.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8543017-FDAD-4EC5-723E-2D22ED64C40A}"/>
              </a:ext>
            </a:extLst>
          </p:cNvPr>
          <p:cNvSpPr txBox="1">
            <a:spLocks/>
          </p:cNvSpPr>
          <p:nvPr/>
        </p:nvSpPr>
        <p:spPr>
          <a:xfrm>
            <a:off x="2103120" y="2622920"/>
            <a:ext cx="5411921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Title, description, start price, reserve price.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397C08A-26B7-9D45-B47D-54C95B8AD535}"/>
              </a:ext>
            </a:extLst>
          </p:cNvPr>
          <p:cNvSpPr txBox="1">
            <a:spLocks/>
          </p:cNvSpPr>
          <p:nvPr/>
        </p:nvSpPr>
        <p:spPr>
          <a:xfrm>
            <a:off x="2103115" y="3062465"/>
            <a:ext cx="8464623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Seed.js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AA946C9-330F-6044-2490-F862D960C0E5}"/>
              </a:ext>
            </a:extLst>
          </p:cNvPr>
          <p:cNvSpPr txBox="1">
            <a:spLocks/>
          </p:cNvSpPr>
          <p:nvPr/>
        </p:nvSpPr>
        <p:spPr>
          <a:xfrm>
            <a:off x="643462" y="3065355"/>
            <a:ext cx="1459653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Files</a:t>
            </a:r>
            <a:r>
              <a:rPr lang="en-GB" dirty="0"/>
              <a:t>: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B6E8D-51BA-F05B-4CD1-306A68B96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2" y="3731407"/>
            <a:ext cx="3508947" cy="25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9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  <p:bldP spid="14" grpId="0" build="p"/>
      <p:bldP spid="17" grpId="0" build="p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72B768-D6CA-45E8-B749-DE0F9D483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B67E29A4-C009-B823-7BCE-50E9A302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67E98-26DE-1AD7-09D3-53BB8E44A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1164"/>
            <a:ext cx="6871574" cy="1291956"/>
          </a:xfrm>
        </p:spPr>
        <p:txBody>
          <a:bodyPr>
            <a:normAutofit/>
          </a:bodyPr>
          <a:lstStyle/>
          <a:p>
            <a:r>
              <a:rPr lang="en-US" dirty="0"/>
              <a:t>Task 6: API for Displaying Similar Auction Items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82DE3139-A434-C1DB-1105-9075B73F6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2180490"/>
            <a:ext cx="1980861" cy="442435"/>
          </a:xfrm>
        </p:spPr>
        <p:txBody>
          <a:bodyPr anchor="t">
            <a:normAutofit/>
          </a:bodyPr>
          <a:lstStyle/>
          <a:p>
            <a:r>
              <a:rPr lang="en-GB" b="1" dirty="0"/>
              <a:t>Objective</a:t>
            </a:r>
            <a:r>
              <a:rPr lang="en-GB" dirty="0"/>
              <a:t>: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BA84E-3186-00CB-4A3B-1221A8E32387}"/>
              </a:ext>
            </a:extLst>
          </p:cNvPr>
          <p:cNvSpPr txBox="1">
            <a:spLocks/>
          </p:cNvSpPr>
          <p:nvPr/>
        </p:nvSpPr>
        <p:spPr>
          <a:xfrm>
            <a:off x="643467" y="2627433"/>
            <a:ext cx="1459653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Endpoint</a:t>
            </a:r>
            <a:r>
              <a:rPr lang="en-GB" dirty="0"/>
              <a:t>: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2A61591-9778-EA96-F2FC-35ED4ED78E80}"/>
              </a:ext>
            </a:extLst>
          </p:cNvPr>
          <p:cNvSpPr txBox="1">
            <a:spLocks/>
          </p:cNvSpPr>
          <p:nvPr/>
        </p:nvSpPr>
        <p:spPr>
          <a:xfrm>
            <a:off x="2103121" y="2178236"/>
            <a:ext cx="6871574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an API to retrieve auction items from MongoDB.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8543017-FDAD-4EC5-723E-2D22ED64C40A}"/>
              </a:ext>
            </a:extLst>
          </p:cNvPr>
          <p:cNvSpPr txBox="1">
            <a:spLocks/>
          </p:cNvSpPr>
          <p:nvPr/>
        </p:nvSpPr>
        <p:spPr>
          <a:xfrm>
            <a:off x="2103120" y="2622920"/>
            <a:ext cx="5411921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/auctions/</a:t>
            </a:r>
            <a:r>
              <a:rPr lang="en-GB" dirty="0" err="1"/>
              <a:t>search?keyword</a:t>
            </a:r>
            <a:r>
              <a:rPr lang="en-GB" dirty="0"/>
              <a:t>=lamp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397C08A-26B7-9D45-B47D-54C95B8AD535}"/>
              </a:ext>
            </a:extLst>
          </p:cNvPr>
          <p:cNvSpPr txBox="1">
            <a:spLocks/>
          </p:cNvSpPr>
          <p:nvPr/>
        </p:nvSpPr>
        <p:spPr>
          <a:xfrm>
            <a:off x="2103115" y="3062465"/>
            <a:ext cx="8464623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auctionRoutes.js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AA946C9-330F-6044-2490-F862D960C0E5}"/>
              </a:ext>
            </a:extLst>
          </p:cNvPr>
          <p:cNvSpPr txBox="1">
            <a:spLocks/>
          </p:cNvSpPr>
          <p:nvPr/>
        </p:nvSpPr>
        <p:spPr>
          <a:xfrm>
            <a:off x="643462" y="3065355"/>
            <a:ext cx="1459653" cy="44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Files</a:t>
            </a:r>
            <a:r>
              <a:rPr lang="en-GB" dirty="0"/>
              <a:t>: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E1368E-A7AF-7F75-B676-1F65B03AE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2" y="3631462"/>
            <a:ext cx="3754802" cy="26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5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  <p:bldP spid="14" grpId="0" build="p"/>
      <p:bldP spid="17" grpId="0" build="p"/>
      <p:bldP spid="19" grpId="0"/>
    </p:bldLst>
  </p:timing>
</p:sld>
</file>

<file path=ppt/theme/theme1.xml><?xml version="1.0" encoding="utf-8"?>
<a:theme xmlns:a="http://schemas.openxmlformats.org/drawingml/2006/main" name="Tribune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414</Words>
  <Application>Microsoft Office PowerPoint</Application>
  <PresentationFormat>Widescreen</PresentationFormat>
  <Paragraphs>78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Amasis MT Pro Medium</vt:lpstr>
      <vt:lpstr>Aptos</vt:lpstr>
      <vt:lpstr>Arial</vt:lpstr>
      <vt:lpstr>Univers Light</vt:lpstr>
      <vt:lpstr>TribuneVTI</vt:lpstr>
      <vt:lpstr>Z Energy Project - Phase 1 Overview</vt:lpstr>
      <vt:lpstr>Task 1: Managing Team Tasks with Jira</vt:lpstr>
      <vt:lpstr>Task 2: Daily Stand-Up Meetings</vt:lpstr>
      <vt:lpstr>Task 3: Agile Mindsets and Practices</vt:lpstr>
      <vt:lpstr>Task 4: Setting Up MongoDB Locally</vt:lpstr>
      <vt:lpstr>Task 5: Seeding Auction Data into MongoDB</vt:lpstr>
      <vt:lpstr>Task 6: API for Displaying Similar Auction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Javan Cassidy</dc:creator>
  <cp:lastModifiedBy>Javan Cassidy</cp:lastModifiedBy>
  <cp:revision>1</cp:revision>
  <dcterms:created xsi:type="dcterms:W3CDTF">2024-09-15T11:13:43Z</dcterms:created>
  <dcterms:modified xsi:type="dcterms:W3CDTF">2024-09-15T12:14:46Z</dcterms:modified>
</cp:coreProperties>
</file>