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9AF239-114F-45DC-B5B4-1F0875D082AA}">
  <a:tblStyle styleId="{559AF239-114F-45DC-B5B4-1F0875D082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5d16a54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5d16a54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5d16a54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05d16a54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3a854f6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3a854f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3a854f6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3a854f6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69aef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69aef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3a854f6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3a854f6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04c817f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04c817f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04c817f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04c817f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3e5ed8a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3e5ed8a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3e5ed8a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3e5ed8a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otion.so/Autonomous-Relay-Convoy-2081fa6952884fe3b0e8d23924e4dfa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QeKCWzQe8ag31PKAlRD09I6opeAD47iZ-MeVWd2C-2U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Robô Comboio Autônomo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17775"/>
            <a:ext cx="85206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ES070 - Lab. de Sistemas Embarcados</a:t>
            </a:r>
            <a:br>
              <a:rPr lang="pt-BR" sz="2400"/>
            </a:br>
            <a:r>
              <a:rPr lang="pt-BR" sz="2400"/>
              <a:t>Prof. Dr. Rodrigo Bacurau</a:t>
            </a:r>
            <a:br>
              <a:rPr lang="pt-BR" sz="2400"/>
            </a:br>
            <a:r>
              <a:rPr lang="pt-BR" sz="2400"/>
              <a:t>Turma A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526500" y="3515900"/>
            <a:ext cx="80910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2"/>
                </a:solidFill>
              </a:rPr>
              <a:t>Guilherme </a:t>
            </a:r>
            <a:r>
              <a:rPr lang="pt-BR" sz="2000">
                <a:solidFill>
                  <a:schemeClr val="dk2"/>
                </a:solidFill>
              </a:rPr>
              <a:t>Polewacz</a:t>
            </a:r>
            <a:r>
              <a:rPr lang="pt-BR" sz="2000">
                <a:solidFill>
                  <a:schemeClr val="dk2"/>
                </a:solidFill>
              </a:rPr>
              <a:t> - 171083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2"/>
                </a:solidFill>
              </a:rPr>
              <a:t>Gustavo Wyatt Varga - 236394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2"/>
                </a:solidFill>
              </a:rPr>
              <a:t>João Vitor Mendes - 237881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Maria Clara Ferreira - 183900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Cada entrega segue o seguinte formato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3600450" y="19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{559AF239-114F-45DC-B5B4-1F0875D082AA}</a:tableStyleId>
              </a:tblPr>
              <a:tblGrid>
                <a:gridCol w="485775"/>
                <a:gridCol w="485775"/>
                <a:gridCol w="485775"/>
                <a:gridCol w="48577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Semanas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Implementação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Testes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Documentação e </a:t>
                      </a: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Apresentação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9" name="Google Shape;119;p22"/>
          <p:cNvSpPr txBox="1"/>
          <p:nvPr/>
        </p:nvSpPr>
        <p:spPr>
          <a:xfrm>
            <a:off x="738975" y="3767300"/>
            <a:ext cx="29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Timeline Notion - Organização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 das entregas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entrega deve conter as seguintes contribuições: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Apresentação do projeto e planejamento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Funcionalidades gerais dos carrinhos, tornando-os operantes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Motores, sensores, joystick, leds,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Implementação do controle seguidor via sensores ultrassônicos, odometria, mecanismos de segurança.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Comunicação via bluetooth (celular e V2V), melhoria do controle seguidor a partir da comunicação, refinamento das funcionalidades, utilização do LCD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8675" y="560200"/>
            <a:ext cx="5490649" cy="39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329675" y="1003400"/>
            <a:ext cx="5087100" cy="28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Truck Platooning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Os veículos em um comboio autônomo são equipados com tecnologia de comunicação veículo-a-veículo (V2V) que permite a troca de informações em tempo real, como velocidade, posição e aceleração. O veículo líder controla o comboio, e os veículos subsequentes seguem automaticamente.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9175" y="411875"/>
            <a:ext cx="37542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Maior eficiência de combustível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Segurança e precisão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Longas trajetórias</a:t>
            </a:r>
            <a:endParaRPr sz="15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425" y="1067175"/>
            <a:ext cx="4898574" cy="27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86525" y="2729225"/>
            <a:ext cx="37542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Infraestrutura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Legislação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Interação com usuários comuns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94050" y="26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estudo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45425" y="1260650"/>
            <a:ext cx="84633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Peloton Technology:</a:t>
            </a:r>
            <a:endParaRPr sz="18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Peloton Technology é uma empresa pioneira no desenvolvimento de tecnologia de platooning para caminhões. Eles conduziram vários testes em rodovias nos EUA, explorando a viabilidade e os benefícios do comboio de caminhões autônomos.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50" y="3278925"/>
            <a:ext cx="8839199" cy="124831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0" y="4723200"/>
            <a:ext cx="3773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https://peloton-tech.com/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713" y="146425"/>
            <a:ext cx="25812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48500" y="181125"/>
            <a:ext cx="65724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Desafios para implementação no projeto</a:t>
            </a:r>
            <a:br>
              <a:rPr lang="pt-BR" sz="1800">
                <a:solidFill>
                  <a:schemeClr val="dk2"/>
                </a:solidFill>
              </a:rPr>
            </a:br>
            <a:br>
              <a:rPr lang="pt-BR" sz="1800">
                <a:solidFill>
                  <a:schemeClr val="dk2"/>
                </a:solidFill>
              </a:rPr>
            </a:br>
            <a:br>
              <a:rPr lang="pt-BR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325" y="1470700"/>
            <a:ext cx="3422944" cy="274477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48500" y="1393800"/>
            <a:ext cx="46713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 sz="1600">
                <a:solidFill>
                  <a:schemeClr val="dk2"/>
                </a:solidFill>
              </a:rPr>
              <a:t>Utilização de sensores ultrassônicos para captar a posição do carro a ser seguido.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 sz="1600">
                <a:solidFill>
                  <a:schemeClr val="dk2"/>
                </a:solidFill>
              </a:rPr>
              <a:t>Integrar dados de odometria e localização sensorial.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 sz="1600">
                <a:solidFill>
                  <a:schemeClr val="dk2"/>
                </a:solidFill>
              </a:rPr>
              <a:t>Suavizar trajetórias a fim de evitar acidentes.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 sz="1600">
                <a:solidFill>
                  <a:schemeClr val="dk2"/>
                </a:solidFill>
              </a:rPr>
              <a:t>Equalizar velocidades sem “</a:t>
            </a:r>
            <a:r>
              <a:rPr i="1" lang="pt-BR" sz="1600">
                <a:solidFill>
                  <a:schemeClr val="dk2"/>
                </a:solidFill>
              </a:rPr>
              <a:t>hard code”</a:t>
            </a:r>
            <a:endParaRPr i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do Robô - Funcionais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427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Um robô deve ser capaz de ser controlado por um joystick;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O outro robô deve ser capaz de seguir o primeiro robô controlado através dos sensores ultrassônicos.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Em caso de perda do carro da frente ele deve parar os motores emergencialmente e voltar a se movimentar quando encontrar novamente o robô da frente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Deve monitorar distância percorrida, velocidade atual, velocidade média, e postura - coordenadas (x,y) e orientação (θ). Essas grandezas devem ser atualizadas a taxa de 1 Hz;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Deve exibir no display LCD: o nível de carga da bateria em %, estimativa de autonomia em metros, distância percorrida, e postura atual;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Deve permitir monitorar todos os dados do sistema pelo celular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Os dois robôs devem se comunicar entre </a:t>
            </a:r>
            <a:r>
              <a:rPr b="1" lang="pt-BR" sz="1500">
                <a:solidFill>
                  <a:srgbClr val="000000"/>
                </a:solidFill>
              </a:rPr>
              <a:t>si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 caso de colisão frontal deve parar os motores emergencialmente;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050" y="-13525"/>
            <a:ext cx="1440949" cy="14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do Robô - Não Funcionais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BR" sz="1600">
                <a:solidFill>
                  <a:srgbClr val="000000"/>
                </a:solidFill>
              </a:rPr>
              <a:t>O carro 1 deverá possuir um mini controle via fio com um joystick analógico capaz de controlar a velocidade dos motores via pwm. O Joystick </a:t>
            </a:r>
            <a:r>
              <a:rPr lang="pt-BR" sz="1600">
                <a:solidFill>
                  <a:srgbClr val="000000"/>
                </a:solidFill>
              </a:rPr>
              <a:t>definirá</a:t>
            </a:r>
            <a:r>
              <a:rPr lang="pt-BR" sz="1600">
                <a:solidFill>
                  <a:srgbClr val="000000"/>
                </a:solidFill>
              </a:rPr>
              <a:t> o setpoint de velocidade dos motores.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BR" sz="1600">
                <a:solidFill>
                  <a:srgbClr val="000000"/>
                </a:solidFill>
              </a:rPr>
              <a:t>A fiação do mini-controle será encapada e será feito modificações mecânicas para evitar que o fio ou a solda se rompa. O fio deve ter um longo comprimento para melhor controlabilidade.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Será feito uma conversão das direções do joystick na direção dos motores (p.e. joystick para direita, rodar horário, motor da esquerda para frente e motor da direita para trás)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BR" sz="1600">
                <a:solidFill>
                  <a:srgbClr val="000000"/>
                </a:solidFill>
              </a:rPr>
              <a:t>A velocidade deve ser lida por um encoder </a:t>
            </a:r>
            <a:r>
              <a:rPr lang="pt-BR" sz="1600">
                <a:solidFill>
                  <a:srgbClr val="000000"/>
                </a:solidFill>
              </a:rPr>
              <a:t>óptico</a:t>
            </a:r>
            <a:r>
              <a:rPr lang="pt-BR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BR" sz="1600">
                <a:solidFill>
                  <a:srgbClr val="000000"/>
                </a:solidFill>
              </a:rPr>
              <a:t>O Robô 1 deve ser capaz de se comunicar com celular via bluetooth por um canal UART e com o robô autônomo por outro canal UART também via bluetooth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●"/>
            </a:pPr>
            <a:r>
              <a:rPr lang="pt-BR" sz="1600">
                <a:solidFill>
                  <a:srgbClr val="000000"/>
                </a:solidFill>
              </a:rPr>
              <a:t>A frenagem do robô seguidor deve ser feita de maneira suave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do Robô - Não Funcionais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O carro autônomo deverá seguir o primeiro carro através dos sinais do sensor ultrassônico com a utilização de um controlador PID. A malha será alimentada ou com a distância entre 1 e 2 ou com a medição de velocidade medida no carrinho 1, de tal forma ao carro autônomo a "seguir" a velocidade do carrinho 1 na direção do ultrassônico que estiver detectando o carro controlado.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O carro autônomo terá 3 sensores ultrassônicos para seguir o primeiro.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Para monitorar a distância percorrida, será utilizado uma cinemática capaz de transformar a rotação de cada motor em posição (X,Y) e rotação (θ) - Odometria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Deverá calcular a distância percorrida através da cinemática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do Robô - Não Funcionais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Deverá medir/calcular a duração da bateria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Deverá ser utilizado paralelismo no código e ser definido as prioridades de cada uma das tarefas bem como a prioridade de cada um dos timers mantendo o determinismo necessário para o sistema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Interface no celular capaz de ler as variáveis medidas no sistema para obter informações como velocidade, odometria, tanto do primeiro </a:t>
            </a:r>
            <a:r>
              <a:rPr lang="pt-BR" sz="1700">
                <a:solidFill>
                  <a:srgbClr val="000000"/>
                </a:solidFill>
              </a:rPr>
              <a:t>robô</a:t>
            </a:r>
            <a:r>
              <a:rPr lang="pt-BR" sz="1700">
                <a:solidFill>
                  <a:srgbClr val="000000"/>
                </a:solidFill>
              </a:rPr>
              <a:t> quanto do segundo.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Será utilizado uma chave de fim de curso para acionar a parada de emergência dos motores na frente do carro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812625" y="4243950"/>
            <a:ext cx="2630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Tabela de Requisitos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