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8" r:id="rId3"/>
  </p:sldMasterIdLst>
  <p:notesMasterIdLst>
    <p:notesMasterId r:id="rId7"/>
  </p:notesMasterIdLst>
  <p:sldIdLst>
    <p:sldId id="257" r:id="rId4"/>
    <p:sldId id="258" r:id="rId5"/>
    <p:sldId id="260" r:id="rId6"/>
    <p:sldId id="271" r:id="rId8"/>
    <p:sldId id="272" r:id="rId9"/>
    <p:sldId id="273" r:id="rId10"/>
    <p:sldId id="274" r:id="rId11"/>
    <p:sldId id="277" r:id="rId12"/>
    <p:sldId id="265" r:id="rId13"/>
  </p:sldIdLst>
  <p:sldSz cx="12192000" cy="6858000"/>
  <p:notesSz cx="6858000" cy="9144000"/>
  <p:embeddedFontLst>
    <p:embeddedFont>
      <p:font typeface="方正大标宋简体" panose="03000509000000000000" pitchFamily="2" charset="-122"/>
      <p:regular r:id="rId17"/>
    </p:embeddedFont>
    <p:embeddedFont>
      <p:font typeface="Microsoft JhengHei Light" panose="020B0304030504040204" pitchFamily="34" charset="-122"/>
      <p:regular r:id="rId18"/>
    </p:embeddedFont>
    <p:embeddedFont>
      <p:font typeface="微软雅黑 Light" panose="020B0502040204020203" pitchFamily="34" charset="-122"/>
      <p:regular r:id="rId19"/>
    </p:embeddedFont>
    <p:embeddedFont>
      <p:font typeface="张海山锐谐体" panose="02000000000000000000" pitchFamily="2" charset="-122"/>
      <p:regular r:id="rId20"/>
    </p:embeddedFont>
    <p:embeddedFont>
      <p:font typeface="张海山锐线体简" panose="02000000000000000000" pitchFamily="2" charset="-122"/>
      <p:regular r:id="rId21"/>
    </p:embeddedFont>
    <p:embeddedFont>
      <p:font typeface="Lucida Calligraphy" panose="03010101010101010101" pitchFamily="66" charset="0"/>
      <p:regular r:id="rId22"/>
      <p:italic r:id="rId23"/>
    </p:embeddedFont>
    <p:embeddedFont>
      <p:font typeface="微软雅黑" panose="020B0503020204020204" charset="-122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  <p:embeddedFont>
      <p:font typeface="Calibri Light" panose="020F0302020204030204" charset="0"/>
      <p:regular r:id="rId29"/>
      <p: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41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font" Target="fonts/font14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17264811-B842-45CA-8023-890707C5682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Eclipse</a:t>
          </a:r>
          <a:r>
            <a:rPr lang="en-US" altLang="zh-CN"/>
            <a:t/>
          </a:r>
          <a:endParaRPr lang="en-US" altLang="zh-CN"/>
        </a:p>
      </dgm:t>
    </dgm:pt>
    <dgm:pt modelId="{A109D010-9885-4F8F-B8E9-E2C717658764}" cxnId="{1F4261F7-4946-4EFD-AF74-CE7C8F813B40}" type="parTrans">
      <dgm:prSet/>
      <dgm:spPr/>
      <dgm:t>
        <a:bodyPr/>
        <a:p>
          <a:endParaRPr lang="zh-CN" altLang="en-US"/>
        </a:p>
      </dgm:t>
    </dgm:pt>
    <dgm:pt modelId="{ABC69D63-56ED-48ED-9346-231F6A6139BF}" cxnId="{1F4261F7-4946-4EFD-AF74-CE7C8F813B40}" type="sibTrans">
      <dgm:prSet/>
      <dgm:spPr/>
      <dgm:t>
        <a:bodyPr/>
        <a:p>
          <a:endParaRPr lang="zh-CN" altLang="en-US"/>
        </a:p>
      </dgm:t>
    </dgm:pt>
    <dgm:pt modelId="{3A04E1E2-A022-47CE-8997-EF18827AD0A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免费，开源</a:t>
          </a:r>
          <a:r>
            <a:rPr lang="zh-CN" altLang="en-US" sz="2000"/>
            <a:t/>
          </a:r>
          <a:endParaRPr lang="zh-CN" altLang="en-US" sz="2000"/>
        </a:p>
      </dgm:t>
    </dgm:pt>
    <dgm:pt modelId="{27D8CDC7-1381-4175-B7BB-6022CF4D82E6}" cxnId="{F1E49DED-14C5-49B6-A866-12AA4C88668A}" type="parTrans">
      <dgm:prSet/>
      <dgm:spPr/>
      <dgm:t>
        <a:bodyPr/>
        <a:p>
          <a:endParaRPr lang="zh-CN" altLang="en-US"/>
        </a:p>
      </dgm:t>
    </dgm:pt>
    <dgm:pt modelId="{6093660C-20EB-4964-87F9-BCEC151AEF5F}" cxnId="{F1E49DED-14C5-49B6-A866-12AA4C88668A}" type="sibTrans">
      <dgm:prSet/>
      <dgm:spPr/>
      <dgm:t>
        <a:bodyPr/>
        <a:p>
          <a:endParaRPr lang="zh-CN" altLang="en-US"/>
        </a:p>
      </dgm:t>
    </dgm:pt>
    <dgm:pt modelId="{0BE21049-C28E-4D85-ACC8-3DA172EE2BF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小巧，资源占用少</a:t>
          </a:r>
          <a:r>
            <a:rPr lang="zh-CN" altLang="en-US" sz="2000"/>
            <a:t/>
          </a:r>
          <a:endParaRPr lang="zh-CN" altLang="en-US" sz="2000"/>
        </a:p>
      </dgm:t>
    </dgm:pt>
    <dgm:pt modelId="{723605C7-B615-454C-B67B-77CF9A4390F2}" cxnId="{02783EDD-203B-4748-AA73-BA62D26B51F1}" type="parTrans">
      <dgm:prSet/>
      <dgm:spPr/>
    </dgm:pt>
    <dgm:pt modelId="{EAFAD31D-7B37-4270-ACA4-3B4E80907257}" cxnId="{02783EDD-203B-4748-AA73-BA62D26B51F1}" type="sibTrans">
      <dgm:prSet/>
      <dgm:spPr/>
    </dgm:pt>
    <dgm:pt modelId="{536A8CC9-ACC9-471F-AD40-374124F659A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自带插件少，按需安装插件</a:t>
          </a:r>
          <a:r>
            <a:rPr lang="zh-CN" altLang="en-US" sz="2000"/>
            <a:t/>
          </a:r>
          <a:endParaRPr lang="zh-CN" altLang="en-US" sz="2000"/>
        </a:p>
      </dgm:t>
    </dgm:pt>
    <dgm:pt modelId="{A7AD2D19-A545-437D-ABD5-54C7EE307F86}" cxnId="{28F998D2-B9B4-4FDF-BE14-4A52D7901126}" type="parTrans">
      <dgm:prSet/>
      <dgm:spPr/>
    </dgm:pt>
    <dgm:pt modelId="{1FDBEEFC-AE91-4712-95AA-59FA1D870FD5}" cxnId="{28F998D2-B9B4-4FDF-BE14-4A52D7901126}" type="sibTrans">
      <dgm:prSet/>
      <dgm:spPr/>
    </dgm:pt>
    <dgm:pt modelId="{C473623D-732A-4ABB-8DAB-1785AE3F194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000"/>
            <a:t>Java</a:t>
          </a:r>
          <a:r>
            <a:rPr lang="zh-CN" altLang="en-US" sz="2000"/>
            <a:t>老牌</a:t>
          </a:r>
          <a:r>
            <a:rPr lang="en-US" altLang="zh-CN" sz="2000"/>
            <a:t>IDE</a:t>
          </a:r>
          <a:r>
            <a:rPr lang="en-US" altLang="zh-CN" sz="2000"/>
            <a:t/>
          </a:r>
          <a:endParaRPr lang="en-US" altLang="zh-CN" sz="2000"/>
        </a:p>
      </dgm:t>
    </dgm:pt>
    <dgm:pt modelId="{68480A68-4A3E-4FB1-9D43-DFD15D5D6B11}" cxnId="{C76B2E7D-4CCB-4F9D-BADB-E1D409670144}" type="parTrans">
      <dgm:prSet/>
      <dgm:spPr/>
    </dgm:pt>
    <dgm:pt modelId="{248B078C-1C0F-4832-905E-569E9FBAA735}" cxnId="{C76B2E7D-4CCB-4F9D-BADB-E1D409670144}" type="sibTrans">
      <dgm:prSet/>
      <dgm:spPr/>
    </dgm:pt>
    <dgm:pt modelId="{1E2CC1A7-EE79-4C18-A179-CE42EF3B3F4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MyEclipse</a:t>
          </a:r>
          <a:r>
            <a:rPr lang="en-US" altLang="zh-CN"/>
            <a:t/>
          </a:r>
          <a:endParaRPr lang="en-US" altLang="zh-CN"/>
        </a:p>
      </dgm:t>
    </dgm:pt>
    <dgm:pt modelId="{4420C36B-7FD0-41F4-845A-9000C47B4900}" cxnId="{C71F6322-FF6A-4F60-9939-FEEFE890D0C8}" type="parTrans">
      <dgm:prSet/>
      <dgm:spPr/>
      <dgm:t>
        <a:bodyPr/>
        <a:p>
          <a:endParaRPr lang="zh-CN" altLang="en-US"/>
        </a:p>
      </dgm:t>
    </dgm:pt>
    <dgm:pt modelId="{1BAAE311-27E8-4383-9AB4-C15DA1D4E64A}" cxnId="{C71F6322-FF6A-4F60-9939-FEEFE890D0C8}" type="sibTrans">
      <dgm:prSet/>
      <dgm:spPr/>
      <dgm:t>
        <a:bodyPr/>
        <a:p>
          <a:endParaRPr lang="zh-CN" altLang="en-US"/>
        </a:p>
      </dgm:t>
    </dgm:pt>
    <dgm:pt modelId="{99B048AD-4207-4FBF-AC96-32E95F73710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基于</a:t>
          </a:r>
          <a:r>
            <a:rPr lang="en-US" altLang="zh-CN" sz="2000"/>
            <a:t>eclipse</a:t>
          </a:r>
          <a:r>
            <a:rPr lang="zh-CN" altLang="en-US" sz="2000"/>
            <a:t>开发</a:t>
          </a:r>
          <a:r>
            <a:rPr lang="zh-CN" altLang="en-US" sz="2000"/>
            <a:t/>
          </a:r>
          <a:endParaRPr lang="zh-CN" altLang="en-US" sz="2000"/>
        </a:p>
      </dgm:t>
    </dgm:pt>
    <dgm:pt modelId="{51D632FF-BB4F-4E18-882E-B48E55588B8F}" cxnId="{6E6259E6-429F-44A9-9164-156502F4F2FD}" type="parTrans">
      <dgm:prSet/>
      <dgm:spPr/>
      <dgm:t>
        <a:bodyPr/>
        <a:p>
          <a:endParaRPr lang="zh-CN" altLang="en-US"/>
        </a:p>
      </dgm:t>
    </dgm:pt>
    <dgm:pt modelId="{FF53DED4-9E89-47A5-A21C-6C2BA42171BF}" cxnId="{6E6259E6-429F-44A9-9164-156502F4F2FD}" type="sibTrans">
      <dgm:prSet/>
      <dgm:spPr/>
      <dgm:t>
        <a:bodyPr/>
        <a:p>
          <a:endParaRPr lang="zh-CN" altLang="en-US"/>
        </a:p>
      </dgm:t>
    </dgm:pt>
    <dgm:pt modelId="{B76110B7-3273-4AC9-8EBC-2AE45B6BB58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收费</a:t>
          </a:r>
          <a:endParaRPr lang="zh-CN" altLang="en-US" sz="2000"/>
        </a:p>
      </dgm:t>
    </dgm:pt>
    <dgm:pt modelId="{C5C1EC61-0328-409C-ABFE-D4540E80D387}" cxnId="{C134F0E7-BB02-4366-BD4B-C021F1EC4C1F}" type="parTrans">
      <dgm:prSet/>
      <dgm:spPr/>
    </dgm:pt>
    <dgm:pt modelId="{1DB6E561-7F90-4C0E-97B6-F698EE5647F6}" cxnId="{C134F0E7-BB02-4366-BD4B-C021F1EC4C1F}" type="sibTrans">
      <dgm:prSet/>
      <dgm:spPr/>
    </dgm:pt>
    <dgm:pt modelId="{0173D5A5-2C9B-4A02-AAE1-93ABD097DEC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内存占用高，时常卡顿</a:t>
          </a:r>
          <a:endParaRPr lang="zh-CN" altLang="en-US" sz="2000"/>
        </a:p>
      </dgm:t>
    </dgm:pt>
    <dgm:pt modelId="{4391D2EC-EA12-47C7-B187-8BC8AA2C40AA}" cxnId="{74E4FC6D-E641-431B-BBB0-ADD4C10BFA0F}" type="parTrans">
      <dgm:prSet/>
      <dgm:spPr/>
    </dgm:pt>
    <dgm:pt modelId="{1D499A12-3F72-4B0C-A0C4-0A41FCD003AB}" cxnId="{74E4FC6D-E641-431B-BBB0-ADD4C10BFA0F}" type="sibTrans">
      <dgm:prSet/>
      <dgm:spPr/>
    </dgm:pt>
    <dgm:pt modelId="{7B55B567-43F6-4DC6-9CD3-04E67254817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集成多个插件，体积庞大</a:t>
          </a:r>
          <a:endParaRPr lang="zh-CN" altLang="en-US" sz="2000"/>
        </a:p>
      </dgm:t>
    </dgm:pt>
    <dgm:pt modelId="{2D6DF8FA-A1EB-4F62-9E61-F2A76DE098B8}" cxnId="{717BD5FA-51CA-46DD-8320-F98B5245F34C}" type="parTrans">
      <dgm:prSet/>
      <dgm:spPr/>
    </dgm:pt>
    <dgm:pt modelId="{CF4CB7B7-9C48-4FE7-A6FF-9D57E3B5B256}" cxnId="{717BD5FA-51CA-46DD-8320-F98B5245F34C}" type="sibTrans">
      <dgm:prSet/>
      <dgm:spPr/>
    </dgm:pt>
    <dgm:pt modelId="{A484B16A-D33B-49BA-80C2-13C962B6C98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IntelliJ Idea</a:t>
          </a:r>
          <a:r>
            <a:rPr lang="en-US" altLang="zh-CN"/>
            <a:t/>
          </a:r>
          <a:endParaRPr lang="en-US" altLang="zh-CN"/>
        </a:p>
      </dgm:t>
    </dgm:pt>
    <dgm:pt modelId="{57CF6C04-37F5-4AE7-BD5A-88A90D22B7DF}" cxnId="{AB71F8D1-2EEC-4448-80BB-4968D6529AE7}" type="parTrans">
      <dgm:prSet/>
      <dgm:spPr/>
      <dgm:t>
        <a:bodyPr/>
        <a:p>
          <a:endParaRPr lang="zh-CN" altLang="en-US"/>
        </a:p>
      </dgm:t>
    </dgm:pt>
    <dgm:pt modelId="{A5EBB2B7-A37E-4898-A92E-017C79366253}" cxnId="{AB71F8D1-2EEC-4448-80BB-4968D6529AE7}" type="sibTrans">
      <dgm:prSet/>
      <dgm:spPr/>
      <dgm:t>
        <a:bodyPr/>
        <a:p>
          <a:endParaRPr lang="zh-CN" altLang="en-US"/>
        </a:p>
      </dgm:t>
    </dgm:pt>
    <dgm:pt modelId="{3FE43A09-7FA9-430A-9A2C-BD8BB8A3FAB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收费</a:t>
          </a:r>
          <a:r>
            <a:rPr lang="zh-CN" altLang="en-US" sz="2000"/>
            <a:t/>
          </a:r>
          <a:endParaRPr lang="zh-CN" altLang="en-US" sz="2000"/>
        </a:p>
      </dgm:t>
    </dgm:pt>
    <dgm:pt modelId="{681C8A90-C430-46FD-B21C-339809E07A93}" cxnId="{98325CC8-691D-4322-B61C-F9033CDC1BD4}" type="parTrans">
      <dgm:prSet/>
      <dgm:spPr/>
      <dgm:t>
        <a:bodyPr/>
        <a:p>
          <a:endParaRPr lang="zh-CN" altLang="en-US"/>
        </a:p>
      </dgm:t>
    </dgm:pt>
    <dgm:pt modelId="{65E243BC-A999-421C-8C58-849682F62438}" cxnId="{98325CC8-691D-4322-B61C-F9033CDC1BD4}" type="sibTrans">
      <dgm:prSet/>
      <dgm:spPr/>
      <dgm:t>
        <a:bodyPr/>
        <a:p>
          <a:endParaRPr lang="zh-CN" altLang="en-US"/>
        </a:p>
      </dgm:t>
    </dgm:pt>
    <dgm:pt modelId="{F8A3BF28-158B-4905-B075-6926063236F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集成多个插件，体积庞大，但不卡顿</a:t>
          </a:r>
          <a:endParaRPr lang="zh-CN" altLang="en-US" sz="2000"/>
        </a:p>
      </dgm:t>
    </dgm:pt>
    <dgm:pt modelId="{80DC0A4C-F9D3-4155-8F7E-6F03308FAD1B}" cxnId="{D1629975-6ADF-4402-AE3D-94521CDCA01C}" type="parTrans">
      <dgm:prSet/>
      <dgm:spPr/>
    </dgm:pt>
    <dgm:pt modelId="{FC32A726-EDD9-40B7-8B0D-F8A9837FF4CA}" cxnId="{D1629975-6ADF-4402-AE3D-94521CDCA01C}" type="sibTrans">
      <dgm:prSet/>
      <dgm:spPr/>
    </dgm:pt>
    <dgm:pt modelId="{C8AF5F78-E123-4EDE-BBC6-4C876A28533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智能代码提示</a:t>
          </a:r>
          <a:endParaRPr lang="zh-CN" altLang="en-US" sz="2000"/>
        </a:p>
      </dgm:t>
    </dgm:pt>
    <dgm:pt modelId="{2367BEC2-49F1-45EB-947F-684F0B6AD920}" cxnId="{4E49CEFE-E158-456B-B948-9F9106AB32F0}" type="parTrans">
      <dgm:prSet/>
      <dgm:spPr/>
    </dgm:pt>
    <dgm:pt modelId="{BF05B0E3-C5A5-4319-81E9-819D0DACFE59}" cxnId="{4E49CEFE-E158-456B-B948-9F9106AB32F0}" type="sibTrans">
      <dgm:prSet/>
      <dgm:spPr/>
    </dgm:pt>
    <dgm:pt modelId="{E95B04E6-89CC-415D-85F5-E29C8E564EB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自带反编译</a:t>
          </a:r>
          <a:endParaRPr lang="zh-CN" altLang="en-US" sz="2000"/>
        </a:p>
      </dgm:t>
    </dgm:pt>
    <dgm:pt modelId="{76771A6A-25E1-4FBA-BBEB-8F2CF1AB7EAF}" cxnId="{A6B20349-82FA-42B8-A226-CD20B5AC654D}" type="parTrans">
      <dgm:prSet/>
      <dgm:spPr/>
    </dgm:pt>
    <dgm:pt modelId="{4AFE30CD-8AE1-42CF-A13A-839FC4A1BEC2}" cxnId="{A6B20349-82FA-42B8-A226-CD20B5AC654D}" type="sibTrans">
      <dgm:prSet/>
      <dgm:spPr/>
    </dgm:pt>
    <dgm:pt modelId="{693597A6-5187-4CC9-9AA4-9ED91FD3A14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后起之秀</a:t>
          </a:r>
          <a:r>
            <a:rPr lang="zh-CN" altLang="en-US" sz="2000"/>
            <a:t/>
          </a:r>
          <a:endParaRPr lang="zh-CN" altLang="en-US" sz="2000"/>
        </a:p>
      </dgm:t>
    </dgm:pt>
    <dgm:pt modelId="{38D2F326-E8F1-4AE7-B5C5-4BB705BC856A}" cxnId="{4136E44A-05F3-43CA-870A-CBC9B783C07C}" type="parTrans">
      <dgm:prSet/>
      <dgm:spPr/>
    </dgm:pt>
    <dgm:pt modelId="{762C14F8-5A04-4ED2-AF97-D55705583AA0}" cxnId="{4136E44A-05F3-43CA-870A-CBC9B783C07C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F4261F7-4946-4EFD-AF74-CE7C8F813B40}" srcId="{49F218E0-E72F-4FB4-B861-C83F0E35F934}" destId="{17264811-B842-45CA-8023-890707C56826}" srcOrd="0" destOrd="0" parTransId="{A109D010-9885-4F8F-B8E9-E2C717658764}" sibTransId="{ABC69D63-56ED-48ED-9346-231F6A6139BF}"/>
    <dgm:cxn modelId="{F1E49DED-14C5-49B6-A866-12AA4C88668A}" srcId="{17264811-B842-45CA-8023-890707C56826}" destId="{3A04E1E2-A022-47CE-8997-EF18827AD0A2}" srcOrd="0" destOrd="0" parTransId="{27D8CDC7-1381-4175-B7BB-6022CF4D82E6}" sibTransId="{6093660C-20EB-4964-87F9-BCEC151AEF5F}"/>
    <dgm:cxn modelId="{02783EDD-203B-4748-AA73-BA62D26B51F1}" srcId="{17264811-B842-45CA-8023-890707C56826}" destId="{0BE21049-C28E-4D85-ACC8-3DA172EE2BF3}" srcOrd="1" destOrd="0" parTransId="{723605C7-B615-454C-B67B-77CF9A4390F2}" sibTransId="{EAFAD31D-7B37-4270-ACA4-3B4E80907257}"/>
    <dgm:cxn modelId="{28F998D2-B9B4-4FDF-BE14-4A52D7901126}" srcId="{17264811-B842-45CA-8023-890707C56826}" destId="{536A8CC9-ACC9-471F-AD40-374124F659A9}" srcOrd="2" destOrd="0" parTransId="{A7AD2D19-A545-437D-ABD5-54C7EE307F86}" sibTransId="{1FDBEEFC-AE91-4712-95AA-59FA1D870FD5}"/>
    <dgm:cxn modelId="{C76B2E7D-4CCB-4F9D-BADB-E1D409670144}" srcId="{17264811-B842-45CA-8023-890707C56826}" destId="{C473623D-732A-4ABB-8DAB-1785AE3F1943}" srcOrd="3" destOrd="0" parTransId="{68480A68-4A3E-4FB1-9D43-DFD15D5D6B11}" sibTransId="{248B078C-1C0F-4832-905E-569E9FBAA735}"/>
    <dgm:cxn modelId="{C71F6322-FF6A-4F60-9939-FEEFE890D0C8}" srcId="{49F218E0-E72F-4FB4-B861-C83F0E35F934}" destId="{1E2CC1A7-EE79-4C18-A179-CE42EF3B3F4A}" srcOrd="1" destOrd="0" parTransId="{4420C36B-7FD0-41F4-845A-9000C47B4900}" sibTransId="{1BAAE311-27E8-4383-9AB4-C15DA1D4E64A}"/>
    <dgm:cxn modelId="{6E6259E6-429F-44A9-9164-156502F4F2FD}" srcId="{1E2CC1A7-EE79-4C18-A179-CE42EF3B3F4A}" destId="{99B048AD-4207-4FBF-AC96-32E95F737103}" srcOrd="0" destOrd="1" parTransId="{51D632FF-BB4F-4E18-882E-B48E55588B8F}" sibTransId="{FF53DED4-9E89-47A5-A21C-6C2BA42171BF}"/>
    <dgm:cxn modelId="{C134F0E7-BB02-4366-BD4B-C021F1EC4C1F}" srcId="{1E2CC1A7-EE79-4C18-A179-CE42EF3B3F4A}" destId="{B76110B7-3273-4AC9-8EBC-2AE45B6BB582}" srcOrd="1" destOrd="1" parTransId="{C5C1EC61-0328-409C-ABFE-D4540E80D387}" sibTransId="{1DB6E561-7F90-4C0E-97B6-F698EE5647F6}"/>
    <dgm:cxn modelId="{74E4FC6D-E641-431B-BBB0-ADD4C10BFA0F}" srcId="{1E2CC1A7-EE79-4C18-A179-CE42EF3B3F4A}" destId="{0173D5A5-2C9B-4A02-AAE1-93ABD097DECB}" srcOrd="2" destOrd="1" parTransId="{4391D2EC-EA12-47C7-B187-8BC8AA2C40AA}" sibTransId="{1D499A12-3F72-4B0C-A0C4-0A41FCD003AB}"/>
    <dgm:cxn modelId="{717BD5FA-51CA-46DD-8320-F98B5245F34C}" srcId="{1E2CC1A7-EE79-4C18-A179-CE42EF3B3F4A}" destId="{7B55B567-43F6-4DC6-9CD3-04E67254817D}" srcOrd="3" destOrd="1" parTransId="{2D6DF8FA-A1EB-4F62-9E61-F2A76DE098B8}" sibTransId="{CF4CB7B7-9C48-4FE7-A6FF-9D57E3B5B256}"/>
    <dgm:cxn modelId="{AB71F8D1-2EEC-4448-80BB-4968D6529AE7}" srcId="{49F218E0-E72F-4FB4-B861-C83F0E35F934}" destId="{A484B16A-D33B-49BA-80C2-13C962B6C989}" srcOrd="2" destOrd="0" parTransId="{57CF6C04-37F5-4AE7-BD5A-88A90D22B7DF}" sibTransId="{A5EBB2B7-A37E-4898-A92E-017C79366253}"/>
    <dgm:cxn modelId="{98325CC8-691D-4322-B61C-F9033CDC1BD4}" srcId="{A484B16A-D33B-49BA-80C2-13C962B6C989}" destId="{3FE43A09-7FA9-430A-9A2C-BD8BB8A3FABC}" srcOrd="0" destOrd="2" parTransId="{681C8A90-C430-46FD-B21C-339809E07A93}" sibTransId="{65E243BC-A999-421C-8C58-849682F62438}"/>
    <dgm:cxn modelId="{D1629975-6ADF-4402-AE3D-94521CDCA01C}" srcId="{A484B16A-D33B-49BA-80C2-13C962B6C989}" destId="{F8A3BF28-158B-4905-B075-6926063236FF}" srcOrd="1" destOrd="2" parTransId="{80DC0A4C-F9D3-4155-8F7E-6F03308FAD1B}" sibTransId="{FC32A726-EDD9-40B7-8B0D-F8A9837FF4CA}"/>
    <dgm:cxn modelId="{4E49CEFE-E158-456B-B948-9F9106AB32F0}" srcId="{A484B16A-D33B-49BA-80C2-13C962B6C989}" destId="{C8AF5F78-E123-4EDE-BBC6-4C876A285332}" srcOrd="2" destOrd="2" parTransId="{2367BEC2-49F1-45EB-947F-684F0B6AD920}" sibTransId="{BF05B0E3-C5A5-4319-81E9-819D0DACFE59}"/>
    <dgm:cxn modelId="{A6B20349-82FA-42B8-A226-CD20B5AC654D}" srcId="{A484B16A-D33B-49BA-80C2-13C962B6C989}" destId="{E95B04E6-89CC-415D-85F5-E29C8E564EB0}" srcOrd="3" destOrd="2" parTransId="{76771A6A-25E1-4FBA-BBEB-8F2CF1AB7EAF}" sibTransId="{4AFE30CD-8AE1-42CF-A13A-839FC4A1BEC2}"/>
    <dgm:cxn modelId="{4136E44A-05F3-43CA-870A-CBC9B783C07C}" srcId="{A484B16A-D33B-49BA-80C2-13C962B6C989}" destId="{693597A6-5187-4CC9-9AA4-9ED91FD3A146}" srcOrd="4" destOrd="2" parTransId="{38D2F326-E8F1-4AE7-B5C5-4BB705BC856A}" sibTransId="{762C14F8-5A04-4ED2-AF97-D55705583AA0}"/>
    <dgm:cxn modelId="{0BF525E2-85E9-4F78-AB53-87843C9AB959}" type="presOf" srcId="{49F218E0-E72F-4FB4-B861-C83F0E35F934}" destId="{7CF2E237-A323-4932-9A99-5C3801C407F7}" srcOrd="0" destOrd="0" presId="urn:microsoft.com/office/officeart/2005/8/layout/hList1"/>
    <dgm:cxn modelId="{53A0B654-9973-414F-9FB3-7C51C7DDE194}" type="presParOf" srcId="{7CF2E237-A323-4932-9A99-5C3801C407F7}" destId="{600174B3-3EC6-4ED8-9A64-BCC193972B36}" srcOrd="0" destOrd="0" presId="urn:microsoft.com/office/officeart/2005/8/layout/hList1"/>
    <dgm:cxn modelId="{9802E747-5442-4BA5-89A2-F1242945BE2B}" type="presParOf" srcId="{600174B3-3EC6-4ED8-9A64-BCC193972B36}" destId="{27C3B081-C62D-4789-ACCC-6B5C4C4AC593}" srcOrd="0" destOrd="0" presId="urn:microsoft.com/office/officeart/2005/8/layout/hList1"/>
    <dgm:cxn modelId="{6DD3DDFD-2481-4B4B-87BD-0391F83BA8FA}" type="presOf" srcId="{17264811-B842-45CA-8023-890707C56826}" destId="{27C3B081-C62D-4789-ACCC-6B5C4C4AC593}" srcOrd="0" destOrd="0" presId="urn:microsoft.com/office/officeart/2005/8/layout/hList1"/>
    <dgm:cxn modelId="{0D89A47C-1032-456B-80AB-E9D1E35D15C0}" type="presParOf" srcId="{600174B3-3EC6-4ED8-9A64-BCC193972B36}" destId="{EF7A3F2B-0DDF-464D-BB82-2FD9B2735E45}" srcOrd="1" destOrd="0" presId="urn:microsoft.com/office/officeart/2005/8/layout/hList1"/>
    <dgm:cxn modelId="{AFC87FE0-D73E-47A4-B6BB-BA25003FCA00}" type="presOf" srcId="{3A04E1E2-A022-47CE-8997-EF18827AD0A2}" destId="{EF7A3F2B-0DDF-464D-BB82-2FD9B2735E45}" srcOrd="0" destOrd="0" presId="urn:microsoft.com/office/officeart/2005/8/layout/hList1"/>
    <dgm:cxn modelId="{A0588CB1-FDDE-4AE7-A20B-4CED29D5532E}" type="presOf" srcId="{0BE21049-C28E-4D85-ACC8-3DA172EE2BF3}" destId="{EF7A3F2B-0DDF-464D-BB82-2FD9B2735E45}" srcOrd="0" destOrd="1" presId="urn:microsoft.com/office/officeart/2005/8/layout/hList1"/>
    <dgm:cxn modelId="{068D1E74-68EF-4AB6-840D-58EFB52FB6EF}" type="presOf" srcId="{536A8CC9-ACC9-471F-AD40-374124F659A9}" destId="{EF7A3F2B-0DDF-464D-BB82-2FD9B2735E45}" srcOrd="0" destOrd="2" presId="urn:microsoft.com/office/officeart/2005/8/layout/hList1"/>
    <dgm:cxn modelId="{1EE435FD-EA74-4542-B661-8D864BAFD10F}" type="presOf" srcId="{C473623D-732A-4ABB-8DAB-1785AE3F1943}" destId="{EF7A3F2B-0DDF-464D-BB82-2FD9B2735E45}" srcOrd="0" destOrd="3" presId="urn:microsoft.com/office/officeart/2005/8/layout/hList1"/>
    <dgm:cxn modelId="{7FAF8561-204F-407D-8350-E203A3C7E111}" type="presParOf" srcId="{7CF2E237-A323-4932-9A99-5C3801C407F7}" destId="{74BFF946-DBE8-4C9C-BE94-FFDC86C27C98}" srcOrd="1" destOrd="0" presId="urn:microsoft.com/office/officeart/2005/8/layout/hList1"/>
    <dgm:cxn modelId="{80777A01-5F8B-433D-B4B7-53760CD1776D}" type="presParOf" srcId="{7CF2E237-A323-4932-9A99-5C3801C407F7}" destId="{F09E7C67-D483-4458-8932-ED733A6AD0BE}" srcOrd="2" destOrd="0" presId="urn:microsoft.com/office/officeart/2005/8/layout/hList1"/>
    <dgm:cxn modelId="{A8C2306D-E65D-4E17-B944-D525B6E65FE5}" type="presParOf" srcId="{F09E7C67-D483-4458-8932-ED733A6AD0BE}" destId="{F8668B23-714E-4127-97FC-1CD6337621BE}" srcOrd="0" destOrd="2" presId="urn:microsoft.com/office/officeart/2005/8/layout/hList1"/>
    <dgm:cxn modelId="{F05A33D8-0C1E-496F-9EA1-6FC25ABF8EEA}" type="presOf" srcId="{1E2CC1A7-EE79-4C18-A179-CE42EF3B3F4A}" destId="{F8668B23-714E-4127-97FC-1CD6337621BE}" srcOrd="0" destOrd="0" presId="urn:microsoft.com/office/officeart/2005/8/layout/hList1"/>
    <dgm:cxn modelId="{4ECB803A-FC54-4A99-AA58-7B628C5ECBE3}" type="presParOf" srcId="{F09E7C67-D483-4458-8932-ED733A6AD0BE}" destId="{DBD11FAB-8B7F-4F8A-8171-934118D8A205}" srcOrd="1" destOrd="2" presId="urn:microsoft.com/office/officeart/2005/8/layout/hList1"/>
    <dgm:cxn modelId="{007F8FC8-E829-4869-B2E6-B911AD1062AA}" type="presOf" srcId="{99B048AD-4207-4FBF-AC96-32E95F737103}" destId="{DBD11FAB-8B7F-4F8A-8171-934118D8A205}" srcOrd="0" destOrd="0" presId="urn:microsoft.com/office/officeart/2005/8/layout/hList1"/>
    <dgm:cxn modelId="{C66D9074-E57A-413F-BBBA-F2850C52AFE8}" type="presOf" srcId="{B76110B7-3273-4AC9-8EBC-2AE45B6BB582}" destId="{DBD11FAB-8B7F-4F8A-8171-934118D8A205}" srcOrd="0" destOrd="1" presId="urn:microsoft.com/office/officeart/2005/8/layout/hList1"/>
    <dgm:cxn modelId="{E93A6906-F13E-4B74-9F40-A62C6270A202}" type="presOf" srcId="{0173D5A5-2C9B-4A02-AAE1-93ABD097DECB}" destId="{DBD11FAB-8B7F-4F8A-8171-934118D8A205}" srcOrd="0" destOrd="2" presId="urn:microsoft.com/office/officeart/2005/8/layout/hList1"/>
    <dgm:cxn modelId="{3CA46D3D-3251-4EFB-A8A0-A532B50233C6}" type="presOf" srcId="{7B55B567-43F6-4DC6-9CD3-04E67254817D}" destId="{DBD11FAB-8B7F-4F8A-8171-934118D8A205}" srcOrd="0" destOrd="3" presId="urn:microsoft.com/office/officeart/2005/8/layout/hList1"/>
    <dgm:cxn modelId="{0CB8CE44-BC37-4B81-97F6-80BE0D6FCC42}" type="presParOf" srcId="{7CF2E237-A323-4932-9A99-5C3801C407F7}" destId="{D35F3378-C772-4716-BE81-93512F9BEC82}" srcOrd="3" destOrd="0" presId="urn:microsoft.com/office/officeart/2005/8/layout/hList1"/>
    <dgm:cxn modelId="{7303E8D2-25C7-4E60-B04D-44987BE1F35D}" type="presParOf" srcId="{7CF2E237-A323-4932-9A99-5C3801C407F7}" destId="{AF734243-87E9-4C66-B7B8-A3E0E4E6C1E3}" srcOrd="4" destOrd="0" presId="urn:microsoft.com/office/officeart/2005/8/layout/hList1"/>
    <dgm:cxn modelId="{4BF0916D-2670-4487-98E6-E352F18C0B3E}" type="presParOf" srcId="{AF734243-87E9-4C66-B7B8-A3E0E4E6C1E3}" destId="{85F0829B-F0D0-4040-B2D6-0D289700BD62}" srcOrd="0" destOrd="4" presId="urn:microsoft.com/office/officeart/2005/8/layout/hList1"/>
    <dgm:cxn modelId="{33BC52E5-0AE9-4976-8D93-B92C152DD333}" type="presOf" srcId="{A484B16A-D33B-49BA-80C2-13C962B6C989}" destId="{85F0829B-F0D0-4040-B2D6-0D289700BD62}" srcOrd="0" destOrd="0" presId="urn:microsoft.com/office/officeart/2005/8/layout/hList1"/>
    <dgm:cxn modelId="{72E3B2D8-D5C9-4B66-877F-F74759274B8D}" type="presParOf" srcId="{AF734243-87E9-4C66-B7B8-A3E0E4E6C1E3}" destId="{8E8B5376-0863-491C-83DC-52E304B5A1D3}" srcOrd="1" destOrd="4" presId="urn:microsoft.com/office/officeart/2005/8/layout/hList1"/>
    <dgm:cxn modelId="{0D677A1F-2DDF-45D8-A0C5-7BB84521C033}" type="presOf" srcId="{3FE43A09-7FA9-430A-9A2C-BD8BB8A3FABC}" destId="{8E8B5376-0863-491C-83DC-52E304B5A1D3}" srcOrd="0" destOrd="0" presId="urn:microsoft.com/office/officeart/2005/8/layout/hList1"/>
    <dgm:cxn modelId="{F3507F8C-CBB9-4B5E-8987-45A46FA88546}" type="presOf" srcId="{F8A3BF28-158B-4905-B075-6926063236FF}" destId="{8E8B5376-0863-491C-83DC-52E304B5A1D3}" srcOrd="0" destOrd="1" presId="urn:microsoft.com/office/officeart/2005/8/layout/hList1"/>
    <dgm:cxn modelId="{86FCC35B-BACB-4623-9404-D55C45DF1F99}" type="presOf" srcId="{C8AF5F78-E123-4EDE-BBC6-4C876A285332}" destId="{8E8B5376-0863-491C-83DC-52E304B5A1D3}" srcOrd="0" destOrd="2" presId="urn:microsoft.com/office/officeart/2005/8/layout/hList1"/>
    <dgm:cxn modelId="{D18D03DE-B5BD-469C-93AC-701F79532CD2}" type="presOf" srcId="{E95B04E6-89CC-415D-85F5-E29C8E564EB0}" destId="{8E8B5376-0863-491C-83DC-52E304B5A1D3}" srcOrd="0" destOrd="3" presId="urn:microsoft.com/office/officeart/2005/8/layout/hList1"/>
    <dgm:cxn modelId="{FC5971B2-50BF-48AE-8C28-FDB365600473}" type="presOf" srcId="{693597A6-5187-4CC9-9AA4-9ED91FD3A146}" destId="{8E8B5376-0863-491C-83DC-52E304B5A1D3}" srcOrd="0" destOrd="4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957435" cy="6235065"/>
        <a:chOff x="0" y="0"/>
        <a:chExt cx="9957435" cy="6235065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1385085"/>
          <a:ext cx="3035803" cy="1180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1592" tIns="166624" rIns="291592" bIns="166624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Eclipse</a:t>
          </a:r>
          <a:endParaRPr lang="en-US" altLang="zh-CN"/>
        </a:p>
      </dsp:txBody>
      <dsp:txXfrm>
        <a:off x="0" y="1385085"/>
        <a:ext cx="3035803" cy="1180800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2565885"/>
          <a:ext cx="3035803" cy="228409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免费，开源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小巧，资源占用少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自带插件少，按需安装插件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>
              <a:solidFill>
                <a:schemeClr val="dk1"/>
              </a:solidFill>
            </a:rPr>
            <a:t>Java</a:t>
          </a:r>
          <a:r>
            <a:rPr lang="zh-CN" altLang="en-US" sz="2000">
              <a:solidFill>
                <a:schemeClr val="dk1"/>
              </a:solidFill>
            </a:rPr>
            <a:t>老牌</a:t>
          </a:r>
          <a:r>
            <a:rPr lang="en-US" altLang="zh-CN" sz="2000">
              <a:solidFill>
                <a:schemeClr val="dk1"/>
              </a:solidFill>
            </a:rPr>
            <a:t>IDE</a:t>
          </a:r>
          <a:endParaRPr lang="en-US" altLang="zh-CN" sz="2000">
            <a:solidFill>
              <a:schemeClr val="dk1"/>
            </a:solidFill>
          </a:endParaRPr>
        </a:p>
      </dsp:txBody>
      <dsp:txXfrm>
        <a:off x="0" y="2565885"/>
        <a:ext cx="3035803" cy="2284095"/>
      </dsp:txXfrm>
    </dsp:sp>
    <dsp:sp modelId="{F8668B23-714E-4127-97FC-1CD6337621BE}">
      <dsp:nvSpPr>
        <dsp:cNvPr id="5" name="矩形 4"/>
        <dsp:cNvSpPr/>
      </dsp:nvSpPr>
      <dsp:spPr bwMode="white">
        <a:xfrm>
          <a:off x="3460816" y="1385085"/>
          <a:ext cx="3035803" cy="1180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1592" tIns="166624" rIns="291592" bIns="166624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MyEclipse</a:t>
          </a:r>
          <a:endParaRPr lang="en-US" altLang="zh-CN"/>
        </a:p>
      </dsp:txBody>
      <dsp:txXfrm>
        <a:off x="3460816" y="1385085"/>
        <a:ext cx="3035803" cy="1180800"/>
      </dsp:txXfrm>
    </dsp:sp>
    <dsp:sp modelId="{DBD11FAB-8B7F-4F8A-8171-934118D8A205}">
      <dsp:nvSpPr>
        <dsp:cNvPr id="6" name="矩形 5"/>
        <dsp:cNvSpPr/>
      </dsp:nvSpPr>
      <dsp:spPr bwMode="white">
        <a:xfrm>
          <a:off x="3460816" y="2565885"/>
          <a:ext cx="3035803" cy="228409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06680" tIns="106680" rIns="142240" bIns="160020" anchor="t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基于</a:t>
          </a:r>
          <a:r>
            <a:rPr lang="en-US" altLang="zh-CN" sz="2000">
              <a:solidFill>
                <a:schemeClr val="dk1"/>
              </a:solidFill>
            </a:rPr>
            <a:t>eclipse</a:t>
          </a:r>
          <a:r>
            <a:rPr lang="zh-CN" altLang="en-US" sz="2000">
              <a:solidFill>
                <a:schemeClr val="dk1"/>
              </a:solidFill>
            </a:rPr>
            <a:t>开发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收费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内存占用高，时常卡顿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集成多个插件，体积庞大</a:t>
          </a:r>
          <a:endParaRPr lang="zh-CN" altLang="en-US" sz="2000">
            <a:solidFill>
              <a:schemeClr val="dk1"/>
            </a:solidFill>
          </a:endParaRPr>
        </a:p>
      </dsp:txBody>
      <dsp:txXfrm>
        <a:off x="3460816" y="2565885"/>
        <a:ext cx="3035803" cy="2284095"/>
      </dsp:txXfrm>
    </dsp:sp>
    <dsp:sp modelId="{85F0829B-F0D0-4040-B2D6-0D289700BD62}">
      <dsp:nvSpPr>
        <dsp:cNvPr id="7" name="矩形 6"/>
        <dsp:cNvSpPr/>
      </dsp:nvSpPr>
      <dsp:spPr bwMode="white">
        <a:xfrm>
          <a:off x="6921632" y="1385085"/>
          <a:ext cx="3035803" cy="1180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1592" tIns="166624" rIns="291592" bIns="166624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IntelliJ Idea</a:t>
          </a:r>
          <a:endParaRPr lang="en-US" altLang="zh-CN"/>
        </a:p>
      </dsp:txBody>
      <dsp:txXfrm>
        <a:off x="6921632" y="1385085"/>
        <a:ext cx="3035803" cy="1180800"/>
      </dsp:txXfrm>
    </dsp:sp>
    <dsp:sp modelId="{8E8B5376-0863-491C-83DC-52E304B5A1D3}">
      <dsp:nvSpPr>
        <dsp:cNvPr id="8" name="矩形 7"/>
        <dsp:cNvSpPr/>
      </dsp:nvSpPr>
      <dsp:spPr bwMode="white">
        <a:xfrm>
          <a:off x="6921632" y="2565885"/>
          <a:ext cx="3035803" cy="228409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06680" tIns="106680" rIns="142240" bIns="160020" anchor="t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收费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集成多个插件，体积庞大，但不卡顿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智能代码提示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自带反编译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后起之秀</a:t>
          </a:r>
          <a:endParaRPr lang="zh-CN" altLang="en-US" sz="2000">
            <a:solidFill>
              <a:schemeClr val="dk1"/>
            </a:solidFill>
          </a:endParaRPr>
        </a:p>
      </dsp:txBody>
      <dsp:txXfrm>
        <a:off x="6921632" y="2565885"/>
        <a:ext cx="3035803" cy="2284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35"/>
            </a:lvl1pPr>
            <a:lvl2pPr marL="406400" indent="0" algn="ctr">
              <a:buNone/>
              <a:defRPr sz="1780"/>
            </a:lvl2pPr>
            <a:lvl3pPr marL="812800" indent="0" algn="ctr">
              <a:buNone/>
              <a:defRPr sz="1600"/>
            </a:lvl3pPr>
            <a:lvl4pPr marL="1219200" indent="0" algn="ctr">
              <a:buNone/>
              <a:defRPr sz="1420"/>
            </a:lvl4pPr>
            <a:lvl5pPr marL="1625600" indent="0" algn="ctr">
              <a:buNone/>
              <a:defRPr sz="1420"/>
            </a:lvl5pPr>
            <a:lvl6pPr marL="2032000" indent="0" algn="ctr">
              <a:buNone/>
              <a:defRPr sz="1420"/>
            </a:lvl6pPr>
            <a:lvl7pPr marL="2438400" indent="0" algn="ctr">
              <a:buNone/>
              <a:defRPr sz="1420"/>
            </a:lvl7pPr>
            <a:lvl8pPr marL="2844800" indent="0" algn="ctr">
              <a:buNone/>
              <a:defRPr sz="1420"/>
            </a:lvl8pPr>
            <a:lvl9pPr marL="3251200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3838" y="6350404"/>
            <a:ext cx="2743200" cy="365125"/>
          </a:xfrm>
        </p:spPr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2" b="16423"/>
          <a:stretch>
            <a:fillRect/>
          </a:stretch>
        </p:blipFill>
        <p:spPr>
          <a:xfrm rot="10800000">
            <a:off x="0" y="-4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1pPr>
            <a:lvl2pPr marL="40640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812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56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320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84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448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51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35"/>
            </a:lvl1pPr>
            <a:lvl2pPr marL="406400" indent="0" algn="ctr">
              <a:buNone/>
              <a:defRPr sz="1780"/>
            </a:lvl2pPr>
            <a:lvl3pPr marL="812800" indent="0" algn="ctr">
              <a:buNone/>
              <a:defRPr sz="1600"/>
            </a:lvl3pPr>
            <a:lvl4pPr marL="1219200" indent="0" algn="ctr">
              <a:buNone/>
              <a:defRPr sz="1420"/>
            </a:lvl4pPr>
            <a:lvl5pPr marL="1625600" indent="0" algn="ctr">
              <a:buNone/>
              <a:defRPr sz="1420"/>
            </a:lvl5pPr>
            <a:lvl6pPr marL="2032000" indent="0" algn="ctr">
              <a:buNone/>
              <a:defRPr sz="1420"/>
            </a:lvl6pPr>
            <a:lvl7pPr marL="2438400" indent="0" algn="ctr">
              <a:buNone/>
              <a:defRPr sz="1420"/>
            </a:lvl7pPr>
            <a:lvl8pPr marL="2844800" indent="0" algn="ctr">
              <a:buNone/>
              <a:defRPr sz="1420"/>
            </a:lvl8pPr>
            <a:lvl9pPr marL="3251200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9183838" y="6350404"/>
            <a:ext cx="2743200" cy="365125"/>
          </a:xfrm>
        </p:spPr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1pPr>
            <a:lvl2pPr marL="40640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812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56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320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84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448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51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845"/>
            </a:lvl1pPr>
            <a:lvl2pPr>
              <a:defRPr sz="2490"/>
            </a:lvl2pPr>
            <a:lvl3pPr>
              <a:defRPr sz="2135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2845"/>
            </a:lvl1pPr>
            <a:lvl2pPr marL="406400" indent="0">
              <a:buNone/>
              <a:defRPr sz="2490"/>
            </a:lvl2pPr>
            <a:lvl3pPr marL="812800" indent="0">
              <a:buNone/>
              <a:defRPr sz="2135"/>
            </a:lvl3pPr>
            <a:lvl4pPr marL="1219200" indent="0">
              <a:buNone/>
              <a:defRPr sz="1780"/>
            </a:lvl4pPr>
            <a:lvl5pPr marL="1625600" indent="0">
              <a:buNone/>
              <a:defRPr sz="1780"/>
            </a:lvl5pPr>
            <a:lvl6pPr marL="2032000" indent="0">
              <a:buNone/>
              <a:defRPr sz="1780"/>
            </a:lvl6pPr>
            <a:lvl7pPr marL="2438400" indent="0">
              <a:buNone/>
              <a:defRPr sz="1780"/>
            </a:lvl7pPr>
            <a:lvl8pPr marL="2844800" indent="0">
              <a:buNone/>
              <a:defRPr sz="1780"/>
            </a:lvl8pPr>
            <a:lvl9pPr marL="3251200" indent="0">
              <a:buNone/>
              <a:defRPr sz="17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2" b="16423"/>
          <a:stretch>
            <a:fillRect/>
          </a:stretch>
        </p:blipFill>
        <p:spPr>
          <a:xfrm rot="10800000">
            <a:off x="0" y="-4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845"/>
            </a:lvl1pPr>
            <a:lvl2pPr>
              <a:defRPr sz="2490"/>
            </a:lvl2pPr>
            <a:lvl3pPr>
              <a:defRPr sz="2135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2845"/>
            </a:lvl1pPr>
            <a:lvl2pPr marL="406400" indent="0">
              <a:buNone/>
              <a:defRPr sz="2490"/>
            </a:lvl2pPr>
            <a:lvl3pPr marL="812800" indent="0">
              <a:buNone/>
              <a:defRPr sz="2135"/>
            </a:lvl3pPr>
            <a:lvl4pPr marL="1219200" indent="0">
              <a:buNone/>
              <a:defRPr sz="1780"/>
            </a:lvl4pPr>
            <a:lvl5pPr marL="1625600" indent="0">
              <a:buNone/>
              <a:defRPr sz="1780"/>
            </a:lvl5pPr>
            <a:lvl6pPr marL="2032000" indent="0">
              <a:buNone/>
              <a:defRPr sz="1780"/>
            </a:lvl6pPr>
            <a:lvl7pPr marL="2438400" indent="0">
              <a:buNone/>
              <a:defRPr sz="1780"/>
            </a:lvl7pPr>
            <a:lvl8pPr marL="2844800" indent="0">
              <a:buNone/>
              <a:defRPr sz="1780"/>
            </a:lvl8pPr>
            <a:lvl9pPr marL="3251200" indent="0">
              <a:buNone/>
              <a:defRPr sz="17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7" Type="http://schemas.openxmlformats.org/officeDocument/2006/relationships/theme" Target="../theme/theme2.xml"/><Relationship Id="rId36" Type="http://schemas.openxmlformats.org/officeDocument/2006/relationships/image" Target="../media/image2.png"/><Relationship Id="rId35" Type="http://schemas.openxmlformats.org/officeDocument/2006/relationships/tags" Target="../tags/tag64.xml"/><Relationship Id="rId34" Type="http://schemas.openxmlformats.org/officeDocument/2006/relationships/tags" Target="../tags/tag63.xml"/><Relationship Id="rId33" Type="http://schemas.openxmlformats.org/officeDocument/2006/relationships/tags" Target="../tags/tag62.xml"/><Relationship Id="rId32" Type="http://schemas.openxmlformats.org/officeDocument/2006/relationships/tags" Target="../tags/tag61.xml"/><Relationship Id="rId31" Type="http://schemas.openxmlformats.org/officeDocument/2006/relationships/tags" Target="../tags/tag60.xml"/><Relationship Id="rId30" Type="http://schemas.openxmlformats.org/officeDocument/2006/relationships/tags" Target="../tags/tag59.xml"/><Relationship Id="rId3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93" t="3371" r="226" b="710"/>
          <a:stretch>
            <a:fillRect/>
          </a:stretch>
        </p:blipFill>
        <p:spPr>
          <a:xfrm>
            <a:off x="0" y="1"/>
            <a:ext cx="12192000" cy="6865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812800" rtl="0" eaLnBrk="1" latinLnBrk="0" hangingPunct="1">
        <a:lnSpc>
          <a:spcPct val="90000"/>
        </a:lnSpc>
        <a:spcBef>
          <a:spcPct val="0"/>
        </a:spcBef>
        <a:buNone/>
        <a:defRPr sz="3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0" indent="-203200" algn="l" defTabSz="8128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2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34"/>
            </p:custDataLst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35"/>
            </p:custDataLst>
          </p:nvPr>
        </p:nvPicPr>
        <p:blipFill rotWithShape="1">
          <a:blip r:embed="rId3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93" t="3371" r="226" b="710"/>
          <a:stretch>
            <a:fillRect/>
          </a:stretch>
        </p:blipFill>
        <p:spPr>
          <a:xfrm>
            <a:off x="0" y="1"/>
            <a:ext cx="12192000" cy="6865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</p:sldLayoutIdLst>
  <p:timing>
    <p:tnLst>
      <p:par>
        <p:cTn id="1" dur="indefinite" restart="never" nodeType="tmRoot"/>
      </p:par>
    </p:tnLst>
  </p:timing>
  <p:txStyles>
    <p:titleStyle>
      <a:lvl1pPr algn="l" defTabSz="812800" rtl="0" eaLnBrk="1" latinLnBrk="0" hangingPunct="1">
        <a:lnSpc>
          <a:spcPct val="90000"/>
        </a:lnSpc>
        <a:spcBef>
          <a:spcPct val="0"/>
        </a:spcBef>
        <a:buNone/>
        <a:defRPr sz="3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0" indent="-203200" algn="l" defTabSz="8128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2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jpeg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oracle.com/java/technologies/javase-downloads.html" TargetMode="Externa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jvmoutofmemory/JavaClassPPT" TargetMode="External"/><Relationship Id="rId1" Type="http://schemas.openxmlformats.org/officeDocument/2006/relationships/hyperlink" Target="https://github.com/jvmoutofmemory/JavaCla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5476"/>
          <a:stretch>
            <a:fillRect/>
          </a:stretch>
        </p:blipFill>
        <p:spPr>
          <a:xfrm>
            <a:off x="0" y="0"/>
            <a:ext cx="1222377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223776" cy="5046133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5342" y="2192218"/>
            <a:ext cx="11221316" cy="1787227"/>
            <a:chOff x="64128" y="1847118"/>
            <a:chExt cx="7838498" cy="2010631"/>
          </a:xfrm>
        </p:grpSpPr>
        <p:sp>
          <p:nvSpPr>
            <p:cNvPr id="8" name="矩形 7"/>
            <p:cNvSpPr/>
            <p:nvPr/>
          </p:nvSpPr>
          <p:spPr>
            <a:xfrm>
              <a:off x="64128" y="1847118"/>
              <a:ext cx="7838498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全面</a:t>
              </a:r>
              <a:r>
                <a:rPr lang="en-US" altLang="zh-CN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Java</a:t>
              </a:r>
              <a:r>
                <a:rPr lang="zh-CN" altLang="en-US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系列教程之</a:t>
              </a:r>
              <a:endParaRPr lang="zh-CN" altLang="en-US" sz="64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</a:endParaRPr>
            </a:p>
            <a:p>
              <a:pPr algn="ctr"/>
              <a:r>
                <a:rPr lang="zh-CN" altLang="en-US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48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Java</a:t>
              </a:r>
              <a:r>
                <a:rPr lang="zh-CN" altLang="en-US" sz="48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基础</a:t>
              </a:r>
              <a:endParaRPr lang="zh-CN" altLang="en-US" sz="64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</a:endParaRPr>
            </a:p>
            <a:p>
              <a:pPr algn="ctr"/>
              <a:endParaRPr lang="zh-CN" altLang="en-US" sz="64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0423" y="3271208"/>
              <a:ext cx="7125908" cy="5865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5" dirty="0">
                  <a:solidFill>
                    <a:prstClr val="white">
                      <a:lumMod val="85000"/>
                    </a:prst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endParaRPr lang="zh-CN" altLang="en-US" sz="1420" dirty="0">
                <a:solidFill>
                  <a:prstClr val="white">
                    <a:lumMod val="85000"/>
                  </a:prst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156388" y="3292868"/>
              <a:ext cx="5653975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092217" y="3790986"/>
            <a:ext cx="3086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--Java</a:t>
            </a:r>
            <a:r>
              <a:rPr lang="zh-CN" altLang="en-US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课堂出品</a:t>
            </a:r>
            <a:endParaRPr lang="zh-CN" altLang="en-US" sz="3200" dirty="0">
              <a:solidFill>
                <a:schemeClr val="bg1"/>
              </a:solidFill>
              <a:latin typeface="方正大标宋简体" panose="03000509000000000000" pitchFamily="2" charset="-122"/>
              <a:ea typeface="方正大标宋简体" panose="03000509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1185826" y="2010562"/>
            <a:ext cx="8929020" cy="2517404"/>
            <a:chOff x="1185826" y="2010562"/>
            <a:chExt cx="8929020" cy="2517404"/>
          </a:xfrm>
        </p:grpSpPr>
        <p:sp>
          <p:nvSpPr>
            <p:cNvPr id="25" name="矩形 24"/>
            <p:cNvSpPr/>
            <p:nvPr/>
          </p:nvSpPr>
          <p:spPr>
            <a:xfrm>
              <a:off x="4602833" y="2078295"/>
              <a:ext cx="5512013" cy="560682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我们要做什么</a:t>
              </a:r>
              <a:endPara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02833" y="3022790"/>
              <a:ext cx="5512012" cy="560682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开发环境安装</a:t>
              </a:r>
              <a:endPara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02833" y="3967284"/>
              <a:ext cx="5512012" cy="560682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数据和表达式</a:t>
              </a:r>
              <a:endPara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85826" y="2010562"/>
              <a:ext cx="240419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020"/>
                </a:lnSpc>
              </a:pPr>
              <a:r>
                <a:rPr lang="zh-CN" altLang="en-US" sz="7110" dirty="0">
                  <a:solidFill>
                    <a:srgbClr val="0070C0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目录</a:t>
              </a:r>
              <a:endParaRPr lang="en-US" altLang="zh-CN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  <a:p>
              <a:pPr algn="ctr">
                <a:lnSpc>
                  <a:spcPts val="3020"/>
                </a:lnSpc>
              </a:pPr>
              <a:r>
                <a:rPr lang="en-US" altLang="zh-CN" sz="3555" dirty="0">
                  <a:solidFill>
                    <a:prstClr val="white">
                      <a:lumMod val="65000"/>
                    </a:prst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contents</a:t>
              </a:r>
              <a:endParaRPr lang="zh-CN" altLang="en-US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465079" y="2959571"/>
              <a:ext cx="826822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465079" y="3903990"/>
              <a:ext cx="826822" cy="419684"/>
              <a:chOff x="1485616" y="1015069"/>
              <a:chExt cx="1557519" cy="790575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4602833" y="2074758"/>
              <a:ext cx="5512012" cy="560682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简介</a:t>
              </a:r>
              <a:endPara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5079" y="2017823"/>
              <a:ext cx="826822" cy="419684"/>
              <a:chOff x="1485616" y="1015069"/>
              <a:chExt cx="1557519" cy="790575"/>
            </a:xfrm>
          </p:grpSpPr>
          <p:sp>
            <p:nvSpPr>
              <p:cNvPr id="37" name="等腰三角形 36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8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4465079" y="2021361"/>
              <a:ext cx="826822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44" name="等腰三角形 43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5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Ins="160000" bIns="96000" rtlCol="0" anchor="ctr"/>
              <a:lstStyle/>
              <a:p>
                <a:pPr algn="ctr"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758221" cy="706755"/>
            <a:chOff x="12254709" y="219953"/>
            <a:chExt cx="2758221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12153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Java</a:t>
              </a:r>
              <a:r>
                <a:rPr lang="zh-CN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简介</a:t>
              </a:r>
              <a:endParaRPr lang="zh-CN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605042" y="1000792"/>
            <a:ext cx="0" cy="5581745"/>
          </a:xfrm>
          <a:prstGeom prst="line">
            <a:avLst/>
          </a:prstGeom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5" name="任意多边形 34"/>
          <p:cNvSpPr/>
          <p:nvPr>
            <p:custDataLst>
              <p:tags r:id="rId2"/>
            </p:custDataLst>
          </p:nvPr>
        </p:nvSpPr>
        <p:spPr>
          <a:xfrm>
            <a:off x="605155" y="2557145"/>
            <a:ext cx="680085" cy="834390"/>
          </a:xfrm>
          <a:custGeom>
            <a:avLst/>
            <a:gdLst>
              <a:gd name="connsiteX0" fmla="*/ 0 w 580293"/>
              <a:gd name="connsiteY0" fmla="*/ 0 h 712177"/>
              <a:gd name="connsiteX1" fmla="*/ 580293 w 580293"/>
              <a:gd name="connsiteY1" fmla="*/ 298119 h 712177"/>
              <a:gd name="connsiteX2" fmla="*/ 580293 w 580293"/>
              <a:gd name="connsiteY2" fmla="*/ 712177 h 712177"/>
              <a:gd name="connsiteX3" fmla="*/ 0 w 580293"/>
              <a:gd name="connsiteY3" fmla="*/ 414058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93" h="712177">
                <a:moveTo>
                  <a:pt x="0" y="0"/>
                </a:moveTo>
                <a:lnTo>
                  <a:pt x="580293" y="298119"/>
                </a:lnTo>
                <a:lnTo>
                  <a:pt x="580293" y="712177"/>
                </a:lnTo>
                <a:lnTo>
                  <a:pt x="0" y="414058"/>
                </a:lnTo>
                <a:close/>
              </a:path>
            </a:pathLst>
          </a:custGeom>
          <a:solidFill>
            <a:srgbClr val="3498DB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2000"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75" name="文本框 74"/>
          <p:cNvSpPr txBox="1"/>
          <p:nvPr>
            <p:custDataLst>
              <p:tags r:id="rId3"/>
            </p:custDataLst>
          </p:nvPr>
        </p:nvSpPr>
        <p:spPr>
          <a:xfrm>
            <a:off x="1413510" y="2877820"/>
            <a:ext cx="6139180" cy="53467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rgbClr val="69A35B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面向对象</a:t>
            </a:r>
            <a:endParaRPr lang="en-US" altLang="zh-CN" sz="1200" spc="150">
              <a:solidFill>
                <a:srgbClr val="3498DB"/>
              </a:solidFill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63" name="任意多边形 62"/>
          <p:cNvSpPr/>
          <p:nvPr>
            <p:custDataLst>
              <p:tags r:id="rId4"/>
            </p:custDataLst>
          </p:nvPr>
        </p:nvSpPr>
        <p:spPr>
          <a:xfrm>
            <a:off x="605155" y="3433445"/>
            <a:ext cx="680085" cy="834390"/>
          </a:xfrm>
          <a:custGeom>
            <a:avLst/>
            <a:gdLst>
              <a:gd name="connsiteX0" fmla="*/ 0 w 580293"/>
              <a:gd name="connsiteY0" fmla="*/ 0 h 712177"/>
              <a:gd name="connsiteX1" fmla="*/ 580293 w 580293"/>
              <a:gd name="connsiteY1" fmla="*/ 298119 h 712177"/>
              <a:gd name="connsiteX2" fmla="*/ 580293 w 580293"/>
              <a:gd name="connsiteY2" fmla="*/ 712177 h 712177"/>
              <a:gd name="connsiteX3" fmla="*/ 0 w 580293"/>
              <a:gd name="connsiteY3" fmla="*/ 414058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93" h="712177">
                <a:moveTo>
                  <a:pt x="0" y="0"/>
                </a:moveTo>
                <a:lnTo>
                  <a:pt x="580293" y="298119"/>
                </a:lnTo>
                <a:lnTo>
                  <a:pt x="580293" y="712177"/>
                </a:lnTo>
                <a:lnTo>
                  <a:pt x="0" y="414058"/>
                </a:lnTo>
                <a:close/>
              </a:path>
            </a:pathLst>
          </a:custGeom>
          <a:solidFill>
            <a:srgbClr val="1AA3AA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2000"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76" name="文本框 75"/>
          <p:cNvSpPr txBox="1"/>
          <p:nvPr>
            <p:custDataLst>
              <p:tags r:id="rId5"/>
            </p:custDataLst>
          </p:nvPr>
        </p:nvSpPr>
        <p:spPr>
          <a:xfrm>
            <a:off x="1413510" y="3757930"/>
            <a:ext cx="6139180" cy="53467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rgbClr val="1AA3AA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跨平台</a:t>
            </a:r>
            <a:r>
              <a:rPr lang="en-US" altLang="zh-CN" sz="1200" spc="150">
                <a:solidFill>
                  <a:srgbClr val="1AA3AA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, Write Once, Run Anywhere</a:t>
            </a:r>
            <a:endParaRPr lang="en-US" altLang="zh-CN" sz="1200" spc="150">
              <a:solidFill>
                <a:srgbClr val="1AA3AA"/>
              </a:solidFill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69" name="任意多边形 68"/>
          <p:cNvSpPr/>
          <p:nvPr>
            <p:custDataLst>
              <p:tags r:id="rId6"/>
            </p:custDataLst>
          </p:nvPr>
        </p:nvSpPr>
        <p:spPr>
          <a:xfrm>
            <a:off x="605155" y="4312920"/>
            <a:ext cx="680085" cy="834390"/>
          </a:xfrm>
          <a:custGeom>
            <a:avLst/>
            <a:gdLst>
              <a:gd name="connsiteX0" fmla="*/ 0 w 580293"/>
              <a:gd name="connsiteY0" fmla="*/ 0 h 712177"/>
              <a:gd name="connsiteX1" fmla="*/ 580293 w 580293"/>
              <a:gd name="connsiteY1" fmla="*/ 298119 h 712177"/>
              <a:gd name="connsiteX2" fmla="*/ 580293 w 580293"/>
              <a:gd name="connsiteY2" fmla="*/ 712177 h 712177"/>
              <a:gd name="connsiteX3" fmla="*/ 0 w 580293"/>
              <a:gd name="connsiteY3" fmla="*/ 414058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93" h="712177">
                <a:moveTo>
                  <a:pt x="0" y="0"/>
                </a:moveTo>
                <a:lnTo>
                  <a:pt x="580293" y="298119"/>
                </a:lnTo>
                <a:lnTo>
                  <a:pt x="580293" y="712177"/>
                </a:lnTo>
                <a:lnTo>
                  <a:pt x="0" y="414058"/>
                </a:lnTo>
                <a:close/>
              </a:path>
            </a:pathLst>
          </a:custGeom>
          <a:solidFill>
            <a:srgbClr val="69A35B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2000"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77" name="文本框 76"/>
          <p:cNvSpPr txBox="1"/>
          <p:nvPr>
            <p:custDataLst>
              <p:tags r:id="rId7"/>
            </p:custDataLst>
          </p:nvPr>
        </p:nvSpPr>
        <p:spPr>
          <a:xfrm>
            <a:off x="1413510" y="4641850"/>
            <a:ext cx="6139180" cy="53467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rgbClr val="69A35B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解释型语言</a:t>
            </a:r>
            <a:endParaRPr lang="zh-CN" altLang="en-US" sz="1200" spc="150">
              <a:solidFill>
                <a:srgbClr val="69A35B"/>
              </a:solidFill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8"/>
            </p:custDataLst>
          </p:nvPr>
        </p:nvSpPr>
        <p:spPr>
          <a:xfrm>
            <a:off x="605155" y="1680845"/>
            <a:ext cx="680085" cy="834390"/>
          </a:xfrm>
          <a:custGeom>
            <a:avLst/>
            <a:gdLst>
              <a:gd name="connsiteX0" fmla="*/ 0 w 580293"/>
              <a:gd name="connsiteY0" fmla="*/ 0 h 712177"/>
              <a:gd name="connsiteX1" fmla="*/ 580293 w 580293"/>
              <a:gd name="connsiteY1" fmla="*/ 298119 h 712177"/>
              <a:gd name="connsiteX2" fmla="*/ 580293 w 580293"/>
              <a:gd name="connsiteY2" fmla="*/ 712177 h 712177"/>
              <a:gd name="connsiteX3" fmla="*/ 0 w 580293"/>
              <a:gd name="connsiteY3" fmla="*/ 414058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93" h="712177">
                <a:moveTo>
                  <a:pt x="0" y="0"/>
                </a:moveTo>
                <a:lnTo>
                  <a:pt x="580293" y="298119"/>
                </a:lnTo>
                <a:lnTo>
                  <a:pt x="580293" y="712177"/>
                </a:lnTo>
                <a:lnTo>
                  <a:pt x="0" y="414058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2000"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1413510" y="2002155"/>
            <a:ext cx="6139180" cy="53467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rgbClr val="1F74AD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1991</a:t>
            </a:r>
            <a:r>
              <a:rPr lang="zh-CN" altLang="en-US" sz="1200" spc="150">
                <a:solidFill>
                  <a:srgbClr val="1F74AD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年由</a:t>
            </a:r>
            <a:r>
              <a:rPr lang="en-US" altLang="zh-CN" sz="1200" spc="150">
                <a:solidFill>
                  <a:srgbClr val="1F74AD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Sun Microsystems </a:t>
            </a:r>
            <a:r>
              <a:rPr lang="zh-CN" altLang="en-US" sz="1200" spc="150">
                <a:solidFill>
                  <a:srgbClr val="1F74AD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公司的 </a:t>
            </a:r>
            <a:r>
              <a:rPr lang="en-US" altLang="zh-CN" sz="1200" spc="150">
                <a:solidFill>
                  <a:srgbClr val="1F74AD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James Gosling </a:t>
            </a:r>
            <a:r>
              <a:rPr lang="zh-CN" altLang="en-US" sz="1200" spc="150">
                <a:solidFill>
                  <a:srgbClr val="1F74AD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创建。</a:t>
            </a:r>
            <a:endParaRPr lang="zh-CN" altLang="en-US" sz="1200" spc="150">
              <a:solidFill>
                <a:srgbClr val="1F74AD"/>
              </a:solidFill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12" name="任意多边形 11"/>
          <p:cNvSpPr/>
          <p:nvPr>
            <p:custDataLst>
              <p:tags r:id="rId10"/>
            </p:custDataLst>
          </p:nvPr>
        </p:nvSpPr>
        <p:spPr>
          <a:xfrm>
            <a:off x="610235" y="5303520"/>
            <a:ext cx="680085" cy="834390"/>
          </a:xfrm>
          <a:custGeom>
            <a:avLst/>
            <a:gdLst>
              <a:gd name="connsiteX0" fmla="*/ 0 w 580293"/>
              <a:gd name="connsiteY0" fmla="*/ 0 h 712177"/>
              <a:gd name="connsiteX1" fmla="*/ 580293 w 580293"/>
              <a:gd name="connsiteY1" fmla="*/ 298119 h 712177"/>
              <a:gd name="connsiteX2" fmla="*/ 580293 w 580293"/>
              <a:gd name="connsiteY2" fmla="*/ 712177 h 712177"/>
              <a:gd name="connsiteX3" fmla="*/ 0 w 580293"/>
              <a:gd name="connsiteY3" fmla="*/ 414058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93" h="712177">
                <a:moveTo>
                  <a:pt x="0" y="0"/>
                </a:moveTo>
                <a:lnTo>
                  <a:pt x="580293" y="298119"/>
                </a:lnTo>
                <a:lnTo>
                  <a:pt x="580293" y="712177"/>
                </a:lnTo>
                <a:lnTo>
                  <a:pt x="0" y="4140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2000"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418590" y="5632450"/>
            <a:ext cx="6139180" cy="53467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rgbClr val="ED7D31"/>
                </a:solidFill>
                <a:latin typeface="Arial" panose="02080604020202020204" pitchFamily="34" charset="0"/>
                <a:ea typeface="微软雅黑" panose="020B0503020204020204" charset="-122"/>
                <a:sym typeface="Arial" panose="02080604020202020204" pitchFamily="34" charset="0"/>
              </a:rPr>
              <a:t>多线程</a:t>
            </a:r>
            <a:endParaRPr lang="zh-CN" altLang="en-US" sz="1200" spc="150">
              <a:solidFill>
                <a:srgbClr val="ED7D31"/>
              </a:solidFill>
              <a:latin typeface="Arial" panose="02080604020202020204" pitchFamily="34" charset="0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pic>
        <p:nvPicPr>
          <p:cNvPr id="2" name="图片 1" descr="66b0eb1937c67b0559deef3693afeda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6135" y="2082800"/>
            <a:ext cx="4956810" cy="371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847090" y="1829435"/>
            <a:ext cx="3585210" cy="375729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-285750" algn="just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rPr>
              <a:t>开发Java需要JDK。JDK全称Java Development Kit(Java开发套件), 是整个Java开发的核心工具包。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80604020202020204" pitchFamily="34" charset="0"/>
              <a:ea typeface="微软雅黑" panose="020B0503020204020204" charset="-122"/>
            </a:endParaRPr>
          </a:p>
          <a:p>
            <a:pPr marL="0" lvl="0" indent="-285750" algn="just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rPr>
              <a:t>各版本JDK发布年份及特性如右图。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973320" y="1293495"/>
          <a:ext cx="6511290" cy="4893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430"/>
                <a:gridCol w="2170430"/>
                <a:gridCol w="2170430"/>
              </a:tblGrid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新特性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首次推出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内部类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集合框架，</a:t>
                      </a:r>
                      <a:r>
                        <a:rPr lang="en-US" altLang="zh-CN"/>
                        <a:t>Swing</a:t>
                      </a:r>
                      <a:r>
                        <a:rPr lang="zh-CN" altLang="en-US"/>
                        <a:t>图形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声音框架</a:t>
                      </a:r>
                      <a:endParaRPr lang="zh-CN" alt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断言、</a:t>
                      </a:r>
                      <a:r>
                        <a:rPr lang="en-US" altLang="zh-CN"/>
                        <a:t>XML</a:t>
                      </a:r>
                      <a:r>
                        <a:rPr lang="zh-CN" altLang="en-US"/>
                        <a:t>支持、正则表达式</a:t>
                      </a:r>
                      <a:endParaRPr lang="zh-CN" altLang="en-US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泛型、</a:t>
                      </a:r>
                      <a:r>
                        <a:rPr lang="en-US" altLang="zh-CN"/>
                        <a:t>for-each</a:t>
                      </a:r>
                      <a:r>
                        <a:rPr lang="zh-CN" altLang="en-US"/>
                        <a:t>循环、自动装箱、枚举、注释、变长参数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GUI</a:t>
                      </a:r>
                      <a:r>
                        <a:rPr lang="zh-CN" altLang="en-US"/>
                        <a:t>更新、大量库更新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switch</a:t>
                      </a:r>
                      <a:r>
                        <a:rPr lang="zh-CN" altLang="en-US"/>
                        <a:t>支持</a:t>
                      </a:r>
                      <a:r>
                        <a:rPr lang="en-US" altLang="zh-CN"/>
                        <a:t>String</a:t>
                      </a:r>
                      <a:endParaRPr lang="en-US" altLang="zh-CN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JavaFX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lambda</a:t>
                      </a:r>
                      <a:r>
                        <a:rPr lang="zh-CN" altLang="en-US"/>
                        <a:t>、日期时间</a:t>
                      </a:r>
                      <a:r>
                        <a:rPr lang="en-US" altLang="zh-CN"/>
                        <a:t>API</a:t>
                      </a:r>
                      <a:endParaRPr lang="en-US" altLang="zh-CN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模块化系统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0" y="-12829"/>
            <a:ext cx="12192000" cy="10160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Tx/>
            </a:pPr>
            <a:endParaRPr kumimoji="1"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50520" y="241300"/>
            <a:ext cx="11490960" cy="508004"/>
          </a:xfrm>
          <a:prstGeom prst="rect">
            <a:avLst/>
          </a:prstGeom>
          <a:noFill/>
        </p:spPr>
        <p:txBody>
          <a:bodyPr wrap="square" lIns="101600" tIns="38100" rIns="76200" bIns="38100" rtlCol="0" anchor="ctr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None/>
            </a:pPr>
            <a:r>
              <a:rPr lang="zh-CN" altLang="en-US" sz="2800" b="1" spc="3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</a:rPr>
              <a:t>开发环境安装</a:t>
            </a:r>
            <a:endParaRPr lang="zh-CN" altLang="en-US" sz="2800" b="1" spc="300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867566" cy="706755"/>
            <a:chOff x="12254709" y="219953"/>
            <a:chExt cx="3867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3230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开发环境安装</a:t>
              </a:r>
              <a:endParaRPr lang="zh-CN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92150" y="1130935"/>
            <a:ext cx="108889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· </a:t>
            </a:r>
            <a:r>
              <a:rPr lang="zh-CN" altLang="en-US"/>
              <a:t>去网站 </a:t>
            </a:r>
            <a:r>
              <a:rPr lang="zh-CN" altLang="en-US">
                <a:hlinkClick r:id="rId1" action="ppaction://hlinkfile"/>
              </a:rPr>
              <a:t>https://www.oracle.com/java/technologies/javase-downloads.html</a:t>
            </a:r>
            <a:r>
              <a:rPr lang="zh-CN" altLang="en-US"/>
              <a:t>下载对应版本和平台的</a:t>
            </a:r>
            <a:r>
              <a:rPr lang="en-US" altLang="zh-CN"/>
              <a:t>JDK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· JDK</a:t>
            </a:r>
            <a:r>
              <a:rPr lang="zh-CN" altLang="en-US"/>
              <a:t>安装及环境设置</a:t>
            </a:r>
            <a:r>
              <a:rPr lang="en-US" altLang="zh-CN"/>
              <a:t>Demo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5518150" y="2345055"/>
            <a:ext cx="1809750" cy="180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 ME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3794125" y="2345055"/>
            <a:ext cx="1809750" cy="180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 EE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4495800" y="1141730"/>
            <a:ext cx="1809750" cy="180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 SE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867566" cy="706755"/>
            <a:chOff x="12254709" y="219953"/>
            <a:chExt cx="3867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3230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开发工具安装</a:t>
              </a:r>
              <a:endParaRPr lang="zh-CN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92150" y="1130935"/>
            <a:ext cx="108889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2" name="图示 1"/>
          <p:cNvGraphicFramePr/>
          <p:nvPr/>
        </p:nvGraphicFramePr>
        <p:xfrm>
          <a:off x="1174115" y="419100"/>
          <a:ext cx="9957435" cy="623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867566" cy="706755"/>
            <a:chOff x="12254709" y="219953"/>
            <a:chExt cx="3867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3230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开发工具安装</a:t>
              </a:r>
              <a:endParaRPr lang="zh-CN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92150" y="1130935"/>
            <a:ext cx="108889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Eclipse</a:t>
            </a:r>
            <a:r>
              <a:rPr lang="zh-CN" altLang="en-US"/>
              <a:t>安装</a:t>
            </a:r>
            <a:r>
              <a:rPr lang="en-US" altLang="zh-CN"/>
              <a:t>Demo</a:t>
            </a:r>
            <a:r>
              <a:rPr lang="en-US" altLang="en-US"/>
              <a:t>、IntelliJ Idea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Hello World 程序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en-US"/>
              <a:t>源代码地址:  </a:t>
            </a:r>
            <a:r>
              <a:rPr lang="en-US" altLang="en-US">
                <a:hlinkClick r:id="rId1" tooltip="" action="ppaction://hlinkfile"/>
              </a:rPr>
              <a:t>https://github.com/jvmoutofmemory/JavaClass</a:t>
            </a:r>
            <a:endParaRPr lang="en-US" altLang="en-US">
              <a:hlinkClick r:id="rId1" tooltip="" action="ppaction://hlinkfile"/>
            </a:endParaRPr>
          </a:p>
          <a:p>
            <a:endParaRPr lang="en-US" altLang="en-US">
              <a:hlinkClick r:id="rId1" tooltip="" action="ppaction://hlinkfile"/>
            </a:endParaRPr>
          </a:p>
          <a:p>
            <a:r>
              <a:rPr lang="" altLang="en-US"/>
              <a:t>PPT地址:  </a:t>
            </a:r>
            <a:r>
              <a:rPr lang="" altLang="en-US">
                <a:hlinkClick r:id="rId2" tooltip="" action="ppaction://hlinkfile"/>
              </a:rPr>
              <a:t>https://github.com/jvmoutofmemory/JavaClassPPT</a:t>
            </a:r>
            <a:endParaRPr lang="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练习</a:t>
              </a:r>
              <a:endParaRPr lang="en-US" altLang="zh-CN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92150" y="1130935"/>
            <a:ext cx="108889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在自己电脑安装JDK并配置好环境变量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在自己电脑安装 eclipse 或 IntelliJ Idea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编写并成功运行 HelloWorld 程序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15572"/>
          <a:stretch>
            <a:fillRect/>
          </a:stretch>
        </p:blipFill>
        <p:spPr>
          <a:xfrm>
            <a:off x="0" y="-8468"/>
            <a:ext cx="13751748" cy="686646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88142" y="761073"/>
            <a:ext cx="4918381" cy="4918381"/>
            <a:chOff x="-197370" y="277973"/>
            <a:chExt cx="5951241" cy="5951241"/>
          </a:xfrm>
        </p:grpSpPr>
        <p:grpSp>
          <p:nvGrpSpPr>
            <p:cNvPr id="6" name="组合 5"/>
            <p:cNvGrpSpPr/>
            <p:nvPr/>
          </p:nvGrpSpPr>
          <p:grpSpPr>
            <a:xfrm>
              <a:off x="-197370" y="277973"/>
              <a:ext cx="5951241" cy="5951241"/>
              <a:chOff x="388364" y="486447"/>
              <a:chExt cx="5951241" cy="595124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94703" y="1000374"/>
                <a:ext cx="4538565" cy="4538565"/>
              </a:xfrm>
              <a:prstGeom prst="ellips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51154" y="2026214"/>
                <a:ext cx="2871705" cy="2871705"/>
              </a:xfrm>
              <a:prstGeom prst="ellipse">
                <a:avLst/>
              </a:prstGeom>
              <a:solidFill>
                <a:srgbClr val="017B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88364" y="486447"/>
                <a:ext cx="5951241" cy="595124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8094890">
                <a:off x="4545659" y="4505296"/>
                <a:ext cx="1164892" cy="1057872"/>
              </a:xfrm>
              <a:prstGeom prst="triangl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72914" y="2591872"/>
              <a:ext cx="3148414" cy="1228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JhengHei Light" panose="020B0304030504040204" pitchFamily="34" charset="-122"/>
                </a:rPr>
                <a:t>Thanks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443058" y="4117996"/>
            <a:ext cx="4138288" cy="41382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116478348"/>
</p:tagLst>
</file>

<file path=ppt/tags/tag10.xml><?xml version="1.0" encoding="utf-8"?>
<p:tagLst xmlns:p="http://schemas.openxmlformats.org/presentationml/2006/main">
  <p:tag name="REFSHAPE" val="116481068"/>
</p:tagLst>
</file>

<file path=ppt/tags/tag11.xml><?xml version="1.0" encoding="utf-8"?>
<p:tagLst xmlns:p="http://schemas.openxmlformats.org/presentationml/2006/main">
  <p:tag name="REFSHAPE" val="116480796"/>
</p:tagLst>
</file>

<file path=ppt/tags/tag12.xml><?xml version="1.0" encoding="utf-8"?>
<p:tagLst xmlns:p="http://schemas.openxmlformats.org/presentationml/2006/main">
  <p:tag name="REFSHAPE" val="116481340"/>
</p:tagLst>
</file>

<file path=ppt/tags/tag13.xml><?xml version="1.0" encoding="utf-8"?>
<p:tagLst xmlns:p="http://schemas.openxmlformats.org/presentationml/2006/main">
  <p:tag name="REFSHAPE" val="116481204"/>
</p:tagLst>
</file>

<file path=ppt/tags/tag14.xml><?xml version="1.0" encoding="utf-8"?>
<p:tagLst xmlns:p="http://schemas.openxmlformats.org/presentationml/2006/main">
  <p:tag name="REFSHAPE" val="116480932"/>
</p:tagLst>
</file>

<file path=ppt/tags/tag15.xml><?xml version="1.0" encoding="utf-8"?>
<p:tagLst xmlns:p="http://schemas.openxmlformats.org/presentationml/2006/main">
  <p:tag name="REFSHAPE" val="116481748"/>
</p:tagLst>
</file>

<file path=ppt/tags/tag16.xml><?xml version="1.0" encoding="utf-8"?>
<p:tagLst xmlns:p="http://schemas.openxmlformats.org/presentationml/2006/main">
  <p:tag name="REFSHAPE" val="116481476"/>
</p:tagLst>
</file>

<file path=ppt/tags/tag17.xml><?xml version="1.0" encoding="utf-8"?>
<p:tagLst xmlns:p="http://schemas.openxmlformats.org/presentationml/2006/main">
  <p:tag name="REFSHAPE" val="116482020"/>
</p:tagLst>
</file>

<file path=ppt/tags/tag18.xml><?xml version="1.0" encoding="utf-8"?>
<p:tagLst xmlns:p="http://schemas.openxmlformats.org/presentationml/2006/main">
  <p:tag name="REFSHAPE" val="116481884"/>
</p:tagLst>
</file>

<file path=ppt/tags/tag19.xml><?xml version="1.0" encoding="utf-8"?>
<p:tagLst xmlns:p="http://schemas.openxmlformats.org/presentationml/2006/main">
  <p:tag name="REFSHAPE" val="116481612"/>
</p:tagLst>
</file>

<file path=ppt/tags/tag2.xml><?xml version="1.0" encoding="utf-8"?>
<p:tagLst xmlns:p="http://schemas.openxmlformats.org/presentationml/2006/main">
  <p:tag name="REFSHAPE" val="116478484"/>
</p:tagLst>
</file>

<file path=ppt/tags/tag20.xml><?xml version="1.0" encoding="utf-8"?>
<p:tagLst xmlns:p="http://schemas.openxmlformats.org/presentationml/2006/main">
  <p:tag name="REFSHAPE" val="116482428"/>
</p:tagLst>
</file>

<file path=ppt/tags/tag21.xml><?xml version="1.0" encoding="utf-8"?>
<p:tagLst xmlns:p="http://schemas.openxmlformats.org/presentationml/2006/main">
  <p:tag name="REFSHAPE" val="116482564"/>
</p:tagLst>
</file>

<file path=ppt/tags/tag22.xml><?xml version="1.0" encoding="utf-8"?>
<p:tagLst xmlns:p="http://schemas.openxmlformats.org/presentationml/2006/main">
  <p:tag name="REFSHAPE" val="116482156"/>
</p:tagLst>
</file>

<file path=ppt/tags/tag23.xml><?xml version="1.0" encoding="utf-8"?>
<p:tagLst xmlns:p="http://schemas.openxmlformats.org/presentationml/2006/main">
  <p:tag name="REFSHAPE" val="116482836"/>
</p:tagLst>
</file>

<file path=ppt/tags/tag24.xml><?xml version="1.0" encoding="utf-8"?>
<p:tagLst xmlns:p="http://schemas.openxmlformats.org/presentationml/2006/main">
  <p:tag name="REFSHAPE" val="116482700"/>
</p:tagLst>
</file>

<file path=ppt/tags/tag25.xml><?xml version="1.0" encoding="utf-8"?>
<p:tagLst xmlns:p="http://schemas.openxmlformats.org/presentationml/2006/main">
  <p:tag name="REFSHAPE" val="116482292"/>
</p:tagLst>
</file>

<file path=ppt/tags/tag26.xml><?xml version="1.0" encoding="utf-8"?>
<p:tagLst xmlns:p="http://schemas.openxmlformats.org/presentationml/2006/main">
  <p:tag name="REFSHAPE" val="116483244"/>
</p:tagLst>
</file>

<file path=ppt/tags/tag27.xml><?xml version="1.0" encoding="utf-8"?>
<p:tagLst xmlns:p="http://schemas.openxmlformats.org/presentationml/2006/main">
  <p:tag name="REFSHAPE" val="116483380"/>
</p:tagLst>
</file>

<file path=ppt/tags/tag28.xml><?xml version="1.0" encoding="utf-8"?>
<p:tagLst xmlns:p="http://schemas.openxmlformats.org/presentationml/2006/main">
  <p:tag name="REFSHAPE" val="116483516"/>
</p:tagLst>
</file>

<file path=ppt/tags/tag29.xml><?xml version="1.0" encoding="utf-8"?>
<p:tagLst xmlns:p="http://schemas.openxmlformats.org/presentationml/2006/main">
  <p:tag name="REFSHAPE" val="116483652"/>
</p:tagLst>
</file>

<file path=ppt/tags/tag3.xml><?xml version="1.0" encoding="utf-8"?>
<p:tagLst xmlns:p="http://schemas.openxmlformats.org/presentationml/2006/main">
  <p:tag name="REFSHAPE" val="116480116"/>
</p:tagLst>
</file>

<file path=ppt/tags/tag30.xml><?xml version="1.0" encoding="utf-8"?>
<p:tagLst xmlns:p="http://schemas.openxmlformats.org/presentationml/2006/main">
  <p:tag name="REFSHAPE" val="116483108"/>
</p:tagLst>
</file>

<file path=ppt/tags/tag31.xml><?xml version="1.0" encoding="utf-8"?>
<p:tagLst xmlns:p="http://schemas.openxmlformats.org/presentationml/2006/main">
  <p:tag name="REFSHAPE" val="116483924"/>
</p:tagLst>
</file>

<file path=ppt/tags/tag32.xml><?xml version="1.0" encoding="utf-8"?>
<p:tagLst xmlns:p="http://schemas.openxmlformats.org/presentationml/2006/main">
  <p:tag name="REFSHAPE" val="116483788"/>
</p:tagLst>
</file>

<file path=ppt/tags/tag33.xml><?xml version="1.0" encoding="utf-8"?>
<p:tagLst xmlns:p="http://schemas.openxmlformats.org/presentationml/2006/main">
  <p:tag name="REFSHAPE" val="116482972"/>
</p:tagLst>
</file>

<file path=ppt/tags/tag34.xml><?xml version="1.0" encoding="utf-8"?>
<p:tagLst xmlns:p="http://schemas.openxmlformats.org/presentationml/2006/main">
  <p:tag name="REFSHAPE" val="116484060"/>
</p:tagLst>
</file>

<file path=ppt/tags/tag35.xml><?xml version="1.0" encoding="utf-8"?>
<p:tagLst xmlns:p="http://schemas.openxmlformats.org/presentationml/2006/main">
  <p:tag name="REFSHAPE" val="116484468"/>
</p:tagLst>
</file>

<file path=ppt/tags/tag36.xml><?xml version="1.0" encoding="utf-8"?>
<p:tagLst xmlns:p="http://schemas.openxmlformats.org/presentationml/2006/main">
  <p:tag name="REFSHAPE" val="116484332"/>
</p:tagLst>
</file>

<file path=ppt/tags/tag37.xml><?xml version="1.0" encoding="utf-8"?>
<p:tagLst xmlns:p="http://schemas.openxmlformats.org/presentationml/2006/main">
  <p:tag name="REFSHAPE" val="116484740"/>
</p:tagLst>
</file>

<file path=ppt/tags/tag38.xml><?xml version="1.0" encoding="utf-8"?>
<p:tagLst xmlns:p="http://schemas.openxmlformats.org/presentationml/2006/main">
  <p:tag name="REFSHAPE" val="116484876"/>
</p:tagLst>
</file>

<file path=ppt/tags/tag39.xml><?xml version="1.0" encoding="utf-8"?>
<p:tagLst xmlns:p="http://schemas.openxmlformats.org/presentationml/2006/main">
  <p:tag name="REFSHAPE" val="116484196"/>
</p:tagLst>
</file>

<file path=ppt/tags/tag4.xml><?xml version="1.0" encoding="utf-8"?>
<p:tagLst xmlns:p="http://schemas.openxmlformats.org/presentationml/2006/main">
  <p:tag name="REFSHAPE" val="116480252"/>
</p:tagLst>
</file>

<file path=ppt/tags/tag40.xml><?xml version="1.0" encoding="utf-8"?>
<p:tagLst xmlns:p="http://schemas.openxmlformats.org/presentationml/2006/main">
  <p:tag name="REFSHAPE" val="116484604"/>
</p:tagLst>
</file>

<file path=ppt/tags/tag41.xml><?xml version="1.0" encoding="utf-8"?>
<p:tagLst xmlns:p="http://schemas.openxmlformats.org/presentationml/2006/main">
  <p:tag name="REFSHAPE" val="116485284"/>
</p:tagLst>
</file>

<file path=ppt/tags/tag42.xml><?xml version="1.0" encoding="utf-8"?>
<p:tagLst xmlns:p="http://schemas.openxmlformats.org/presentationml/2006/main">
  <p:tag name="REFSHAPE" val="116485420"/>
</p:tagLst>
</file>

<file path=ppt/tags/tag43.xml><?xml version="1.0" encoding="utf-8"?>
<p:tagLst xmlns:p="http://schemas.openxmlformats.org/presentationml/2006/main">
  <p:tag name="REFSHAPE" val="116485012"/>
</p:tagLst>
</file>

<file path=ppt/tags/tag44.xml><?xml version="1.0" encoding="utf-8"?>
<p:tagLst xmlns:p="http://schemas.openxmlformats.org/presentationml/2006/main">
  <p:tag name="REFSHAPE" val="116485692"/>
</p:tagLst>
</file>

<file path=ppt/tags/tag45.xml><?xml version="1.0" encoding="utf-8"?>
<p:tagLst xmlns:p="http://schemas.openxmlformats.org/presentationml/2006/main">
  <p:tag name="REFSHAPE" val="116485556"/>
</p:tagLst>
</file>

<file path=ppt/tags/tag46.xml><?xml version="1.0" encoding="utf-8"?>
<p:tagLst xmlns:p="http://schemas.openxmlformats.org/presentationml/2006/main">
  <p:tag name="REFSHAPE" val="116485148"/>
</p:tagLst>
</file>

<file path=ppt/tags/tag47.xml><?xml version="1.0" encoding="utf-8"?>
<p:tagLst xmlns:p="http://schemas.openxmlformats.org/presentationml/2006/main">
  <p:tag name="REFSHAPE" val="116486100"/>
</p:tagLst>
</file>

<file path=ppt/tags/tag48.xml><?xml version="1.0" encoding="utf-8"?>
<p:tagLst xmlns:p="http://schemas.openxmlformats.org/presentationml/2006/main">
  <p:tag name="REFSHAPE" val="116486236"/>
</p:tagLst>
</file>

<file path=ppt/tags/tag49.xml><?xml version="1.0" encoding="utf-8"?>
<p:tagLst xmlns:p="http://schemas.openxmlformats.org/presentationml/2006/main">
  <p:tag name="REFSHAPE" val="116485828"/>
</p:tagLst>
</file>

<file path=ppt/tags/tag5.xml><?xml version="1.0" encoding="utf-8"?>
<p:tagLst xmlns:p="http://schemas.openxmlformats.org/presentationml/2006/main">
  <p:tag name="REFSHAPE" val="116480388"/>
</p:tagLst>
</file>

<file path=ppt/tags/tag50.xml><?xml version="1.0" encoding="utf-8"?>
<p:tagLst xmlns:p="http://schemas.openxmlformats.org/presentationml/2006/main">
  <p:tag name="REFSHAPE" val="116486508"/>
</p:tagLst>
</file>

<file path=ppt/tags/tag51.xml><?xml version="1.0" encoding="utf-8"?>
<p:tagLst xmlns:p="http://schemas.openxmlformats.org/presentationml/2006/main">
  <p:tag name="REFSHAPE" val="116486372"/>
</p:tagLst>
</file>

<file path=ppt/tags/tag52.xml><?xml version="1.0" encoding="utf-8"?>
<p:tagLst xmlns:p="http://schemas.openxmlformats.org/presentationml/2006/main">
  <p:tag name="REFSHAPE" val="116485964"/>
</p:tagLst>
</file>

<file path=ppt/tags/tag53.xml><?xml version="1.0" encoding="utf-8"?>
<p:tagLst xmlns:p="http://schemas.openxmlformats.org/presentationml/2006/main">
  <p:tag name="REFSHAPE" val="116486916"/>
</p:tagLst>
</file>

<file path=ppt/tags/tag54.xml><?xml version="1.0" encoding="utf-8"?>
<p:tagLst xmlns:p="http://schemas.openxmlformats.org/presentationml/2006/main">
  <p:tag name="REFSHAPE" val="116486780"/>
</p:tagLst>
</file>

<file path=ppt/tags/tag55.xml><?xml version="1.0" encoding="utf-8"?>
<p:tagLst xmlns:p="http://schemas.openxmlformats.org/presentationml/2006/main">
  <p:tag name="REFSHAPE" val="116487188"/>
</p:tagLst>
</file>

<file path=ppt/tags/tag56.xml><?xml version="1.0" encoding="utf-8"?>
<p:tagLst xmlns:p="http://schemas.openxmlformats.org/presentationml/2006/main">
  <p:tag name="REFSHAPE" val="116487052"/>
</p:tagLst>
</file>

<file path=ppt/tags/tag57.xml><?xml version="1.0" encoding="utf-8"?>
<p:tagLst xmlns:p="http://schemas.openxmlformats.org/presentationml/2006/main">
  <p:tag name="REFSHAPE" val="116486644"/>
</p:tagLst>
</file>

<file path=ppt/tags/tag58.xml><?xml version="1.0" encoding="utf-8"?>
<p:tagLst xmlns:p="http://schemas.openxmlformats.org/presentationml/2006/main">
  <p:tag name="REFSHAPE" val="116487596"/>
</p:tagLst>
</file>

<file path=ppt/tags/tag59.xml><?xml version="1.0" encoding="utf-8"?>
<p:tagLst xmlns:p="http://schemas.openxmlformats.org/presentationml/2006/main">
  <p:tag name="REFSHAPE" val="116478620"/>
</p:tagLst>
</file>

<file path=ppt/tags/tag6.xml><?xml version="1.0" encoding="utf-8"?>
<p:tagLst xmlns:p="http://schemas.openxmlformats.org/presentationml/2006/main">
  <p:tag name="REFSHAPE" val="116479844"/>
</p:tagLst>
</file>

<file path=ppt/tags/tag60.xml><?xml version="1.0" encoding="utf-8"?>
<p:tagLst xmlns:p="http://schemas.openxmlformats.org/presentationml/2006/main">
  <p:tag name="REFSHAPE" val="116478892"/>
</p:tagLst>
</file>

<file path=ppt/tags/tag61.xml><?xml version="1.0" encoding="utf-8"?>
<p:tagLst xmlns:p="http://schemas.openxmlformats.org/presentationml/2006/main">
  <p:tag name="REFSHAPE" val="116479028"/>
</p:tagLst>
</file>

<file path=ppt/tags/tag62.xml><?xml version="1.0" encoding="utf-8"?>
<p:tagLst xmlns:p="http://schemas.openxmlformats.org/presentationml/2006/main">
  <p:tag name="REFSHAPE" val="116479164"/>
</p:tagLst>
</file>

<file path=ppt/tags/tag63.xml><?xml version="1.0" encoding="utf-8"?>
<p:tagLst xmlns:p="http://schemas.openxmlformats.org/presentationml/2006/main">
  <p:tag name="REFSHAPE" val="116479300"/>
</p:tagLst>
</file>

<file path=ppt/tags/tag64.xml><?xml version="1.0" encoding="utf-8"?>
<p:tagLst xmlns:p="http://schemas.openxmlformats.org/presentationml/2006/main">
  <p:tag name="REFSHAPE" val="116479436"/>
</p:tagLst>
</file>

<file path=ppt/tags/tag6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160404_3*l_i*1_1"/>
  <p:tag name="KSO_WM_TEMPLATE_CATEGORY" val="diagram"/>
  <p:tag name="KSO_WM_TEMPLATE_INDEX" val="160404"/>
  <p:tag name="KSO_WM_UNIT_LAYERLEVEL" val="1_1"/>
  <p:tag name="KSO_WM_TAG_VERSION" val="1.0"/>
  <p:tag name="KSO_WM_BEAUTIFY_FLAG" val="#wm#"/>
  <p:tag name="KSO_WM_UNIT_LINE_FORE_SCHEMECOLOR_INDEX" val="5"/>
  <p:tag name="KSO_WM_UNIT_LINE_FILL_TYPE" val="2"/>
</p:tagLst>
</file>

<file path=ppt/tags/tag6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404_3*l_h_i*1_2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DIAGRAM_MODELTYPE" val="stripeEnum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60404_3*l_h_f*1_2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6"/>
  <p:tag name="KSO_WM_UNIT_TEXT_FILL_TYPE" val="1"/>
</p:tagLst>
</file>

<file path=ppt/tags/tag6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60404_3*l_h_i*1_3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9.xml><?xml version="1.0" encoding="utf-8"?>
<p:tagLst xmlns:p="http://schemas.openxmlformats.org/presentationml/2006/main">
  <p:tag name="KSO_WM_UNIT_DIAGRAM_MODELTYPE" val="stripeEnum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160404_3*l_h_f*1_3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7"/>
  <p:tag name="KSO_WM_UNIT_TEXT_FILL_TYPE" val="1"/>
</p:tagLst>
</file>

<file path=ppt/tags/tag7.xml><?xml version="1.0" encoding="utf-8"?>
<p:tagLst xmlns:p="http://schemas.openxmlformats.org/presentationml/2006/main">
  <p:tag name="REFSHAPE" val="116480660"/>
</p:tagLst>
</file>

<file path=ppt/tags/tag7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160404_3*l_h_i*1_4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p="http://schemas.openxmlformats.org/presentationml/2006/main">
  <p:tag name="KSO_WM_UNIT_DIAGRAM_MODELTYPE" val="stripeEnum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160404_3*l_h_f*1_4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8"/>
  <p:tag name="KSO_WM_UNIT_TEXT_FILL_TYPE" val="1"/>
</p:tagLst>
</file>

<file path=ppt/tags/tag7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404_3*l_h_i*1_1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p="http://schemas.openxmlformats.org/presentationml/2006/main">
  <p:tag name="KSO_WM_UNIT_DIAGRAM_MODELTYPE" val="stripeEnum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404_3*l_h_f*1_1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5"/>
  <p:tag name="KSO_WM_UNIT_TEXT_FILL_TYPE" val="1"/>
</p:tagLst>
</file>

<file path=ppt/tags/tag7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160404_3*l_h_i*1_4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DIAGRAM_MODELTYPE" val="stripeEnum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160404_3*l_h_f*1_4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8"/>
  <p:tag name="KSO_WM_UNIT_TEXT_FILL_TYPE" val="1"/>
</p:tagLst>
</file>

<file path=ppt/tags/tag76.xml><?xml version="1.0" encoding="utf-8"?>
<p:tagLst xmlns:p="http://schemas.openxmlformats.org/presentationml/2006/main">
  <p:tag name="KSO_WM_UNIT_TEXT_PART_ID_V2" val="d-1-1"/>
  <p:tag name="KSO_WM_UNIT_ADJUSTLAYOUT_ID" val="19"/>
  <p:tag name="KSO_WM_UNIT_NOCLEAR" val="0"/>
  <p:tag name="KSO_WM_UNIT_VALUE" val="20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34_1*f*1"/>
  <p:tag name="KSO_WM_TEMPLATE_CATEGORY" val="diagram"/>
  <p:tag name="KSO_WM_TEMPLATE_INDEX" val="2019863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恰如其分的表达观点，往往事半功倍。"/>
</p:tagLst>
</file>

<file path=ppt/tags/tag77.xml><?xml version="1.0" encoding="utf-8"?>
<p:tagLst xmlns:p="http://schemas.openxmlformats.org/presentationml/2006/main">
  <p:tag name="KSO_WM_UNIT_TABLE_BEAUTIFY" val="smartTable{ca0fa822-de8f-4248-9292-0f6fb1bac561}"/>
  <p:tag name="KSO_WM_BEAUTIFY_FLAG" val="#wm#"/>
  <p:tag name="KSO_WM_UNIT_TYPE" val="β"/>
</p:tagLst>
</file>

<file path=ppt/tags/tag78.xml><?xml version="1.0" encoding="utf-8"?>
<p:tagLst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34_1*i*1"/>
  <p:tag name="KSO_WM_TEMPLATE_CATEGORY" val="diagram"/>
  <p:tag name="KSO_WM_TEMPLATE_INDEX" val="20198634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34_1*a*1"/>
  <p:tag name="KSO_WM_TEMPLATE_CATEGORY" val="diagram"/>
  <p:tag name="KSO_WM_TEMPLATE_INDEX" val="20198634"/>
  <p:tag name="KSO_WM_UNIT_LAYERLEVEL" val="1"/>
  <p:tag name="KSO_WM_TAG_VERSION" val="1.0"/>
  <p:tag name="KSO_WM_BEAUTIFY_FLAG" val="#wm#"/>
  <p:tag name="KSO_WM_UNIT_PRESET_TEXT" val="单击此处添加标题"/>
</p:tagLst>
</file>

<file path=ppt/tags/tag8.xml><?xml version="1.0" encoding="utf-8"?>
<p:tagLst xmlns:p="http://schemas.openxmlformats.org/presentationml/2006/main">
  <p:tag name="REFSHAPE" val="116480524"/>
</p:tagLst>
</file>

<file path=ppt/tags/tag80.xml><?xml version="1.0" encoding="utf-8"?>
<p:tagLst xmlns:p="http://schemas.openxmlformats.org/presentationml/2006/main">
  <p:tag name="KSO_WM_SLIDE_CONSTRAINT" val="%7b%22slideConstraint%22%3a%7b%22seriesAreas%22%3a%5b%5d%2c%22singleAreas%22%3a%5b%7b%22shapes%22%3a%5b2%5d%2c%22serialConstraintIndex%22%3a-1%2c%22areatextmark%22%3a0%2c%22pictureprocessmark%22%3a0%7d%5d%7d%7d"/>
  <p:tag name="KSO_WM_SLIDE_ID" val="diagram20198634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40"/>
  <p:tag name="KSO_WM_SLIDE_POSITION" val="0*-1"/>
  <p:tag name="KSO_WM_TAG_VERSION" val="1.0"/>
  <p:tag name="KSO_WM_BEAUTIFY_FLAG" val="#wm#"/>
  <p:tag name="KSO_WM_TEMPLATE_CATEGORY" val="diagram"/>
  <p:tag name="KSO_WM_TEMPLATE_INDEX" val="20198634"/>
  <p:tag name="KSO_WM_SLIDE_LAYOUT" val="a_d_f"/>
  <p:tag name="KSO_WM_SLIDE_LAYOUT_CNT" val="1_1_1"/>
</p:tagLst>
</file>

<file path=ppt/tags/tag9.xml><?xml version="1.0" encoding="utf-8"?>
<p:tagLst xmlns:p="http://schemas.openxmlformats.org/presentationml/2006/main">
  <p:tag name="REFSHAPE" val="116479980"/>
</p:tagLst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演示</Application>
  <PresentationFormat>宽屏</PresentationFormat>
  <Paragraphs>169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宋体</vt:lpstr>
      <vt:lpstr>Wingdings</vt:lpstr>
      <vt:lpstr>DejaVu Sans</vt:lpstr>
      <vt:lpstr>方正大标宋简体</vt:lpstr>
      <vt:lpstr>Droid Sans Fallback</vt:lpstr>
      <vt:lpstr>Microsoft JhengHei Light</vt:lpstr>
      <vt:lpstr>微软雅黑 Light</vt:lpstr>
      <vt:lpstr>张海山锐谐体</vt:lpstr>
      <vt:lpstr>张海山锐线体简</vt:lpstr>
      <vt:lpstr>Lucida Calligraphy</vt:lpstr>
      <vt:lpstr>Arial</vt:lpstr>
      <vt:lpstr>微软雅黑</vt:lpstr>
      <vt:lpstr>Wingdings</vt:lpstr>
      <vt:lpstr>MT Extra</vt:lpstr>
      <vt:lpstr>Calibri</vt:lpstr>
      <vt:lpstr>宋体</vt:lpstr>
      <vt:lpstr>Arial Unicode MS</vt:lpstr>
      <vt:lpstr>Sans Serif</vt:lpstr>
      <vt:lpstr>Calibri Light</vt:lpstr>
      <vt:lpstr>Noto Serif CJK JP</vt:lpstr>
      <vt:lpstr>aakar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HNCXKG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刘哲涛</dc:creator>
  <cp:lastModifiedBy>adam</cp:lastModifiedBy>
  <cp:revision>50</cp:revision>
  <dcterms:created xsi:type="dcterms:W3CDTF">2020-03-17T01:40:33Z</dcterms:created>
  <dcterms:modified xsi:type="dcterms:W3CDTF">2020-03-17T01:40:33Z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