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302" r:id="rId7"/>
    <p:sldId id="301" r:id="rId8"/>
    <p:sldId id="270" r:id="rId9"/>
    <p:sldId id="295" r:id="rId10"/>
    <p:sldId id="287" r:id="rId11"/>
    <p:sldId id="296" r:id="rId12"/>
    <p:sldId id="306" r:id="rId13"/>
    <p:sldId id="307" r:id="rId14"/>
    <p:sldId id="305" r:id="rId15"/>
    <p:sldId id="304" r:id="rId16"/>
    <p:sldId id="308" r:id="rId17"/>
    <p:sldId id="284" r:id="rId18"/>
    <p:sldId id="300" r:id="rId19"/>
    <p:sldId id="293" r:id="rId20"/>
    <p:sldId id="264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ugapati Sri Sai Vignes" initials="GSSV" lastIdx="1" clrIdx="0">
    <p:extLst>
      <p:ext uri="{19B8F6BF-5375-455C-9EA6-DF929625EA0E}">
        <p15:presenceInfo xmlns:p15="http://schemas.microsoft.com/office/powerpoint/2012/main" userId="Ganugapati Sri Sai Vign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F2611-4B58-ED43-AC9F-B952F610F406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9E631-8BA3-154F-A6E6-07CA57FBC2DB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Literature Survey</a:t>
          </a:r>
        </a:p>
      </dgm:t>
    </dgm:pt>
    <dgm:pt modelId="{4BAA8D80-E90A-6945-90C2-16CAFC77FA6F}" type="parTrans" cxnId="{5D2F70F4-D4C2-FD4A-B54D-45A310324ADC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40437896-D1C0-9744-812A-639F6C127825}" type="sibTrans" cxnId="{5D2F70F4-D4C2-FD4A-B54D-45A310324ADC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63672145-F932-0941-9207-6FD21631945F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Design [Front End, Back End]</a:t>
          </a:r>
        </a:p>
      </dgm:t>
    </dgm:pt>
    <dgm:pt modelId="{DA9256D3-306A-2647-A641-4B0B371AA471}" type="parTrans" cxnId="{112C4A37-BD1F-0D4F-8BDF-AF61C42AA62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EE4E87B9-A6F7-D040-A8C9-2B94C61F8F15}" type="sibTrans" cxnId="{112C4A37-BD1F-0D4F-8BDF-AF61C42AA62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180ED30E-9BB7-2945-8E67-38EC3B69034A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Implementation</a:t>
          </a:r>
        </a:p>
      </dgm:t>
    </dgm:pt>
    <dgm:pt modelId="{CCFA8DD9-517C-4C48-9ACE-EAEC7B4B1D8D}" type="parTrans" cxnId="{15010B8E-8FC6-034B-A7AD-F331240F7012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9581D7FD-E2E0-0241-80C7-1BF3EEF3518C}" type="sibTrans" cxnId="{15010B8E-8FC6-034B-A7AD-F331240F7012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44352C0E-9228-1D41-9AC7-630454862AAB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Testing</a:t>
          </a:r>
        </a:p>
      </dgm:t>
    </dgm:pt>
    <dgm:pt modelId="{BB03014B-614B-4E4D-B179-22BF96D1FDA5}" type="parTrans" cxnId="{016D9485-956C-624D-A592-DDA4E4AA6CC5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D2AC5C65-A520-AE49-8D76-EE23E4A07C4A}" type="sibTrans" cxnId="{016D9485-956C-624D-A592-DDA4E4AA6CC5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251E4A29-F563-D34A-A9F7-27833A2BC30D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Document Submission</a:t>
          </a:r>
        </a:p>
      </dgm:t>
    </dgm:pt>
    <dgm:pt modelId="{B9E7D4BF-66C0-D046-BA68-7E24F4AB0843}" type="parTrans" cxnId="{E336EE89-5EC2-AE4C-81C9-2EBDE6E482D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57ED735E-B5D2-C749-867E-EB96611C0B8B}" type="sibTrans" cxnId="{E336EE89-5EC2-AE4C-81C9-2EBDE6E482D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E316EBEC-E0B6-BD4E-AD52-3E0E70225984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17 April 2022</a:t>
          </a:r>
        </a:p>
      </dgm:t>
    </dgm:pt>
    <dgm:pt modelId="{EE76EAF1-518C-9B48-86C2-CE4C4196E58C}" type="parTrans" cxnId="{1E415E1F-0CAF-8041-91C0-B6D0D7FA6976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2CDFD06A-C665-0F4C-B72B-48C9DBE0EF22}" type="sibTrans" cxnId="{1E415E1F-0CAF-8041-91C0-B6D0D7FA6976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6469F03D-EC0D-E14C-9147-635163E16719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22</a:t>
          </a:r>
          <a:r>
            <a:rPr lang="en-US" sz="1100" baseline="0" dirty="0">
              <a:solidFill>
                <a:schemeClr val="tx1"/>
              </a:solidFill>
            </a:rPr>
            <a:t> April 2022</a:t>
          </a:r>
          <a:endParaRPr lang="en-US" sz="1100" dirty="0">
            <a:solidFill>
              <a:schemeClr val="tx1"/>
            </a:solidFill>
          </a:endParaRPr>
        </a:p>
      </dgm:t>
    </dgm:pt>
    <dgm:pt modelId="{31D6F60D-A7D1-C54D-964D-3B8790B82FA4}" type="parTrans" cxnId="{69DAFA03-0878-9247-9AF4-F13FE4FF5D9B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DCECCFCD-FFA0-2B4E-8620-4D260FCCA4E0}" type="sibTrans" cxnId="{69DAFA03-0878-9247-9AF4-F13FE4FF5D9B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712C06CF-58B4-8F4A-A1C3-18737522BAA5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29 April 2022</a:t>
          </a:r>
        </a:p>
      </dgm:t>
    </dgm:pt>
    <dgm:pt modelId="{00A2F76A-F4C8-F042-BC58-5B28B1FEF030}" type="parTrans" cxnId="{552A83B2-FDAE-E143-BB66-928925B322B7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F7A6ECC7-ED92-634B-B481-4D7D62B796B5}" type="sibTrans" cxnId="{552A83B2-FDAE-E143-BB66-928925B322B7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B761BE11-3B98-534C-8389-3D511BB432FF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8</a:t>
          </a:r>
          <a:r>
            <a:rPr lang="en-US" sz="1100" baseline="0" dirty="0">
              <a:solidFill>
                <a:schemeClr val="tx1"/>
              </a:solidFill>
            </a:rPr>
            <a:t> May 2022</a:t>
          </a:r>
          <a:endParaRPr lang="en-US" sz="1100" dirty="0">
            <a:solidFill>
              <a:schemeClr val="tx1"/>
            </a:solidFill>
          </a:endParaRPr>
        </a:p>
      </dgm:t>
    </dgm:pt>
    <dgm:pt modelId="{53F8C2F9-90C5-F04A-B13E-59A7DBEEB722}" type="parTrans" cxnId="{7F3F2935-1376-434A-B6E9-CEA12E0D559A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1CFC13B1-0710-8745-A251-B44B9B630299}" type="sibTrans" cxnId="{7F3F2935-1376-434A-B6E9-CEA12E0D559A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05C01FBF-0839-B840-AA40-B5D4B5EF9464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16 May 2022</a:t>
          </a:r>
        </a:p>
      </dgm:t>
    </dgm:pt>
    <dgm:pt modelId="{4292C26E-910E-F242-B4EA-85C15677A931}" type="parTrans" cxnId="{570398A5-7B9B-684E-836B-828C67CE95B5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9CE79F6D-8C8B-134E-870B-A3814A161031}" type="sibTrans" cxnId="{570398A5-7B9B-684E-836B-828C67CE95B5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26B4761A-8722-154A-9A4E-6B2E8309550C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Abstract Submission</a:t>
          </a:r>
        </a:p>
      </dgm:t>
    </dgm:pt>
    <dgm:pt modelId="{19278814-36C8-0643-9FFA-66C8A44E8EEC}" type="parTrans" cxnId="{3CBBF823-4682-A649-AD39-366A0823CC07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B2DCC36A-7A1A-4C4F-90DA-FAE4C97E6C7D}" type="sibTrans" cxnId="{3CBBF823-4682-A649-AD39-366A0823CC07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CB6CE777-E645-594F-9F72-31FA50915471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13 April 2022</a:t>
          </a:r>
        </a:p>
      </dgm:t>
    </dgm:pt>
    <dgm:pt modelId="{A3FA10DA-B8BC-6B42-A66B-27F9CED77F23}" type="parTrans" cxnId="{84262DD1-54DB-8D42-9C16-B543B3BB337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F64EEB12-0851-6B4F-BF84-33083DA26F4B}" type="sibTrans" cxnId="{84262DD1-54DB-8D42-9C16-B543B3BB337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49E2B0A6-6F15-3D4D-BF88-D0B2483CB55B}" type="pres">
      <dgm:prSet presAssocID="{92AF2611-4B58-ED43-AC9F-B952F610F406}" presName="rootnode" presStyleCnt="0">
        <dgm:presLayoutVars>
          <dgm:chMax/>
          <dgm:chPref/>
          <dgm:dir/>
          <dgm:animLvl val="lvl"/>
        </dgm:presLayoutVars>
      </dgm:prSet>
      <dgm:spPr/>
    </dgm:pt>
    <dgm:pt modelId="{E975EE4B-D42E-E84D-8A4A-2906A98D9890}" type="pres">
      <dgm:prSet presAssocID="{26B4761A-8722-154A-9A4E-6B2E8309550C}" presName="composite" presStyleCnt="0"/>
      <dgm:spPr/>
    </dgm:pt>
    <dgm:pt modelId="{FC8198D2-B811-F543-848D-08253013A363}" type="pres">
      <dgm:prSet presAssocID="{26B4761A-8722-154A-9A4E-6B2E8309550C}" presName="bentUpArrow1" presStyleLbl="alignImgPlace1" presStyleIdx="0" presStyleCnt="5"/>
      <dgm:spPr/>
    </dgm:pt>
    <dgm:pt modelId="{1A27501D-E342-BE40-9448-5C65451E51A0}" type="pres">
      <dgm:prSet presAssocID="{26B4761A-8722-154A-9A4E-6B2E8309550C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3263DF5-F771-E44D-A3A6-7359AB5A694B}" type="pres">
      <dgm:prSet presAssocID="{26B4761A-8722-154A-9A4E-6B2E8309550C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405AD88-5681-5740-8B0F-785D5C4C54E3}" type="pres">
      <dgm:prSet presAssocID="{B2DCC36A-7A1A-4C4F-90DA-FAE4C97E6C7D}" presName="sibTrans" presStyleCnt="0"/>
      <dgm:spPr/>
    </dgm:pt>
    <dgm:pt modelId="{876C9C10-85C7-794D-BECA-7E6B3040BD5B}" type="pres">
      <dgm:prSet presAssocID="{16F9E631-8BA3-154F-A6E6-07CA57FBC2DB}" presName="composite" presStyleCnt="0"/>
      <dgm:spPr/>
    </dgm:pt>
    <dgm:pt modelId="{7249723C-E4C0-8E4E-9876-FECBD8EB4088}" type="pres">
      <dgm:prSet presAssocID="{16F9E631-8BA3-154F-A6E6-07CA57FBC2DB}" presName="bentUpArrow1" presStyleLbl="alignImgPlace1" presStyleIdx="1" presStyleCnt="5"/>
      <dgm:spPr/>
    </dgm:pt>
    <dgm:pt modelId="{7176A5BC-3282-044F-8AE1-17BEE6013828}" type="pres">
      <dgm:prSet presAssocID="{16F9E631-8BA3-154F-A6E6-07CA57FBC2DB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49E87F9-77C2-E148-A125-B75B32BAE82F}" type="pres">
      <dgm:prSet presAssocID="{16F9E631-8BA3-154F-A6E6-07CA57FBC2DB}" presName="ChildText" presStyleLbl="revTx" presStyleIdx="1" presStyleCnt="6" custLinFactNeighborY="10710">
        <dgm:presLayoutVars>
          <dgm:chMax val="0"/>
          <dgm:chPref val="0"/>
          <dgm:bulletEnabled val="1"/>
        </dgm:presLayoutVars>
      </dgm:prSet>
      <dgm:spPr/>
    </dgm:pt>
    <dgm:pt modelId="{A7334212-A42F-5947-B178-28EE2431D98C}" type="pres">
      <dgm:prSet presAssocID="{40437896-D1C0-9744-812A-639F6C127825}" presName="sibTrans" presStyleCnt="0"/>
      <dgm:spPr/>
    </dgm:pt>
    <dgm:pt modelId="{797595AA-82E7-9A45-818A-CBFC19FC01B4}" type="pres">
      <dgm:prSet presAssocID="{63672145-F932-0941-9207-6FD21631945F}" presName="composite" presStyleCnt="0"/>
      <dgm:spPr/>
    </dgm:pt>
    <dgm:pt modelId="{582A57C3-E208-4C4D-8464-8F41E2B621E9}" type="pres">
      <dgm:prSet presAssocID="{63672145-F932-0941-9207-6FD21631945F}" presName="bentUpArrow1" presStyleLbl="alignImgPlace1" presStyleIdx="2" presStyleCnt="5"/>
      <dgm:spPr/>
    </dgm:pt>
    <dgm:pt modelId="{8AD4400A-F79C-8A4B-829B-0D720ED8FB8C}" type="pres">
      <dgm:prSet presAssocID="{63672145-F932-0941-9207-6FD21631945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83D977E-49FE-154D-8370-6E0B15881094}" type="pres">
      <dgm:prSet presAssocID="{63672145-F932-0941-9207-6FD21631945F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1D4CC9D-D22F-A045-9B1F-02AFD777BA4F}" type="pres">
      <dgm:prSet presAssocID="{EE4E87B9-A6F7-D040-A8C9-2B94C61F8F15}" presName="sibTrans" presStyleCnt="0"/>
      <dgm:spPr/>
    </dgm:pt>
    <dgm:pt modelId="{9B1BB91C-DFAA-BB42-8883-6C779B3E0CC7}" type="pres">
      <dgm:prSet presAssocID="{180ED30E-9BB7-2945-8E67-38EC3B69034A}" presName="composite" presStyleCnt="0"/>
      <dgm:spPr/>
    </dgm:pt>
    <dgm:pt modelId="{97925E51-E8AA-DC48-BFEB-51206266AB1D}" type="pres">
      <dgm:prSet presAssocID="{180ED30E-9BB7-2945-8E67-38EC3B69034A}" presName="bentUpArrow1" presStyleLbl="alignImgPlace1" presStyleIdx="3" presStyleCnt="5"/>
      <dgm:spPr/>
    </dgm:pt>
    <dgm:pt modelId="{8D80E448-C06F-8440-B08E-C700B7FCCC29}" type="pres">
      <dgm:prSet presAssocID="{180ED30E-9BB7-2945-8E67-38EC3B69034A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7F2F534D-82F4-5443-8CF7-5BBA47CF0517}" type="pres">
      <dgm:prSet presAssocID="{180ED30E-9BB7-2945-8E67-38EC3B69034A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D6671F9-E0CD-EF49-94DC-C96CAC8CC7E3}" type="pres">
      <dgm:prSet presAssocID="{9581D7FD-E2E0-0241-80C7-1BF3EEF3518C}" presName="sibTrans" presStyleCnt="0"/>
      <dgm:spPr/>
    </dgm:pt>
    <dgm:pt modelId="{E13DFC65-0620-5546-9284-95854B643695}" type="pres">
      <dgm:prSet presAssocID="{44352C0E-9228-1D41-9AC7-630454862AAB}" presName="composite" presStyleCnt="0"/>
      <dgm:spPr/>
    </dgm:pt>
    <dgm:pt modelId="{7EA63742-38C6-7343-AA79-52C3D9CCAB0D}" type="pres">
      <dgm:prSet presAssocID="{44352C0E-9228-1D41-9AC7-630454862AAB}" presName="bentUpArrow1" presStyleLbl="alignImgPlace1" presStyleIdx="4" presStyleCnt="5"/>
      <dgm:spPr/>
    </dgm:pt>
    <dgm:pt modelId="{2642E532-D17B-8549-B299-BABD4A6DF310}" type="pres">
      <dgm:prSet presAssocID="{44352C0E-9228-1D41-9AC7-630454862AAB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D72B732-04CC-5F4B-8E9C-09245727D3B9}" type="pres">
      <dgm:prSet presAssocID="{44352C0E-9228-1D41-9AC7-630454862AAB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EA532CE-6739-A24B-AAAE-6A1691A35034}" type="pres">
      <dgm:prSet presAssocID="{D2AC5C65-A520-AE49-8D76-EE23E4A07C4A}" presName="sibTrans" presStyleCnt="0"/>
      <dgm:spPr/>
    </dgm:pt>
    <dgm:pt modelId="{658BC9F3-2A00-F547-8C78-511B7194FAEB}" type="pres">
      <dgm:prSet presAssocID="{251E4A29-F563-D34A-A9F7-27833A2BC30D}" presName="composite" presStyleCnt="0"/>
      <dgm:spPr/>
    </dgm:pt>
    <dgm:pt modelId="{9CCCECD5-8ED0-AC43-9710-1DD092099D67}" type="pres">
      <dgm:prSet presAssocID="{251E4A29-F563-D34A-A9F7-27833A2BC30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D3853491-2B6C-1449-B71D-8247E1F629BF}" type="pres">
      <dgm:prSet presAssocID="{251E4A29-F563-D34A-A9F7-27833A2BC30D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9DAFA03-0878-9247-9AF4-F13FE4FF5D9B}" srcId="{63672145-F932-0941-9207-6FD21631945F}" destId="{6469F03D-EC0D-E14C-9147-635163E16719}" srcOrd="0" destOrd="0" parTransId="{31D6F60D-A7D1-C54D-964D-3B8790B82FA4}" sibTransId="{DCECCFCD-FFA0-2B4E-8620-4D260FCCA4E0}"/>
    <dgm:cxn modelId="{1CB6C709-502E-8E44-80CB-B4138F9C85B8}" type="presOf" srcId="{CB6CE777-E645-594F-9F72-31FA50915471}" destId="{13263DF5-F771-E44D-A3A6-7359AB5A694B}" srcOrd="0" destOrd="0" presId="urn:microsoft.com/office/officeart/2005/8/layout/StepDownProcess"/>
    <dgm:cxn modelId="{C4FEA40D-24EF-084F-959C-D30F2BA028D3}" type="presOf" srcId="{26B4761A-8722-154A-9A4E-6B2E8309550C}" destId="{1A27501D-E342-BE40-9448-5C65451E51A0}" srcOrd="0" destOrd="0" presId="urn:microsoft.com/office/officeart/2005/8/layout/StepDownProcess"/>
    <dgm:cxn modelId="{1E415E1F-0CAF-8041-91C0-B6D0D7FA6976}" srcId="{16F9E631-8BA3-154F-A6E6-07CA57FBC2DB}" destId="{E316EBEC-E0B6-BD4E-AD52-3E0E70225984}" srcOrd="0" destOrd="0" parTransId="{EE76EAF1-518C-9B48-86C2-CE4C4196E58C}" sibTransId="{2CDFD06A-C665-0F4C-B72B-48C9DBE0EF22}"/>
    <dgm:cxn modelId="{3CBBF823-4682-A649-AD39-366A0823CC07}" srcId="{92AF2611-4B58-ED43-AC9F-B952F610F406}" destId="{26B4761A-8722-154A-9A4E-6B2E8309550C}" srcOrd="0" destOrd="0" parTransId="{19278814-36C8-0643-9FFA-66C8A44E8EEC}" sibTransId="{B2DCC36A-7A1A-4C4F-90DA-FAE4C97E6C7D}"/>
    <dgm:cxn modelId="{9AF40E27-2800-9B4C-8D69-CAB8B8A8A099}" type="presOf" srcId="{251E4A29-F563-D34A-A9F7-27833A2BC30D}" destId="{9CCCECD5-8ED0-AC43-9710-1DD092099D67}" srcOrd="0" destOrd="0" presId="urn:microsoft.com/office/officeart/2005/8/layout/StepDownProcess"/>
    <dgm:cxn modelId="{3038282E-24E0-754A-9BCA-5EB4B0881EBE}" type="presOf" srcId="{16F9E631-8BA3-154F-A6E6-07CA57FBC2DB}" destId="{7176A5BC-3282-044F-8AE1-17BEE6013828}" srcOrd="0" destOrd="0" presId="urn:microsoft.com/office/officeart/2005/8/layout/StepDownProcess"/>
    <dgm:cxn modelId="{7F3F2935-1376-434A-B6E9-CEA12E0D559A}" srcId="{44352C0E-9228-1D41-9AC7-630454862AAB}" destId="{B761BE11-3B98-534C-8389-3D511BB432FF}" srcOrd="0" destOrd="0" parTransId="{53F8C2F9-90C5-F04A-B13E-59A7DBEEB722}" sibTransId="{1CFC13B1-0710-8745-A251-B44B9B630299}"/>
    <dgm:cxn modelId="{112C4A37-BD1F-0D4F-8BDF-AF61C42AA624}" srcId="{92AF2611-4B58-ED43-AC9F-B952F610F406}" destId="{63672145-F932-0941-9207-6FD21631945F}" srcOrd="2" destOrd="0" parTransId="{DA9256D3-306A-2647-A641-4B0B371AA471}" sibTransId="{EE4E87B9-A6F7-D040-A8C9-2B94C61F8F15}"/>
    <dgm:cxn modelId="{D8BB2438-DD45-0A49-8E75-A834C7834329}" type="presOf" srcId="{92AF2611-4B58-ED43-AC9F-B952F610F406}" destId="{49E2B0A6-6F15-3D4D-BF88-D0B2483CB55B}" srcOrd="0" destOrd="0" presId="urn:microsoft.com/office/officeart/2005/8/layout/StepDownProcess"/>
    <dgm:cxn modelId="{23FA6D3C-5F88-8E47-BDA9-BDE6C1BC6D58}" type="presOf" srcId="{712C06CF-58B4-8F4A-A1C3-18737522BAA5}" destId="{7F2F534D-82F4-5443-8CF7-5BBA47CF0517}" srcOrd="0" destOrd="0" presId="urn:microsoft.com/office/officeart/2005/8/layout/StepDownProcess"/>
    <dgm:cxn modelId="{37298341-F999-2344-903C-932ECEBE0F09}" type="presOf" srcId="{05C01FBF-0839-B840-AA40-B5D4B5EF9464}" destId="{D3853491-2B6C-1449-B71D-8247E1F629BF}" srcOrd="0" destOrd="0" presId="urn:microsoft.com/office/officeart/2005/8/layout/StepDownProcess"/>
    <dgm:cxn modelId="{90051663-645C-6042-B826-BF1BEE404513}" type="presOf" srcId="{63672145-F932-0941-9207-6FD21631945F}" destId="{8AD4400A-F79C-8A4B-829B-0D720ED8FB8C}" srcOrd="0" destOrd="0" presId="urn:microsoft.com/office/officeart/2005/8/layout/StepDownProcess"/>
    <dgm:cxn modelId="{016D9485-956C-624D-A592-DDA4E4AA6CC5}" srcId="{92AF2611-4B58-ED43-AC9F-B952F610F406}" destId="{44352C0E-9228-1D41-9AC7-630454862AAB}" srcOrd="4" destOrd="0" parTransId="{BB03014B-614B-4E4D-B179-22BF96D1FDA5}" sibTransId="{D2AC5C65-A520-AE49-8D76-EE23E4A07C4A}"/>
    <dgm:cxn modelId="{E336EE89-5EC2-AE4C-81C9-2EBDE6E482D4}" srcId="{92AF2611-4B58-ED43-AC9F-B952F610F406}" destId="{251E4A29-F563-D34A-A9F7-27833A2BC30D}" srcOrd="5" destOrd="0" parTransId="{B9E7D4BF-66C0-D046-BA68-7E24F4AB0843}" sibTransId="{57ED735E-B5D2-C749-867E-EB96611C0B8B}"/>
    <dgm:cxn modelId="{11A1E58A-ABF6-BE4D-91F0-325BCF38FC72}" type="presOf" srcId="{6469F03D-EC0D-E14C-9147-635163E16719}" destId="{383D977E-49FE-154D-8370-6E0B15881094}" srcOrd="0" destOrd="0" presId="urn:microsoft.com/office/officeart/2005/8/layout/StepDownProcess"/>
    <dgm:cxn modelId="{15010B8E-8FC6-034B-A7AD-F331240F7012}" srcId="{92AF2611-4B58-ED43-AC9F-B952F610F406}" destId="{180ED30E-9BB7-2945-8E67-38EC3B69034A}" srcOrd="3" destOrd="0" parTransId="{CCFA8DD9-517C-4C48-9ACE-EAEC7B4B1D8D}" sibTransId="{9581D7FD-E2E0-0241-80C7-1BF3EEF3518C}"/>
    <dgm:cxn modelId="{5519C99B-9F06-CB49-8B1A-17C9D838D72B}" type="presOf" srcId="{E316EBEC-E0B6-BD4E-AD52-3E0E70225984}" destId="{849E87F9-77C2-E148-A125-B75B32BAE82F}" srcOrd="0" destOrd="0" presId="urn:microsoft.com/office/officeart/2005/8/layout/StepDownProcess"/>
    <dgm:cxn modelId="{570398A5-7B9B-684E-836B-828C67CE95B5}" srcId="{251E4A29-F563-D34A-A9F7-27833A2BC30D}" destId="{05C01FBF-0839-B840-AA40-B5D4B5EF9464}" srcOrd="0" destOrd="0" parTransId="{4292C26E-910E-F242-B4EA-85C15677A931}" sibTransId="{9CE79F6D-8C8B-134E-870B-A3814A161031}"/>
    <dgm:cxn modelId="{552A83B2-FDAE-E143-BB66-928925B322B7}" srcId="{180ED30E-9BB7-2945-8E67-38EC3B69034A}" destId="{712C06CF-58B4-8F4A-A1C3-18737522BAA5}" srcOrd="0" destOrd="0" parTransId="{00A2F76A-F4C8-F042-BC58-5B28B1FEF030}" sibTransId="{F7A6ECC7-ED92-634B-B481-4D7D62B796B5}"/>
    <dgm:cxn modelId="{84262DD1-54DB-8D42-9C16-B543B3BB3374}" srcId="{26B4761A-8722-154A-9A4E-6B2E8309550C}" destId="{CB6CE777-E645-594F-9F72-31FA50915471}" srcOrd="0" destOrd="0" parTransId="{A3FA10DA-B8BC-6B42-A66B-27F9CED77F23}" sibTransId="{F64EEB12-0851-6B4F-BF84-33083DA26F4B}"/>
    <dgm:cxn modelId="{EA665ADD-A5EF-844A-8B63-2D7ECC046504}" type="presOf" srcId="{44352C0E-9228-1D41-9AC7-630454862AAB}" destId="{2642E532-D17B-8549-B299-BABD4A6DF310}" srcOrd="0" destOrd="0" presId="urn:microsoft.com/office/officeart/2005/8/layout/StepDownProcess"/>
    <dgm:cxn modelId="{5D2F70F4-D4C2-FD4A-B54D-45A310324ADC}" srcId="{92AF2611-4B58-ED43-AC9F-B952F610F406}" destId="{16F9E631-8BA3-154F-A6E6-07CA57FBC2DB}" srcOrd="1" destOrd="0" parTransId="{4BAA8D80-E90A-6945-90C2-16CAFC77FA6F}" sibTransId="{40437896-D1C0-9744-812A-639F6C127825}"/>
    <dgm:cxn modelId="{634270FB-D54E-9B40-B519-40B9861B65C3}" type="presOf" srcId="{B761BE11-3B98-534C-8389-3D511BB432FF}" destId="{4D72B732-04CC-5F4B-8E9C-09245727D3B9}" srcOrd="0" destOrd="0" presId="urn:microsoft.com/office/officeart/2005/8/layout/StepDownProcess"/>
    <dgm:cxn modelId="{553CD0FD-F2FB-3140-8551-691D85FC1D01}" type="presOf" srcId="{180ED30E-9BB7-2945-8E67-38EC3B69034A}" destId="{8D80E448-C06F-8440-B08E-C700B7FCCC29}" srcOrd="0" destOrd="0" presId="urn:microsoft.com/office/officeart/2005/8/layout/StepDownProcess"/>
    <dgm:cxn modelId="{CAA58818-923B-6242-9847-11CD1A086880}" type="presParOf" srcId="{49E2B0A6-6F15-3D4D-BF88-D0B2483CB55B}" destId="{E975EE4B-D42E-E84D-8A4A-2906A98D9890}" srcOrd="0" destOrd="0" presId="urn:microsoft.com/office/officeart/2005/8/layout/StepDownProcess"/>
    <dgm:cxn modelId="{D0DD2577-622D-2948-8D96-837600176068}" type="presParOf" srcId="{E975EE4B-D42E-E84D-8A4A-2906A98D9890}" destId="{FC8198D2-B811-F543-848D-08253013A363}" srcOrd="0" destOrd="0" presId="urn:microsoft.com/office/officeart/2005/8/layout/StepDownProcess"/>
    <dgm:cxn modelId="{8328243B-B6DB-724C-8C50-F098B7AAF6D6}" type="presParOf" srcId="{E975EE4B-D42E-E84D-8A4A-2906A98D9890}" destId="{1A27501D-E342-BE40-9448-5C65451E51A0}" srcOrd="1" destOrd="0" presId="urn:microsoft.com/office/officeart/2005/8/layout/StepDownProcess"/>
    <dgm:cxn modelId="{A0EEA3E4-28F5-9347-B752-8F465E17DB0E}" type="presParOf" srcId="{E975EE4B-D42E-E84D-8A4A-2906A98D9890}" destId="{13263DF5-F771-E44D-A3A6-7359AB5A694B}" srcOrd="2" destOrd="0" presId="urn:microsoft.com/office/officeart/2005/8/layout/StepDownProcess"/>
    <dgm:cxn modelId="{47F02AFF-9AD0-A041-B89E-95A3ABC44E39}" type="presParOf" srcId="{49E2B0A6-6F15-3D4D-BF88-D0B2483CB55B}" destId="{1405AD88-5681-5740-8B0F-785D5C4C54E3}" srcOrd="1" destOrd="0" presId="urn:microsoft.com/office/officeart/2005/8/layout/StepDownProcess"/>
    <dgm:cxn modelId="{CC26F27A-2F31-7B4F-A3D5-F58113FB0928}" type="presParOf" srcId="{49E2B0A6-6F15-3D4D-BF88-D0B2483CB55B}" destId="{876C9C10-85C7-794D-BECA-7E6B3040BD5B}" srcOrd="2" destOrd="0" presId="urn:microsoft.com/office/officeart/2005/8/layout/StepDownProcess"/>
    <dgm:cxn modelId="{D59FA65B-1A0F-1E47-B691-93027AEC90BA}" type="presParOf" srcId="{876C9C10-85C7-794D-BECA-7E6B3040BD5B}" destId="{7249723C-E4C0-8E4E-9876-FECBD8EB4088}" srcOrd="0" destOrd="0" presId="urn:microsoft.com/office/officeart/2005/8/layout/StepDownProcess"/>
    <dgm:cxn modelId="{51EB45CC-B96D-5D43-AF1B-84E3B2B8AED1}" type="presParOf" srcId="{876C9C10-85C7-794D-BECA-7E6B3040BD5B}" destId="{7176A5BC-3282-044F-8AE1-17BEE6013828}" srcOrd="1" destOrd="0" presId="urn:microsoft.com/office/officeart/2005/8/layout/StepDownProcess"/>
    <dgm:cxn modelId="{5CEB0EC2-0F54-B24C-B1F0-0B003EF1C5A2}" type="presParOf" srcId="{876C9C10-85C7-794D-BECA-7E6B3040BD5B}" destId="{849E87F9-77C2-E148-A125-B75B32BAE82F}" srcOrd="2" destOrd="0" presId="urn:microsoft.com/office/officeart/2005/8/layout/StepDownProcess"/>
    <dgm:cxn modelId="{D6478E3B-05EF-9646-A75F-F4ED66F49E38}" type="presParOf" srcId="{49E2B0A6-6F15-3D4D-BF88-D0B2483CB55B}" destId="{A7334212-A42F-5947-B178-28EE2431D98C}" srcOrd="3" destOrd="0" presId="urn:microsoft.com/office/officeart/2005/8/layout/StepDownProcess"/>
    <dgm:cxn modelId="{23FBC6FD-CDBE-FA4C-8441-E7B27BF05A51}" type="presParOf" srcId="{49E2B0A6-6F15-3D4D-BF88-D0B2483CB55B}" destId="{797595AA-82E7-9A45-818A-CBFC19FC01B4}" srcOrd="4" destOrd="0" presId="urn:microsoft.com/office/officeart/2005/8/layout/StepDownProcess"/>
    <dgm:cxn modelId="{145F56CF-4320-FE4F-8156-055F9762B34B}" type="presParOf" srcId="{797595AA-82E7-9A45-818A-CBFC19FC01B4}" destId="{582A57C3-E208-4C4D-8464-8F41E2B621E9}" srcOrd="0" destOrd="0" presId="urn:microsoft.com/office/officeart/2005/8/layout/StepDownProcess"/>
    <dgm:cxn modelId="{45C34818-F1AF-F649-A01C-A6D8DD6977AD}" type="presParOf" srcId="{797595AA-82E7-9A45-818A-CBFC19FC01B4}" destId="{8AD4400A-F79C-8A4B-829B-0D720ED8FB8C}" srcOrd="1" destOrd="0" presId="urn:microsoft.com/office/officeart/2005/8/layout/StepDownProcess"/>
    <dgm:cxn modelId="{FF01D02D-F3EF-2B41-B125-417E412F83BB}" type="presParOf" srcId="{797595AA-82E7-9A45-818A-CBFC19FC01B4}" destId="{383D977E-49FE-154D-8370-6E0B15881094}" srcOrd="2" destOrd="0" presId="urn:microsoft.com/office/officeart/2005/8/layout/StepDownProcess"/>
    <dgm:cxn modelId="{A608A5D7-E92F-3241-8C20-975A35A4E8FD}" type="presParOf" srcId="{49E2B0A6-6F15-3D4D-BF88-D0B2483CB55B}" destId="{51D4CC9D-D22F-A045-9B1F-02AFD777BA4F}" srcOrd="5" destOrd="0" presId="urn:microsoft.com/office/officeart/2005/8/layout/StepDownProcess"/>
    <dgm:cxn modelId="{B7ED08C4-F562-F343-AE8C-1411DA99F4EB}" type="presParOf" srcId="{49E2B0A6-6F15-3D4D-BF88-D0B2483CB55B}" destId="{9B1BB91C-DFAA-BB42-8883-6C779B3E0CC7}" srcOrd="6" destOrd="0" presId="urn:microsoft.com/office/officeart/2005/8/layout/StepDownProcess"/>
    <dgm:cxn modelId="{A5A50A0E-B79B-C34C-ADC7-C80B5C746A06}" type="presParOf" srcId="{9B1BB91C-DFAA-BB42-8883-6C779B3E0CC7}" destId="{97925E51-E8AA-DC48-BFEB-51206266AB1D}" srcOrd="0" destOrd="0" presId="urn:microsoft.com/office/officeart/2005/8/layout/StepDownProcess"/>
    <dgm:cxn modelId="{7C19BC84-CC29-EF4A-BC81-B1BE7CAADD4B}" type="presParOf" srcId="{9B1BB91C-DFAA-BB42-8883-6C779B3E0CC7}" destId="{8D80E448-C06F-8440-B08E-C700B7FCCC29}" srcOrd="1" destOrd="0" presId="urn:microsoft.com/office/officeart/2005/8/layout/StepDownProcess"/>
    <dgm:cxn modelId="{4C51BF22-07FD-FA4A-B14F-9FA0B702E5DB}" type="presParOf" srcId="{9B1BB91C-DFAA-BB42-8883-6C779B3E0CC7}" destId="{7F2F534D-82F4-5443-8CF7-5BBA47CF0517}" srcOrd="2" destOrd="0" presId="urn:microsoft.com/office/officeart/2005/8/layout/StepDownProcess"/>
    <dgm:cxn modelId="{729F0557-5384-6B4B-86BF-CDDE5C1D202F}" type="presParOf" srcId="{49E2B0A6-6F15-3D4D-BF88-D0B2483CB55B}" destId="{CD6671F9-E0CD-EF49-94DC-C96CAC8CC7E3}" srcOrd="7" destOrd="0" presId="urn:microsoft.com/office/officeart/2005/8/layout/StepDownProcess"/>
    <dgm:cxn modelId="{36E3AD21-65D7-B24C-B4D3-B7520133DB1C}" type="presParOf" srcId="{49E2B0A6-6F15-3D4D-BF88-D0B2483CB55B}" destId="{E13DFC65-0620-5546-9284-95854B643695}" srcOrd="8" destOrd="0" presId="urn:microsoft.com/office/officeart/2005/8/layout/StepDownProcess"/>
    <dgm:cxn modelId="{DD62FE2A-BC28-3E4D-BD4E-F24534EEBE0F}" type="presParOf" srcId="{E13DFC65-0620-5546-9284-95854B643695}" destId="{7EA63742-38C6-7343-AA79-52C3D9CCAB0D}" srcOrd="0" destOrd="0" presId="urn:microsoft.com/office/officeart/2005/8/layout/StepDownProcess"/>
    <dgm:cxn modelId="{75CB6DD7-E609-FF41-BFDA-AA78B1AF772C}" type="presParOf" srcId="{E13DFC65-0620-5546-9284-95854B643695}" destId="{2642E532-D17B-8549-B299-BABD4A6DF310}" srcOrd="1" destOrd="0" presId="urn:microsoft.com/office/officeart/2005/8/layout/StepDownProcess"/>
    <dgm:cxn modelId="{2D895992-0610-7847-8717-588D1860CD72}" type="presParOf" srcId="{E13DFC65-0620-5546-9284-95854B643695}" destId="{4D72B732-04CC-5F4B-8E9C-09245727D3B9}" srcOrd="2" destOrd="0" presId="urn:microsoft.com/office/officeart/2005/8/layout/StepDownProcess"/>
    <dgm:cxn modelId="{317597CB-5F05-5C46-8E98-608B8CB7DEA7}" type="presParOf" srcId="{49E2B0A6-6F15-3D4D-BF88-D0B2483CB55B}" destId="{6EA532CE-6739-A24B-AAAE-6A1691A35034}" srcOrd="9" destOrd="0" presId="urn:microsoft.com/office/officeart/2005/8/layout/StepDownProcess"/>
    <dgm:cxn modelId="{07B25F14-FD1D-C644-863E-76AE9B1DE37A}" type="presParOf" srcId="{49E2B0A6-6F15-3D4D-BF88-D0B2483CB55B}" destId="{658BC9F3-2A00-F547-8C78-511B7194FAEB}" srcOrd="10" destOrd="0" presId="urn:microsoft.com/office/officeart/2005/8/layout/StepDownProcess"/>
    <dgm:cxn modelId="{B023C484-9503-1F4F-8378-A4C3B820ACFA}" type="presParOf" srcId="{658BC9F3-2A00-F547-8C78-511B7194FAEB}" destId="{9CCCECD5-8ED0-AC43-9710-1DD092099D67}" srcOrd="0" destOrd="0" presId="urn:microsoft.com/office/officeart/2005/8/layout/StepDownProcess"/>
    <dgm:cxn modelId="{39951686-C32C-CE4C-B361-5C4E1714F9A2}" type="presParOf" srcId="{658BC9F3-2A00-F547-8C78-511B7194FAEB}" destId="{D3853491-2B6C-1449-B71D-8247E1F629B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98D2-B811-F543-848D-08253013A363}">
      <dsp:nvSpPr>
        <dsp:cNvPr id="0" name=""/>
        <dsp:cNvSpPr/>
      </dsp:nvSpPr>
      <dsp:spPr>
        <a:xfrm rot="5400000">
          <a:off x="1401747" y="787262"/>
          <a:ext cx="677656" cy="7714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7501D-E342-BE40-9448-5C65451E51A0}">
      <dsp:nvSpPr>
        <dsp:cNvPr id="0" name=""/>
        <dsp:cNvSpPr/>
      </dsp:nvSpPr>
      <dsp:spPr>
        <a:xfrm>
          <a:off x="1222209" y="36066"/>
          <a:ext cx="1140774" cy="7985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Abstract Submission</a:t>
          </a:r>
        </a:p>
      </dsp:txBody>
      <dsp:txXfrm>
        <a:off x="1261196" y="75053"/>
        <a:ext cx="1062800" cy="720531"/>
      </dsp:txXfrm>
    </dsp:sp>
    <dsp:sp modelId="{13263DF5-F771-E44D-A3A6-7359AB5A694B}">
      <dsp:nvSpPr>
        <dsp:cNvPr id="0" name=""/>
        <dsp:cNvSpPr/>
      </dsp:nvSpPr>
      <dsp:spPr>
        <a:xfrm>
          <a:off x="2362983" y="112222"/>
          <a:ext cx="829690" cy="6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13 April 2022</a:t>
          </a:r>
        </a:p>
      </dsp:txBody>
      <dsp:txXfrm>
        <a:off x="2362983" y="112222"/>
        <a:ext cx="829690" cy="645387"/>
      </dsp:txXfrm>
    </dsp:sp>
    <dsp:sp modelId="{7249723C-E4C0-8E4E-9876-FECBD8EB4088}">
      <dsp:nvSpPr>
        <dsp:cNvPr id="0" name=""/>
        <dsp:cNvSpPr/>
      </dsp:nvSpPr>
      <dsp:spPr>
        <a:xfrm rot="5400000">
          <a:off x="2347570" y="1684247"/>
          <a:ext cx="677656" cy="7714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6A5BC-3282-044F-8AE1-17BEE6013828}">
      <dsp:nvSpPr>
        <dsp:cNvPr id="0" name=""/>
        <dsp:cNvSpPr/>
      </dsp:nvSpPr>
      <dsp:spPr>
        <a:xfrm>
          <a:off x="2168032" y="933051"/>
          <a:ext cx="1140774" cy="7985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Literature Survey</a:t>
          </a:r>
        </a:p>
      </dsp:txBody>
      <dsp:txXfrm>
        <a:off x="2207019" y="972038"/>
        <a:ext cx="1062800" cy="720531"/>
      </dsp:txXfrm>
    </dsp:sp>
    <dsp:sp modelId="{849E87F9-77C2-E148-A125-B75B32BAE82F}">
      <dsp:nvSpPr>
        <dsp:cNvPr id="0" name=""/>
        <dsp:cNvSpPr/>
      </dsp:nvSpPr>
      <dsp:spPr>
        <a:xfrm>
          <a:off x="3308807" y="1078327"/>
          <a:ext cx="829690" cy="6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17 April 2022</a:t>
          </a:r>
        </a:p>
      </dsp:txBody>
      <dsp:txXfrm>
        <a:off x="3308807" y="1078327"/>
        <a:ext cx="829690" cy="645387"/>
      </dsp:txXfrm>
    </dsp:sp>
    <dsp:sp modelId="{582A57C3-E208-4C4D-8464-8F41E2B621E9}">
      <dsp:nvSpPr>
        <dsp:cNvPr id="0" name=""/>
        <dsp:cNvSpPr/>
      </dsp:nvSpPr>
      <dsp:spPr>
        <a:xfrm rot="5400000">
          <a:off x="3293393" y="2581231"/>
          <a:ext cx="677656" cy="7714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4400A-F79C-8A4B-829B-0D720ED8FB8C}">
      <dsp:nvSpPr>
        <dsp:cNvPr id="0" name=""/>
        <dsp:cNvSpPr/>
      </dsp:nvSpPr>
      <dsp:spPr>
        <a:xfrm>
          <a:off x="3113855" y="1830036"/>
          <a:ext cx="1140774" cy="7985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Design [Front End, Back End]</a:t>
          </a:r>
        </a:p>
      </dsp:txBody>
      <dsp:txXfrm>
        <a:off x="3152842" y="1869023"/>
        <a:ext cx="1062800" cy="720531"/>
      </dsp:txXfrm>
    </dsp:sp>
    <dsp:sp modelId="{383D977E-49FE-154D-8370-6E0B15881094}">
      <dsp:nvSpPr>
        <dsp:cNvPr id="0" name=""/>
        <dsp:cNvSpPr/>
      </dsp:nvSpPr>
      <dsp:spPr>
        <a:xfrm>
          <a:off x="4254630" y="1906191"/>
          <a:ext cx="829690" cy="6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22</a:t>
          </a:r>
          <a:r>
            <a:rPr lang="en-US" sz="1100" kern="1200" baseline="0" dirty="0">
              <a:solidFill>
                <a:schemeClr val="tx1"/>
              </a:solidFill>
            </a:rPr>
            <a:t> April 2022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254630" y="1906191"/>
        <a:ext cx="829690" cy="645387"/>
      </dsp:txXfrm>
    </dsp:sp>
    <dsp:sp modelId="{97925E51-E8AA-DC48-BFEB-51206266AB1D}">
      <dsp:nvSpPr>
        <dsp:cNvPr id="0" name=""/>
        <dsp:cNvSpPr/>
      </dsp:nvSpPr>
      <dsp:spPr>
        <a:xfrm rot="5400000">
          <a:off x="4239216" y="3478216"/>
          <a:ext cx="677656" cy="7714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0E448-C06F-8440-B08E-C700B7FCCC29}">
      <dsp:nvSpPr>
        <dsp:cNvPr id="0" name=""/>
        <dsp:cNvSpPr/>
      </dsp:nvSpPr>
      <dsp:spPr>
        <a:xfrm>
          <a:off x="4059679" y="2727020"/>
          <a:ext cx="1140774" cy="7985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Implementation</a:t>
          </a:r>
        </a:p>
      </dsp:txBody>
      <dsp:txXfrm>
        <a:off x="4098666" y="2766007"/>
        <a:ext cx="1062800" cy="720531"/>
      </dsp:txXfrm>
    </dsp:sp>
    <dsp:sp modelId="{7F2F534D-82F4-5443-8CF7-5BBA47CF0517}">
      <dsp:nvSpPr>
        <dsp:cNvPr id="0" name=""/>
        <dsp:cNvSpPr/>
      </dsp:nvSpPr>
      <dsp:spPr>
        <a:xfrm>
          <a:off x="5200453" y="2803176"/>
          <a:ext cx="829690" cy="6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29 April 2022</a:t>
          </a:r>
        </a:p>
      </dsp:txBody>
      <dsp:txXfrm>
        <a:off x="5200453" y="2803176"/>
        <a:ext cx="829690" cy="645387"/>
      </dsp:txXfrm>
    </dsp:sp>
    <dsp:sp modelId="{7EA63742-38C6-7343-AA79-52C3D9CCAB0D}">
      <dsp:nvSpPr>
        <dsp:cNvPr id="0" name=""/>
        <dsp:cNvSpPr/>
      </dsp:nvSpPr>
      <dsp:spPr>
        <a:xfrm rot="5400000">
          <a:off x="5185040" y="4375201"/>
          <a:ext cx="677656" cy="7714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E532-D17B-8549-B299-BABD4A6DF310}">
      <dsp:nvSpPr>
        <dsp:cNvPr id="0" name=""/>
        <dsp:cNvSpPr/>
      </dsp:nvSpPr>
      <dsp:spPr>
        <a:xfrm>
          <a:off x="5005502" y="3624005"/>
          <a:ext cx="1140774" cy="7985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Testing</a:t>
          </a:r>
        </a:p>
      </dsp:txBody>
      <dsp:txXfrm>
        <a:off x="5044489" y="3662992"/>
        <a:ext cx="1062800" cy="720531"/>
      </dsp:txXfrm>
    </dsp:sp>
    <dsp:sp modelId="{4D72B732-04CC-5F4B-8E9C-09245727D3B9}">
      <dsp:nvSpPr>
        <dsp:cNvPr id="0" name=""/>
        <dsp:cNvSpPr/>
      </dsp:nvSpPr>
      <dsp:spPr>
        <a:xfrm>
          <a:off x="6146276" y="3700161"/>
          <a:ext cx="829690" cy="6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8</a:t>
          </a:r>
          <a:r>
            <a:rPr lang="en-US" sz="1100" kern="1200" baseline="0" dirty="0">
              <a:solidFill>
                <a:schemeClr val="tx1"/>
              </a:solidFill>
            </a:rPr>
            <a:t> May 2022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6146276" y="3700161"/>
        <a:ext cx="829690" cy="645387"/>
      </dsp:txXfrm>
    </dsp:sp>
    <dsp:sp modelId="{9CCCECD5-8ED0-AC43-9710-1DD092099D67}">
      <dsp:nvSpPr>
        <dsp:cNvPr id="0" name=""/>
        <dsp:cNvSpPr/>
      </dsp:nvSpPr>
      <dsp:spPr>
        <a:xfrm>
          <a:off x="5951325" y="4520990"/>
          <a:ext cx="1140774" cy="7985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Document Submission</a:t>
          </a:r>
        </a:p>
      </dsp:txBody>
      <dsp:txXfrm>
        <a:off x="5990312" y="4559977"/>
        <a:ext cx="1062800" cy="720531"/>
      </dsp:txXfrm>
    </dsp:sp>
    <dsp:sp modelId="{D3853491-2B6C-1449-B71D-8247E1F629BF}">
      <dsp:nvSpPr>
        <dsp:cNvPr id="0" name=""/>
        <dsp:cNvSpPr/>
      </dsp:nvSpPr>
      <dsp:spPr>
        <a:xfrm>
          <a:off x="7092100" y="4597145"/>
          <a:ext cx="829690" cy="645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1"/>
              </a:solidFill>
            </a:rPr>
            <a:t>16 May 2022</a:t>
          </a:r>
        </a:p>
      </dsp:txBody>
      <dsp:txXfrm>
        <a:off x="7092100" y="4597145"/>
        <a:ext cx="829690" cy="645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7399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696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Question generation</a:t>
            </a:r>
            <a:endParaRPr sz="3600" b="0" dirty="0"/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457200" y="1981200"/>
            <a:ext cx="8097814" cy="3788886"/>
            <a:chOff x="0" y="0"/>
            <a:chExt cx="8097813" cy="3788885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4" name="Team Members     Group No: 13…"/>
            <p:cNvSpPr txBox="1"/>
            <p:nvPr/>
          </p:nvSpPr>
          <p:spPr>
            <a:xfrm>
              <a:off x="44575" y="0"/>
              <a:ext cx="8008664" cy="3543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dirty="0"/>
                <a:t>Team </a:t>
              </a:r>
              <a:r>
                <a:rPr lang="en-US" dirty="0"/>
                <a:t>ID: </a:t>
              </a:r>
              <a:r>
                <a:rPr lang="en-IN" dirty="0"/>
                <a:t>5</a:t>
              </a:r>
              <a:r>
                <a:rPr dirty="0"/>
                <a:t>	</a:t>
              </a:r>
              <a:r>
                <a:rPr b="0" dirty="0"/>
                <a:t>		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dirty="0"/>
                <a:t>Project  Advisor:  </a:t>
              </a:r>
              <a:endParaRPr lang="en-US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lang="en-IN" dirty="0" err="1"/>
                <a:t>Dr.</a:t>
              </a:r>
              <a:r>
                <a:rPr lang="en-IN" dirty="0"/>
                <a:t>/Ms./Mr.</a:t>
              </a:r>
              <a:r>
                <a:rPr lang="en-US" dirty="0"/>
                <a:t>&lt;Full Name&gt;</a:t>
              </a:r>
              <a:r>
                <a:rPr dirty="0"/>
                <a:t>/ </a:t>
              </a:r>
              <a:r>
                <a:rPr lang="en-US" dirty="0"/>
                <a:t>&lt;Designation&gt; </a:t>
              </a:r>
              <a:r>
                <a:rPr dirty="0"/>
                <a:t>/ </a:t>
              </a:r>
              <a:r>
                <a:rPr lang="en-US" dirty="0"/>
                <a:t>&lt;Dept&gt;</a:t>
              </a:r>
              <a:endParaRPr dirty="0"/>
            </a:p>
          </p:txBody>
        </p:sp>
      </p:grp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4000884101"/>
              </p:ext>
            </p:extLst>
          </p:nvPr>
        </p:nvGraphicFramePr>
        <p:xfrm>
          <a:off x="723901" y="2882106"/>
          <a:ext cx="7983370" cy="15124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6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.EN.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U4CSE19044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G.vignesh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BL.EN.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U4CSE19056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J.Kapardhi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21071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BL.EN.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U4CSE19070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K.Syam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4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sai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9461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/>
              <a:t>System Implementation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endParaRPr lang="en-US" sz="1800" b="1"/>
          </a:p>
          <a:p>
            <a:pPr>
              <a:spcBef>
                <a:spcPts val="400"/>
              </a:spcBef>
              <a:buSzPct val="100000"/>
            </a:pPr>
            <a:endParaRPr lang="en-US" sz="180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/>
              <a:t>8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E9815-AA3F-477B-AACE-5E30BF61D20A}"/>
              </a:ext>
            </a:extLst>
          </p:cNvPr>
          <p:cNvSpPr txBox="1"/>
          <p:nvPr/>
        </p:nvSpPr>
        <p:spPr>
          <a:xfrm>
            <a:off x="685801" y="5430580"/>
            <a:ext cx="80105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2000" b="1" i="1">
                <a:solidFill>
                  <a:srgbClr val="FF0000"/>
                </a:solidFill>
              </a:rPr>
              <a:t>Expected snapshots of the code snippet  OR mention the important function used</a:t>
            </a:r>
            <a:endParaRPr kumimoji="0" lang="en-IN" sz="2000" b="1" i="1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BE3EE-B61E-28CD-1F17-6829D526B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51107"/>
            <a:ext cx="7848600" cy="42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586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/>
              <a:t>System Implementation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endParaRPr lang="en-US" sz="1800" b="1"/>
          </a:p>
          <a:p>
            <a:pPr>
              <a:spcBef>
                <a:spcPts val="400"/>
              </a:spcBef>
              <a:buSzPct val="100000"/>
            </a:pPr>
            <a:endParaRPr lang="en-US" sz="180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/>
              <a:t>8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E9815-AA3F-477B-AACE-5E30BF61D20A}"/>
              </a:ext>
            </a:extLst>
          </p:cNvPr>
          <p:cNvSpPr txBox="1"/>
          <p:nvPr/>
        </p:nvSpPr>
        <p:spPr>
          <a:xfrm>
            <a:off x="685801" y="5430580"/>
            <a:ext cx="80105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2000" b="1" i="1">
                <a:solidFill>
                  <a:srgbClr val="FF0000"/>
                </a:solidFill>
              </a:rPr>
              <a:t>Expected snapshots of the code snippet  OR mention the important function used</a:t>
            </a:r>
            <a:endParaRPr kumimoji="0" lang="en-IN" sz="2000" b="1" i="1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9F5BA9-151F-48A9-7A27-F89A1811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3" y="1972943"/>
            <a:ext cx="7772400" cy="41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616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1324738" y="120946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System Testing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Group"/>
          <p:cNvSpPr/>
          <p:nvPr/>
        </p:nvSpPr>
        <p:spPr>
          <a:xfrm>
            <a:off x="685800" y="2200075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endParaRPr lang="en-US" sz="1800" b="1"/>
          </a:p>
          <a:p>
            <a:pPr>
              <a:spcBef>
                <a:spcPts val="400"/>
              </a:spcBef>
              <a:buSzPct val="100000"/>
            </a:pPr>
            <a:endParaRPr lang="en-US" sz="180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/>
              <a:t>9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B507A-34D1-940B-EC3A-F7E4B6361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49818"/>
            <a:ext cx="7669763" cy="4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13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1324738" y="120946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System Testing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Group"/>
          <p:cNvSpPr/>
          <p:nvPr/>
        </p:nvSpPr>
        <p:spPr>
          <a:xfrm>
            <a:off x="685800" y="2200075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endParaRPr lang="en-US" sz="1800" b="1"/>
          </a:p>
          <a:p>
            <a:pPr>
              <a:spcBef>
                <a:spcPts val="400"/>
              </a:spcBef>
              <a:buSzPct val="100000"/>
            </a:pPr>
            <a:endParaRPr lang="en-US" sz="180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/>
              <a:t>9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F8522-4352-2ECD-C8BD-0BC5CFA7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6" y="1894561"/>
            <a:ext cx="7679094" cy="41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64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137103"/>
            <a:ext cx="8229600" cy="1005206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</a:rPr>
              <a:t>Conclusion </a:t>
            </a: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99D75-0552-F046-A2B6-1E50BBE5CA20}"/>
              </a:ext>
            </a:extLst>
          </p:cNvPr>
          <p:cNvSpPr txBox="1"/>
          <p:nvPr/>
        </p:nvSpPr>
        <p:spPr>
          <a:xfrm>
            <a:off x="1058758" y="2142309"/>
            <a:ext cx="667210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Finally we can able to achieve question </a:t>
            </a:r>
            <a:r>
              <a:rPr lang="en-US" sz="2000" dirty="0" err="1"/>
              <a:t>genation</a:t>
            </a:r>
            <a:r>
              <a:rPr lang="en-US" sz="2000" dirty="0"/>
              <a:t> using </a:t>
            </a:r>
            <a:r>
              <a:rPr lang="en-US" sz="2000" dirty="0" err="1"/>
              <a:t>bertwsd</a:t>
            </a:r>
            <a:r>
              <a:rPr lang="en-US" sz="2000" dirty="0"/>
              <a:t>, </a:t>
            </a:r>
            <a:r>
              <a:rPr lang="en-US" sz="2000" dirty="0" err="1"/>
              <a:t>wordnet,and</a:t>
            </a:r>
            <a:r>
              <a:rPr lang="en-US" sz="2000" dirty="0"/>
              <a:t> some </a:t>
            </a:r>
            <a:r>
              <a:rPr lang="en-US" sz="2000" dirty="0" err="1"/>
              <a:t>tokenixation</a:t>
            </a:r>
            <a:r>
              <a:rPr lang="en-US" sz="2000" dirty="0"/>
              <a:t> techniques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7744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96E9-382B-B84C-AAC3-46A960F0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46" y="299604"/>
            <a:ext cx="8229600" cy="740439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  <a:sym typeface="Times New Roman"/>
              </a:rPr>
              <a:t>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60269A-FA76-F14A-9D24-81B24F169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933360"/>
              </p:ext>
            </p:extLst>
          </p:nvPr>
        </p:nvGraphicFramePr>
        <p:xfrm>
          <a:off x="1" y="1121439"/>
          <a:ext cx="9144000" cy="535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CD9C-967E-6147-9271-D86550BAFC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723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1A96B-8B05-BD49-B6F0-8D4DA60AFD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10" name="References"/>
          <p:cNvSpPr txBox="1">
            <a:spLocks noGrp="1"/>
          </p:cNvSpPr>
          <p:nvPr>
            <p:ph type="title"/>
          </p:nvPr>
        </p:nvSpPr>
        <p:spPr>
          <a:xfrm>
            <a:off x="977537" y="118872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4A4D8-9F4A-4AC2-AC25-4494EBD6C561}"/>
              </a:ext>
            </a:extLst>
          </p:cNvPr>
          <p:cNvSpPr txBox="1"/>
          <p:nvPr/>
        </p:nvSpPr>
        <p:spPr>
          <a:xfrm>
            <a:off x="628650" y="5346115"/>
            <a:ext cx="810577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IN" sz="1800" i="1">
                <a:solidFill>
                  <a:srgbClr val="FF0000"/>
                </a:solidFill>
              </a:rPr>
              <a:t>*Latest references from reputed Journals or conferences in IEEE format…..(Minimum 4 should be listed) </a:t>
            </a:r>
            <a:endParaRPr lang="en-US" sz="1800" i="1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C38C3-222B-F537-28C8-C1E4FF12F3A8}"/>
              </a:ext>
            </a:extLst>
          </p:cNvPr>
          <p:cNvSpPr txBox="1"/>
          <p:nvPr/>
        </p:nvSpPr>
        <p:spPr>
          <a:xfrm>
            <a:off x="1028323" y="2480872"/>
            <a:ext cx="7518147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AUTOMATED QUESTION GENERATOR SYSTEM USING NLP LIBRARIES [1]https://www.irjet.net/archives/V7/i6/IRJET-V7I6848.pdf (</a:t>
            </a:r>
            <a:r>
              <a:rPr lang="en-IN" dirty="0" err="1"/>
              <a:t>priti</a:t>
            </a:r>
            <a:r>
              <a:rPr lang="en-IN" dirty="0"/>
              <a:t> Gumast1, Shreya Joshi, </a:t>
            </a:r>
            <a:r>
              <a:rPr lang="en-IN" dirty="0" err="1"/>
              <a:t>Srushtee</a:t>
            </a:r>
            <a:r>
              <a:rPr lang="en-IN" dirty="0"/>
              <a:t> </a:t>
            </a:r>
            <a:r>
              <a:rPr lang="en-IN" dirty="0" err="1"/>
              <a:t>Khadpekar</a:t>
            </a:r>
            <a:r>
              <a:rPr lang="en-IN" dirty="0"/>
              <a:t>, </a:t>
            </a:r>
            <a:r>
              <a:rPr lang="en-IN" dirty="0" err="1"/>
              <a:t>Shubhangi</a:t>
            </a:r>
            <a:r>
              <a:rPr lang="en-IN" dirty="0"/>
              <a:t> Mali) </a:t>
            </a:r>
          </a:p>
          <a:p>
            <a:r>
              <a:rPr lang="en-IN" dirty="0"/>
              <a:t>[2]https://arxiv.org/abs/2111.06476 ,</a:t>
            </a:r>
            <a:r>
              <a:rPr lang="en-IN" dirty="0" err="1"/>
              <a:t>Cagatay</a:t>
            </a:r>
            <a:r>
              <a:rPr lang="en-IN" dirty="0"/>
              <a:t> </a:t>
            </a:r>
            <a:r>
              <a:rPr lang="en-IN" dirty="0" err="1"/>
              <a:t>Akyon</a:t>
            </a:r>
            <a:r>
              <a:rPr lang="en-IN" dirty="0"/>
              <a:t> </a:t>
            </a:r>
          </a:p>
          <a:p>
            <a:r>
              <a:rPr lang="en-IN" dirty="0"/>
              <a:t>[3]https://drive.google.com/file/d/19HzsYXhIgzMdcjn90RFaajPQQtVNVTv/view?usp=sharing </a:t>
            </a:r>
            <a:r>
              <a:rPr lang="en-IN" dirty="0" err="1"/>
              <a:t>Ramsri</a:t>
            </a:r>
            <a:r>
              <a:rPr lang="en-IN" dirty="0"/>
              <a:t> </a:t>
            </a:r>
            <a:r>
              <a:rPr lang="en-IN" dirty="0" err="1"/>
              <a:t>Goutha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I</a:t>
            </a:r>
            <a:r>
              <a:rPr lang="en-I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ntroduction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42299" y="2205418"/>
            <a:ext cx="8439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Question generation is the process of automatically generating a different types of questions from statement. It involves using </a:t>
            </a:r>
            <a:r>
              <a:rPr lang="en-US" sz="2400" dirty="0" err="1"/>
              <a:t>Bert,wordnet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4814E-9F84-8725-1022-7AA79AF7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44" y="3405747"/>
            <a:ext cx="5142602" cy="25713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Motivation</a:t>
            </a:r>
            <a:endParaRPr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5880" y="2057400"/>
            <a:ext cx="73861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many potential applications for question generation , such as preparing exam paper without repeating questions  and make work easy of question generating. Ultimately, the goal is to provide a richer, more accessible experience for all users.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639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Problem</a:t>
            </a:r>
            <a:r>
              <a:rPr lang="en-IN"/>
              <a:t> Definition</a:t>
            </a:r>
            <a:endParaRPr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1103089" y="2103555"/>
            <a:ext cx="3879458" cy="1323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000" dirty="0"/>
              <a:t>As we all know question paper generation is a tedious job we can automate this process using natural language 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2A4E-770B-7E6E-A3CE-166B7DD4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84" y="2071199"/>
            <a:ext cx="3169692" cy="39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4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Gaps and Challenges </a:t>
            </a:r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85750" indent="-28575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One of the main challenges in image captioning is the difficulty of learning </a:t>
            </a:r>
            <a:r>
              <a:rPr lang="en-US" sz="2000" dirty="0" err="1"/>
              <a:t>pytorch</a:t>
            </a:r>
            <a:r>
              <a:rPr lang="en-US" sz="2000" dirty="0"/>
              <a:t> models. </a:t>
            </a:r>
          </a:p>
          <a:p>
            <a:pPr marL="285750" indent="-28575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Another challenge is to find the hyponyms and co hyponyms to create the distractors for the correct option. </a:t>
            </a:r>
          </a:p>
          <a:p>
            <a:pPr marL="285750" indent="-28575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Another challenge is to learning about the transformation and deep learning in it .</a:t>
            </a:r>
          </a:p>
          <a:p>
            <a:pPr marL="285750" indent="-28575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Finally, question generating needs to generate questions in different types.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/>
              <a:t>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84188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System Design</a:t>
            </a:r>
            <a:endParaRPr sz="3200" dirty="0"/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lang="en-US" sz="1800" b="1" dirty="0"/>
              <a:t>ER / DFD / UML / System Architecture</a:t>
            </a:r>
          </a:p>
          <a:p>
            <a:pPr>
              <a:spcBef>
                <a:spcPts val="400"/>
              </a:spcBef>
              <a:buSzPct val="100000"/>
            </a:pPr>
            <a:endParaRPr lang="en-US" sz="1800" dirty="0"/>
          </a:p>
          <a:p>
            <a:pPr>
              <a:spcBef>
                <a:spcPts val="400"/>
              </a:spcBef>
              <a:buSzPct val="100000"/>
            </a:pPr>
            <a:endParaRPr lang="en-US" sz="1800"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/>
              <a:t>6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1FE32-F495-4831-9380-88C6AF10D489}"/>
              </a:ext>
            </a:extLst>
          </p:cNvPr>
          <p:cNvSpPr txBox="1"/>
          <p:nvPr/>
        </p:nvSpPr>
        <p:spPr>
          <a:xfrm>
            <a:off x="1924050" y="5659180"/>
            <a:ext cx="5638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* Expected any diagram</a:t>
            </a:r>
            <a:endParaRPr kumimoji="0" lang="en-IN" sz="2000" b="1" i="1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FC182-339C-B2F3-A733-DA009F88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3" y="2663465"/>
            <a:ext cx="6916654" cy="35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3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333045"/>
            <a:ext cx="7315200" cy="887641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615" y="2573772"/>
            <a:ext cx="796834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err="1"/>
              <a:t>Streamlit</a:t>
            </a:r>
            <a:r>
              <a:rPr lang="en-US" sz="2400" dirty="0"/>
              <a:t> – Front 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Python  3.7 – Backend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err="1"/>
              <a:t>Tensorflow</a:t>
            </a:r>
            <a:r>
              <a:rPr lang="en-US" sz="2400" dirty="0"/>
              <a:t> 2.9 – Backend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err="1"/>
              <a:t>Keras</a:t>
            </a:r>
            <a:r>
              <a:rPr lang="en-US" sz="2400" dirty="0"/>
              <a:t> 2.7 – Backend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err="1"/>
              <a:t>Pytorch</a:t>
            </a:r>
            <a:r>
              <a:rPr lang="en-US" sz="2400" dirty="0"/>
              <a:t> -Backend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Windows 10 - OS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Tesla p100 GPU and K80 GPU graphic card – Hardware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/>
              <a:t>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529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/>
              <a:t>System Implementation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endParaRPr lang="en-US" sz="1800" b="1"/>
          </a:p>
          <a:p>
            <a:pPr>
              <a:spcBef>
                <a:spcPts val="400"/>
              </a:spcBef>
              <a:buSzPct val="100000"/>
            </a:pPr>
            <a:endParaRPr lang="en-US" sz="180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/>
              <a:t>8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E9815-AA3F-477B-AACE-5E30BF61D20A}"/>
              </a:ext>
            </a:extLst>
          </p:cNvPr>
          <p:cNvSpPr txBox="1"/>
          <p:nvPr/>
        </p:nvSpPr>
        <p:spPr>
          <a:xfrm>
            <a:off x="685801" y="5430580"/>
            <a:ext cx="80105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2000" b="1" i="1">
                <a:solidFill>
                  <a:srgbClr val="FF0000"/>
                </a:solidFill>
              </a:rPr>
              <a:t>Expected snapshots of the code snippet  OR mention the important function used</a:t>
            </a:r>
            <a:endParaRPr kumimoji="0" lang="en-IN" sz="2000" b="1" i="1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7E0E6-056D-FD91-108F-ECA49F22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2106531"/>
            <a:ext cx="7641771" cy="40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06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/>
              <a:t>System Implementation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endParaRPr lang="en-US" sz="1800" b="1"/>
          </a:p>
          <a:p>
            <a:pPr>
              <a:spcBef>
                <a:spcPts val="400"/>
              </a:spcBef>
              <a:buSzPct val="100000"/>
            </a:pPr>
            <a:endParaRPr lang="en-US" sz="180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/>
              <a:t>8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E9815-AA3F-477B-AACE-5E30BF61D20A}"/>
              </a:ext>
            </a:extLst>
          </p:cNvPr>
          <p:cNvSpPr txBox="1"/>
          <p:nvPr/>
        </p:nvSpPr>
        <p:spPr>
          <a:xfrm>
            <a:off x="685801" y="5430580"/>
            <a:ext cx="80105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2000" b="1" i="1">
                <a:solidFill>
                  <a:srgbClr val="FF0000"/>
                </a:solidFill>
              </a:rPr>
              <a:t>Expected snapshots of the code snippet  OR mention the important function used</a:t>
            </a:r>
            <a:endParaRPr kumimoji="0" lang="en-IN" sz="2000" b="1" i="1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7E0E6-056D-FD91-108F-ECA49F22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2106531"/>
            <a:ext cx="7641771" cy="40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272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FB4BDA0831734CBC62492445FFE135" ma:contentTypeVersion="14" ma:contentTypeDescription="Create a new document." ma:contentTypeScope="" ma:versionID="f34b955c689f9da29adaa28a099292c5">
  <xsd:schema xmlns:xsd="http://www.w3.org/2001/XMLSchema" xmlns:xs="http://www.w3.org/2001/XMLSchema" xmlns:p="http://schemas.microsoft.com/office/2006/metadata/properties" xmlns:ns2="92c34684-33aa-431f-b613-e88508f9ca78" xmlns:ns3="5a84edb1-8bd4-43be-8ce2-09c98d3fb862" targetNamespace="http://schemas.microsoft.com/office/2006/metadata/properties" ma:root="true" ma:fieldsID="4702196aa10fbda5e6f39565f382b0a8" ns2:_="" ns3:_="">
    <xsd:import namespace="92c34684-33aa-431f-b613-e88508f9ca78"/>
    <xsd:import namespace="5a84edb1-8bd4-43be-8ce2-09c98d3fb86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34684-33aa-431f-b613-e88508f9ca7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19b1aa7-a448-4dfd-a54d-5cd90d1ed6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4edb1-8bd4-43be-8ce2-09c98d3fb862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da04d30-e1ac-479c-9899-1a42856a42fa}" ma:internalName="TaxCatchAll" ma:showField="CatchAllData" ma:web="5a84edb1-8bd4-43be-8ce2-09c98d3fb8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84edb1-8bd4-43be-8ce2-09c98d3fb862" xsi:nil="true"/>
    <lcf76f155ced4ddcb4097134ff3c332f xmlns="92c34684-33aa-431f-b613-e88508f9ca78">
      <Terms xmlns="http://schemas.microsoft.com/office/infopath/2007/PartnerControls"/>
    </lcf76f155ced4ddcb4097134ff3c332f>
    <ReferenceId xmlns="92c34684-33aa-431f-b613-e88508f9ca78" xsi:nil="true"/>
  </documentManagement>
</p:properties>
</file>

<file path=customXml/itemProps1.xml><?xml version="1.0" encoding="utf-8"?>
<ds:datastoreItem xmlns:ds="http://schemas.openxmlformats.org/officeDocument/2006/customXml" ds:itemID="{A51BEFA8-DE5B-444D-A200-0F9AE0DD1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EC23A5-942B-474C-B2D4-F36B17F09B6D}"/>
</file>

<file path=customXml/itemProps3.xml><?xml version="1.0" encoding="utf-8"?>
<ds:datastoreItem xmlns:ds="http://schemas.openxmlformats.org/officeDocument/2006/customXml" ds:itemID="{6E6C573E-2BD3-4355-8743-D9CEBC49D9F7}">
  <ds:schemaRefs>
    <ds:schemaRef ds:uri="http://schemas.microsoft.com/office/2006/metadata/properties"/>
    <ds:schemaRef ds:uri="http://schemas.microsoft.com/office/infopath/2007/PartnerControls"/>
    <ds:schemaRef ds:uri="5a84edb1-8bd4-43be-8ce2-09c98d3fb862"/>
    <ds:schemaRef ds:uri="4f3f32d4-0f6f-496e-aafd-79feb4cff2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512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11_Default Design</vt:lpstr>
      <vt:lpstr>Question generation</vt:lpstr>
      <vt:lpstr>Introduction</vt:lpstr>
      <vt:lpstr>Motivation</vt:lpstr>
      <vt:lpstr>Problem Definition</vt:lpstr>
      <vt:lpstr>Gaps and Challenges </vt:lpstr>
      <vt:lpstr>System Design</vt:lpstr>
      <vt:lpstr>System Specifications</vt:lpstr>
      <vt:lpstr>System Implementation</vt:lpstr>
      <vt:lpstr>System Implementation</vt:lpstr>
      <vt:lpstr>System Implementation</vt:lpstr>
      <vt:lpstr>System Implementation</vt:lpstr>
      <vt:lpstr>System Testing</vt:lpstr>
      <vt:lpstr>System Testing</vt:lpstr>
      <vt:lpstr>Conclusion </vt:lpstr>
      <vt:lpstr>Timeline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Ganugapati Sri Sai Vignes</cp:lastModifiedBy>
  <cp:revision>27</cp:revision>
  <dcterms:modified xsi:type="dcterms:W3CDTF">2022-05-16T16:11:20Z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0x010100BEFB4BDA0831734CBC62492445FFE135</vt:lpwstr>
  </property>
  <property fmtid="{D5CDD505-2E9C-101B-9397-08002B2CF9AE}" pid="3" name="MediaServiceImageTags">
    <vt:lpwstr/>
  </property>
</Properties>
</file>