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Lst>
  <p:notesMasterIdLst>
    <p:notesMasterId r:id="rId14"/>
  </p:notesMasterIdLst>
  <p:sldIdLst>
    <p:sldId id="774" r:id="rId5"/>
    <p:sldId id="855" r:id="rId6"/>
    <p:sldId id="802" r:id="rId7"/>
    <p:sldId id="849" r:id="rId8"/>
    <p:sldId id="851" r:id="rId9"/>
    <p:sldId id="852" r:id="rId10"/>
    <p:sldId id="853" r:id="rId11"/>
    <p:sldId id="854" r:id="rId12"/>
    <p:sldId id="79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0A930-DD10-410F-A0F4-B28D4F5EA3C6}">
          <p14:sldIdLst>
            <p14:sldId id="774"/>
            <p14:sldId id="855"/>
            <p14:sldId id="802"/>
            <p14:sldId id="849"/>
            <p14:sldId id="851"/>
            <p14:sldId id="852"/>
            <p14:sldId id="853"/>
            <p14:sldId id="854"/>
            <p14:sldId id="79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92"/>
    <a:srgbClr val="A50021"/>
    <a:srgbClr val="941651"/>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E987FE-6449-E76A-A9BF-6650EDFFA733}" v="42" dt="2021-08-22T10:41:29.300"/>
    <p1510:client id="{3C7367C8-11B6-4F39-ACB6-743FE10DB0D5}" v="2" dt="2021-11-16T13:02:14.913"/>
    <p1510:client id="{5F165B5C-1B1C-4F34-2CA8-C5C2DB749D8D}" v="10" dt="2021-11-16T14:19:05.693"/>
    <p1510:client id="{6723DEE5-65D4-4DF2-965E-EBBE3283A2F6}" v="2" dt="2021-11-16T09:57:54.0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Peeta Basa Pati" userId="d5d7df4c-1c7c-46ba-b2e6-049fb9603be3" providerId="ADAL" clId="{8A486450-1E19-4268-94E3-EA369C0F7284}"/>
    <pc:docChg chg="undo custSel addSld delSld modSld sldOrd">
      <pc:chgData name="Dr. Peeta Basa Pati" userId="d5d7df4c-1c7c-46ba-b2e6-049fb9603be3" providerId="ADAL" clId="{8A486450-1E19-4268-94E3-EA369C0F7284}" dt="2021-07-16T06:55:08.693" v="5157" actId="164"/>
      <pc:docMkLst>
        <pc:docMk/>
      </pc:docMkLst>
      <pc:sldChg chg="modSp mod">
        <pc:chgData name="Dr. Peeta Basa Pati" userId="d5d7df4c-1c7c-46ba-b2e6-049fb9603be3" providerId="ADAL" clId="{8A486450-1E19-4268-94E3-EA369C0F7284}" dt="2021-07-14T08:20:44.051" v="654" actId="27636"/>
        <pc:sldMkLst>
          <pc:docMk/>
          <pc:sldMk cId="0" sldId="263"/>
        </pc:sldMkLst>
        <pc:spChg chg="mod">
          <ac:chgData name="Dr. Peeta Basa Pati" userId="d5d7df4c-1c7c-46ba-b2e6-049fb9603be3" providerId="ADAL" clId="{8A486450-1E19-4268-94E3-EA369C0F7284}" dt="2021-07-14T08:20:44.051" v="654" actId="27636"/>
          <ac:spMkLst>
            <pc:docMk/>
            <pc:sldMk cId="0" sldId="263"/>
            <ac:spMk id="17411" creationId="{9883AC45-7F80-41DC-998E-A44C80095D66}"/>
          </ac:spMkLst>
        </pc:spChg>
      </pc:sldChg>
      <pc:sldChg chg="modSp mod">
        <pc:chgData name="Dr. Peeta Basa Pati" userId="d5d7df4c-1c7c-46ba-b2e6-049fb9603be3" providerId="ADAL" clId="{8A486450-1E19-4268-94E3-EA369C0F7284}" dt="2021-07-14T08:16:25.590" v="641" actId="27636"/>
        <pc:sldMkLst>
          <pc:docMk/>
          <pc:sldMk cId="0" sldId="277"/>
        </pc:sldMkLst>
        <pc:spChg chg="mod">
          <ac:chgData name="Dr. Peeta Basa Pati" userId="d5d7df4c-1c7c-46ba-b2e6-049fb9603be3" providerId="ADAL" clId="{8A486450-1E19-4268-94E3-EA369C0F7284}" dt="2021-07-14T08:16:25.590" v="641" actId="27636"/>
          <ac:spMkLst>
            <pc:docMk/>
            <pc:sldMk cId="0" sldId="277"/>
            <ac:spMk id="12291" creationId="{982F1BF9-FBE7-490C-B99A-9F3F91E273E6}"/>
          </ac:spMkLst>
        </pc:spChg>
      </pc:sldChg>
      <pc:sldChg chg="del">
        <pc:chgData name="Dr. Peeta Basa Pati" userId="d5d7df4c-1c7c-46ba-b2e6-049fb9603be3" providerId="ADAL" clId="{8A486450-1E19-4268-94E3-EA369C0F7284}" dt="2021-07-15T10:26:37.005" v="3365" actId="47"/>
        <pc:sldMkLst>
          <pc:docMk/>
          <pc:sldMk cId="0" sldId="278"/>
        </pc:sldMkLst>
      </pc:sldChg>
      <pc:sldChg chg="del">
        <pc:chgData name="Dr. Peeta Basa Pati" userId="d5d7df4c-1c7c-46ba-b2e6-049fb9603be3" providerId="ADAL" clId="{8A486450-1E19-4268-94E3-EA369C0F7284}" dt="2021-07-15T10:26:41.085" v="3366" actId="47"/>
        <pc:sldMkLst>
          <pc:docMk/>
          <pc:sldMk cId="0" sldId="279"/>
        </pc:sldMkLst>
      </pc:sldChg>
      <pc:sldChg chg="del">
        <pc:chgData name="Dr. Peeta Basa Pati" userId="d5d7df4c-1c7c-46ba-b2e6-049fb9603be3" providerId="ADAL" clId="{8A486450-1E19-4268-94E3-EA369C0F7284}" dt="2021-07-15T10:27:12.287" v="3367" actId="47"/>
        <pc:sldMkLst>
          <pc:docMk/>
          <pc:sldMk cId="0" sldId="283"/>
        </pc:sldMkLst>
      </pc:sldChg>
      <pc:sldChg chg="modSp mod">
        <pc:chgData name="Dr. Peeta Basa Pati" userId="d5d7df4c-1c7c-46ba-b2e6-049fb9603be3" providerId="ADAL" clId="{8A486450-1E19-4268-94E3-EA369C0F7284}" dt="2021-07-14T05:44:14.351" v="43" actId="20577"/>
        <pc:sldMkLst>
          <pc:docMk/>
          <pc:sldMk cId="1398279195" sldId="774"/>
        </pc:sldMkLst>
        <pc:spChg chg="mod">
          <ac:chgData name="Dr. Peeta Basa Pati" userId="d5d7df4c-1c7c-46ba-b2e6-049fb9603be3" providerId="ADAL" clId="{8A486450-1E19-4268-94E3-EA369C0F7284}" dt="2021-07-14T05:44:14.351" v="43" actId="20577"/>
          <ac:spMkLst>
            <pc:docMk/>
            <pc:sldMk cId="1398279195" sldId="774"/>
            <ac:spMk id="8" creationId="{BE776D66-1F2F-B348-8DC7-42BD5D86556D}"/>
          </ac:spMkLst>
        </pc:spChg>
        <pc:spChg chg="mod">
          <ac:chgData name="Dr. Peeta Basa Pati" userId="d5d7df4c-1c7c-46ba-b2e6-049fb9603be3" providerId="ADAL" clId="{8A486450-1E19-4268-94E3-EA369C0F7284}" dt="2021-07-14T05:43:57.273" v="28" actId="20577"/>
          <ac:spMkLst>
            <pc:docMk/>
            <pc:sldMk cId="1398279195" sldId="774"/>
            <ac:spMk id="10" creationId="{06A3B953-744B-3D4F-8898-C0158B157C87}"/>
          </ac:spMkLst>
        </pc:spChg>
      </pc:sldChg>
      <pc:sldChg chg="ord">
        <pc:chgData name="Dr. Peeta Basa Pati" userId="d5d7df4c-1c7c-46ba-b2e6-049fb9603be3" providerId="ADAL" clId="{8A486450-1E19-4268-94E3-EA369C0F7284}" dt="2021-07-16T06:37:41.580" v="4942"/>
        <pc:sldMkLst>
          <pc:docMk/>
          <pc:sldMk cId="4230959271" sldId="794"/>
        </pc:sldMkLst>
      </pc:sldChg>
      <pc:sldChg chg="addSp delSp modSp mod">
        <pc:chgData name="Dr. Peeta Basa Pati" userId="d5d7df4c-1c7c-46ba-b2e6-049fb9603be3" providerId="ADAL" clId="{8A486450-1E19-4268-94E3-EA369C0F7284}" dt="2021-07-14T06:58:01.485" v="269" actId="14100"/>
        <pc:sldMkLst>
          <pc:docMk/>
          <pc:sldMk cId="1976961647" sldId="799"/>
        </pc:sldMkLst>
        <pc:spChg chg="mod">
          <ac:chgData name="Dr. Peeta Basa Pati" userId="d5d7df4c-1c7c-46ba-b2e6-049fb9603be3" providerId="ADAL" clId="{8A486450-1E19-4268-94E3-EA369C0F7284}" dt="2021-07-14T06:27:57.175" v="224" actId="20577"/>
          <ac:spMkLst>
            <pc:docMk/>
            <pc:sldMk cId="1976961647" sldId="799"/>
            <ac:spMk id="3" creationId="{7789A6B5-C0F5-5944-9623-D5C1946E11C8}"/>
          </ac:spMkLst>
        </pc:spChg>
        <pc:spChg chg="del">
          <ac:chgData name="Dr. Peeta Basa Pati" userId="d5d7df4c-1c7c-46ba-b2e6-049fb9603be3" providerId="ADAL" clId="{8A486450-1E19-4268-94E3-EA369C0F7284}" dt="2021-07-14T06:27:35.209" v="208" actId="478"/>
          <ac:spMkLst>
            <pc:docMk/>
            <pc:sldMk cId="1976961647" sldId="799"/>
            <ac:spMk id="6" creationId="{FB91C864-3B74-40E9-A3C8-859B94708C89}"/>
          </ac:spMkLst>
        </pc:spChg>
        <pc:spChg chg="del">
          <ac:chgData name="Dr. Peeta Basa Pati" userId="d5d7df4c-1c7c-46ba-b2e6-049fb9603be3" providerId="ADAL" clId="{8A486450-1E19-4268-94E3-EA369C0F7284}" dt="2021-07-14T06:27:35.209" v="208" actId="478"/>
          <ac:spMkLst>
            <pc:docMk/>
            <pc:sldMk cId="1976961647" sldId="799"/>
            <ac:spMk id="20" creationId="{A50BB976-D8BD-4C30-99E5-EF576CF31056}"/>
          </ac:spMkLst>
        </pc:spChg>
        <pc:spChg chg="del">
          <ac:chgData name="Dr. Peeta Basa Pati" userId="d5d7df4c-1c7c-46ba-b2e6-049fb9603be3" providerId="ADAL" clId="{8A486450-1E19-4268-94E3-EA369C0F7284}" dt="2021-07-14T06:27:38.856" v="209" actId="478"/>
          <ac:spMkLst>
            <pc:docMk/>
            <pc:sldMk cId="1976961647" sldId="799"/>
            <ac:spMk id="21" creationId="{666B4888-2B6E-4964-973C-A14817C5D6E8}"/>
          </ac:spMkLst>
        </pc:spChg>
        <pc:spChg chg="del">
          <ac:chgData name="Dr. Peeta Basa Pati" userId="d5d7df4c-1c7c-46ba-b2e6-049fb9603be3" providerId="ADAL" clId="{8A486450-1E19-4268-94E3-EA369C0F7284}" dt="2021-07-14T06:27:35.209" v="208" actId="478"/>
          <ac:spMkLst>
            <pc:docMk/>
            <pc:sldMk cId="1976961647" sldId="799"/>
            <ac:spMk id="22" creationId="{FC6583CD-D2D4-4480-BDCE-F411F00FF4A2}"/>
          </ac:spMkLst>
        </pc:spChg>
        <pc:spChg chg="del">
          <ac:chgData name="Dr. Peeta Basa Pati" userId="d5d7df4c-1c7c-46ba-b2e6-049fb9603be3" providerId="ADAL" clId="{8A486450-1E19-4268-94E3-EA369C0F7284}" dt="2021-07-14T06:27:42.817" v="210" actId="478"/>
          <ac:spMkLst>
            <pc:docMk/>
            <pc:sldMk cId="1976961647" sldId="799"/>
            <ac:spMk id="25" creationId="{F42BECC9-ECF6-4344-A4E5-44162E0BB3D5}"/>
          </ac:spMkLst>
        </pc:spChg>
        <pc:spChg chg="del">
          <ac:chgData name="Dr. Peeta Basa Pati" userId="d5d7df4c-1c7c-46ba-b2e6-049fb9603be3" providerId="ADAL" clId="{8A486450-1E19-4268-94E3-EA369C0F7284}" dt="2021-07-14T06:27:35.209" v="208" actId="478"/>
          <ac:spMkLst>
            <pc:docMk/>
            <pc:sldMk cId="1976961647" sldId="799"/>
            <ac:spMk id="29" creationId="{E216F02F-873E-408A-A43A-C6F899063EFD}"/>
          </ac:spMkLst>
        </pc:spChg>
        <pc:picChg chg="add mod">
          <ac:chgData name="Dr. Peeta Basa Pati" userId="d5d7df4c-1c7c-46ba-b2e6-049fb9603be3" providerId="ADAL" clId="{8A486450-1E19-4268-94E3-EA369C0F7284}" dt="2021-07-14T06:58:01.485" v="269" actId="14100"/>
          <ac:picMkLst>
            <pc:docMk/>
            <pc:sldMk cId="1976961647" sldId="799"/>
            <ac:picMk id="19" creationId="{2A0B6691-A153-4144-886A-70D75027EAED}"/>
          </ac:picMkLst>
        </pc:picChg>
        <pc:picChg chg="add mod">
          <ac:chgData name="Dr. Peeta Basa Pati" userId="d5d7df4c-1c7c-46ba-b2e6-049fb9603be3" providerId="ADAL" clId="{8A486450-1E19-4268-94E3-EA369C0F7284}" dt="2021-07-14T06:57:39.085" v="264" actId="14100"/>
          <ac:picMkLst>
            <pc:docMk/>
            <pc:sldMk cId="1976961647" sldId="799"/>
            <ac:picMk id="1026" creationId="{7A8C261C-AC2D-4EB5-B1C7-4A05B2CC7F0F}"/>
          </ac:picMkLst>
        </pc:picChg>
        <pc:cxnChg chg="del">
          <ac:chgData name="Dr. Peeta Basa Pati" userId="d5d7df4c-1c7c-46ba-b2e6-049fb9603be3" providerId="ADAL" clId="{8A486450-1E19-4268-94E3-EA369C0F7284}" dt="2021-07-14T06:27:35.209" v="208" actId="478"/>
          <ac:cxnSpMkLst>
            <pc:docMk/>
            <pc:sldMk cId="1976961647" sldId="799"/>
            <ac:cxnSpMk id="5" creationId="{1B136A88-2ACB-43FC-82D6-527851C48D9F}"/>
          </ac:cxnSpMkLst>
        </pc:cxnChg>
        <pc:cxnChg chg="del">
          <ac:chgData name="Dr. Peeta Basa Pati" userId="d5d7df4c-1c7c-46ba-b2e6-049fb9603be3" providerId="ADAL" clId="{8A486450-1E19-4268-94E3-EA369C0F7284}" dt="2021-07-14T06:27:35.209" v="208" actId="478"/>
          <ac:cxnSpMkLst>
            <pc:docMk/>
            <pc:sldMk cId="1976961647" sldId="799"/>
            <ac:cxnSpMk id="8" creationId="{66ED7C42-8687-4E74-9934-607C4AFB41B4}"/>
          </ac:cxnSpMkLst>
        </pc:cxnChg>
        <pc:cxnChg chg="del">
          <ac:chgData name="Dr. Peeta Basa Pati" userId="d5d7df4c-1c7c-46ba-b2e6-049fb9603be3" providerId="ADAL" clId="{8A486450-1E19-4268-94E3-EA369C0F7284}" dt="2021-07-14T06:27:35.209" v="208" actId="478"/>
          <ac:cxnSpMkLst>
            <pc:docMk/>
            <pc:sldMk cId="1976961647" sldId="799"/>
            <ac:cxnSpMk id="12" creationId="{FBA764CA-51A1-4A19-8086-BB5450680B3B}"/>
          </ac:cxnSpMkLst>
        </pc:cxnChg>
        <pc:cxnChg chg="del">
          <ac:chgData name="Dr. Peeta Basa Pati" userId="d5d7df4c-1c7c-46ba-b2e6-049fb9603be3" providerId="ADAL" clId="{8A486450-1E19-4268-94E3-EA369C0F7284}" dt="2021-07-14T06:27:35.209" v="208" actId="478"/>
          <ac:cxnSpMkLst>
            <pc:docMk/>
            <pc:sldMk cId="1976961647" sldId="799"/>
            <ac:cxnSpMk id="14" creationId="{4A295778-26DB-4763-97BA-42D1CA74D2FB}"/>
          </ac:cxnSpMkLst>
        </pc:cxnChg>
        <pc:cxnChg chg="del">
          <ac:chgData name="Dr. Peeta Basa Pati" userId="d5d7df4c-1c7c-46ba-b2e6-049fb9603be3" providerId="ADAL" clId="{8A486450-1E19-4268-94E3-EA369C0F7284}" dt="2021-07-14T06:27:35.209" v="208" actId="478"/>
          <ac:cxnSpMkLst>
            <pc:docMk/>
            <pc:sldMk cId="1976961647" sldId="799"/>
            <ac:cxnSpMk id="16" creationId="{4610A492-CA14-4CE0-AEB5-AE366AB16BB6}"/>
          </ac:cxnSpMkLst>
        </pc:cxnChg>
        <pc:cxnChg chg="del">
          <ac:chgData name="Dr. Peeta Basa Pati" userId="d5d7df4c-1c7c-46ba-b2e6-049fb9603be3" providerId="ADAL" clId="{8A486450-1E19-4268-94E3-EA369C0F7284}" dt="2021-07-14T06:27:35.209" v="208" actId="478"/>
          <ac:cxnSpMkLst>
            <pc:docMk/>
            <pc:sldMk cId="1976961647" sldId="799"/>
            <ac:cxnSpMk id="23" creationId="{EE7710ED-2E5B-4842-9854-C55F18040BE9}"/>
          </ac:cxnSpMkLst>
        </pc:cxnChg>
        <pc:cxnChg chg="del">
          <ac:chgData name="Dr. Peeta Basa Pati" userId="d5d7df4c-1c7c-46ba-b2e6-049fb9603be3" providerId="ADAL" clId="{8A486450-1E19-4268-94E3-EA369C0F7284}" dt="2021-07-14T06:27:42.817" v="210" actId="478"/>
          <ac:cxnSpMkLst>
            <pc:docMk/>
            <pc:sldMk cId="1976961647" sldId="799"/>
            <ac:cxnSpMk id="24" creationId="{B3A46724-76F2-49DF-ACBD-4A4EC761A020}"/>
          </ac:cxnSpMkLst>
        </pc:cxnChg>
        <pc:cxnChg chg="del">
          <ac:chgData name="Dr. Peeta Basa Pati" userId="d5d7df4c-1c7c-46ba-b2e6-049fb9603be3" providerId="ADAL" clId="{8A486450-1E19-4268-94E3-EA369C0F7284}" dt="2021-07-14T06:27:35.209" v="208" actId="478"/>
          <ac:cxnSpMkLst>
            <pc:docMk/>
            <pc:sldMk cId="1976961647" sldId="799"/>
            <ac:cxnSpMk id="27" creationId="{C2283CD3-1E5A-470E-86B6-469C08673CDC}"/>
          </ac:cxnSpMkLst>
        </pc:cxnChg>
      </pc:sldChg>
      <pc:sldChg chg="modSp mod">
        <pc:chgData name="Dr. Peeta Basa Pati" userId="d5d7df4c-1c7c-46ba-b2e6-049fb9603be3" providerId="ADAL" clId="{8A486450-1E19-4268-94E3-EA369C0F7284}" dt="2021-07-14T06:07:08.235" v="207" actId="313"/>
        <pc:sldMkLst>
          <pc:docMk/>
          <pc:sldMk cId="3432407034" sldId="802"/>
        </pc:sldMkLst>
        <pc:spChg chg="mod">
          <ac:chgData name="Dr. Peeta Basa Pati" userId="d5d7df4c-1c7c-46ba-b2e6-049fb9603be3" providerId="ADAL" clId="{8A486450-1E19-4268-94E3-EA369C0F7284}" dt="2021-07-14T06:07:08.235" v="207" actId="313"/>
          <ac:spMkLst>
            <pc:docMk/>
            <pc:sldMk cId="3432407034" sldId="802"/>
            <ac:spMk id="2" creationId="{C055A77D-7B36-3147-818D-85AAFF957124}"/>
          </ac:spMkLst>
        </pc:spChg>
      </pc:sldChg>
      <pc:sldChg chg="del">
        <pc:chgData name="Dr. Peeta Basa Pati" userId="d5d7df4c-1c7c-46ba-b2e6-049fb9603be3" providerId="ADAL" clId="{8A486450-1E19-4268-94E3-EA369C0F7284}" dt="2021-07-14T06:56:49.234" v="253" actId="47"/>
        <pc:sldMkLst>
          <pc:docMk/>
          <pc:sldMk cId="2933002120" sldId="803"/>
        </pc:sldMkLst>
      </pc:sldChg>
      <pc:sldChg chg="del">
        <pc:chgData name="Dr. Peeta Basa Pati" userId="d5d7df4c-1c7c-46ba-b2e6-049fb9603be3" providerId="ADAL" clId="{8A486450-1E19-4268-94E3-EA369C0F7284}" dt="2021-07-14T06:56:49.234" v="253" actId="47"/>
        <pc:sldMkLst>
          <pc:docMk/>
          <pc:sldMk cId="2685891310" sldId="804"/>
        </pc:sldMkLst>
      </pc:sldChg>
      <pc:sldChg chg="del">
        <pc:chgData name="Dr. Peeta Basa Pati" userId="d5d7df4c-1c7c-46ba-b2e6-049fb9603be3" providerId="ADAL" clId="{8A486450-1E19-4268-94E3-EA369C0F7284}" dt="2021-07-14T06:56:49.234" v="253" actId="47"/>
        <pc:sldMkLst>
          <pc:docMk/>
          <pc:sldMk cId="3739152446" sldId="805"/>
        </pc:sldMkLst>
      </pc:sldChg>
      <pc:sldChg chg="del">
        <pc:chgData name="Dr. Peeta Basa Pati" userId="d5d7df4c-1c7c-46ba-b2e6-049fb9603be3" providerId="ADAL" clId="{8A486450-1E19-4268-94E3-EA369C0F7284}" dt="2021-07-14T06:56:49.234" v="253" actId="47"/>
        <pc:sldMkLst>
          <pc:docMk/>
          <pc:sldMk cId="1100685133" sldId="806"/>
        </pc:sldMkLst>
      </pc:sldChg>
      <pc:sldChg chg="del">
        <pc:chgData name="Dr. Peeta Basa Pati" userId="d5d7df4c-1c7c-46ba-b2e6-049fb9603be3" providerId="ADAL" clId="{8A486450-1E19-4268-94E3-EA369C0F7284}" dt="2021-07-14T06:56:49.234" v="253" actId="47"/>
        <pc:sldMkLst>
          <pc:docMk/>
          <pc:sldMk cId="1250132991" sldId="807"/>
        </pc:sldMkLst>
      </pc:sldChg>
      <pc:sldChg chg="del">
        <pc:chgData name="Dr. Peeta Basa Pati" userId="d5d7df4c-1c7c-46ba-b2e6-049fb9603be3" providerId="ADAL" clId="{8A486450-1E19-4268-94E3-EA369C0F7284}" dt="2021-07-14T06:56:49.234" v="253" actId="47"/>
        <pc:sldMkLst>
          <pc:docMk/>
          <pc:sldMk cId="1334368919" sldId="808"/>
        </pc:sldMkLst>
      </pc:sldChg>
      <pc:sldChg chg="del">
        <pc:chgData name="Dr. Peeta Basa Pati" userId="d5d7df4c-1c7c-46ba-b2e6-049fb9603be3" providerId="ADAL" clId="{8A486450-1E19-4268-94E3-EA369C0F7284}" dt="2021-07-14T06:56:49.234" v="253" actId="47"/>
        <pc:sldMkLst>
          <pc:docMk/>
          <pc:sldMk cId="1657836619" sldId="809"/>
        </pc:sldMkLst>
      </pc:sldChg>
      <pc:sldChg chg="del">
        <pc:chgData name="Dr. Peeta Basa Pati" userId="d5d7df4c-1c7c-46ba-b2e6-049fb9603be3" providerId="ADAL" clId="{8A486450-1E19-4268-94E3-EA369C0F7284}" dt="2021-07-14T06:56:49.234" v="253" actId="47"/>
        <pc:sldMkLst>
          <pc:docMk/>
          <pc:sldMk cId="3514928261" sldId="810"/>
        </pc:sldMkLst>
      </pc:sldChg>
      <pc:sldChg chg="del">
        <pc:chgData name="Dr. Peeta Basa Pati" userId="d5d7df4c-1c7c-46ba-b2e6-049fb9603be3" providerId="ADAL" clId="{8A486450-1E19-4268-94E3-EA369C0F7284}" dt="2021-07-14T06:56:49.234" v="253" actId="47"/>
        <pc:sldMkLst>
          <pc:docMk/>
          <pc:sldMk cId="584939259" sldId="812"/>
        </pc:sldMkLst>
      </pc:sldChg>
      <pc:sldChg chg="addSp delSp modSp mod">
        <pc:chgData name="Dr. Peeta Basa Pati" userId="d5d7df4c-1c7c-46ba-b2e6-049fb9603be3" providerId="ADAL" clId="{8A486450-1E19-4268-94E3-EA369C0F7284}" dt="2021-07-14T07:33:48.037" v="371" actId="21"/>
        <pc:sldMkLst>
          <pc:docMk/>
          <pc:sldMk cId="154106374" sldId="813"/>
        </pc:sldMkLst>
        <pc:spChg chg="mod">
          <ac:chgData name="Dr. Peeta Basa Pati" userId="d5d7df4c-1c7c-46ba-b2e6-049fb9603be3" providerId="ADAL" clId="{8A486450-1E19-4268-94E3-EA369C0F7284}" dt="2021-07-14T07:33:25.322" v="368" actId="1076"/>
          <ac:spMkLst>
            <pc:docMk/>
            <pc:sldMk cId="154106374" sldId="813"/>
            <ac:spMk id="3" creationId="{7789A6B5-C0F5-5944-9623-D5C1946E11C8}"/>
          </ac:spMkLst>
        </pc:spChg>
        <pc:spChg chg="del">
          <ac:chgData name="Dr. Peeta Basa Pati" userId="d5d7df4c-1c7c-46ba-b2e6-049fb9603be3" providerId="ADAL" clId="{8A486450-1E19-4268-94E3-EA369C0F7284}" dt="2021-07-14T06:56:58.228" v="255" actId="478"/>
          <ac:spMkLst>
            <pc:docMk/>
            <pc:sldMk cId="154106374" sldId="813"/>
            <ac:spMk id="5" creationId="{F93D7AA4-031A-4202-BBA3-A61D889D57A8}"/>
          </ac:spMkLst>
        </pc:spChg>
        <pc:spChg chg="add del mod">
          <ac:chgData name="Dr. Peeta Basa Pati" userId="d5d7df4c-1c7c-46ba-b2e6-049fb9603be3" providerId="ADAL" clId="{8A486450-1E19-4268-94E3-EA369C0F7284}" dt="2021-07-14T06:57:07.315" v="256" actId="478"/>
          <ac:spMkLst>
            <pc:docMk/>
            <pc:sldMk cId="154106374" sldId="813"/>
            <ac:spMk id="6" creationId="{859F00A0-824D-44AF-8E9E-87EF8FD54111}"/>
          </ac:spMkLst>
        </pc:spChg>
        <pc:graphicFrameChg chg="add del mod">
          <ac:chgData name="Dr. Peeta Basa Pati" userId="d5d7df4c-1c7c-46ba-b2e6-049fb9603be3" providerId="ADAL" clId="{8A486450-1E19-4268-94E3-EA369C0F7284}" dt="2021-07-14T07:13:47.926" v="309"/>
          <ac:graphicFrameMkLst>
            <pc:docMk/>
            <pc:sldMk cId="154106374" sldId="813"/>
            <ac:graphicFrameMk id="7" creationId="{74F49703-2845-4E2E-9D75-F21787148C36}"/>
          </ac:graphicFrameMkLst>
        </pc:graphicFrameChg>
        <pc:graphicFrameChg chg="add del mod">
          <ac:chgData name="Dr. Peeta Basa Pati" userId="d5d7df4c-1c7c-46ba-b2e6-049fb9603be3" providerId="ADAL" clId="{8A486450-1E19-4268-94E3-EA369C0F7284}" dt="2021-07-14T07:14:09.098" v="313"/>
          <ac:graphicFrameMkLst>
            <pc:docMk/>
            <pc:sldMk cId="154106374" sldId="813"/>
            <ac:graphicFrameMk id="8" creationId="{0E2F3F80-1E23-49BA-B21B-C0683EDAD45C}"/>
          </ac:graphicFrameMkLst>
        </pc:graphicFrameChg>
        <pc:graphicFrameChg chg="add mod modGraphic">
          <ac:chgData name="Dr. Peeta Basa Pati" userId="d5d7df4c-1c7c-46ba-b2e6-049fb9603be3" providerId="ADAL" clId="{8A486450-1E19-4268-94E3-EA369C0F7284}" dt="2021-07-14T07:15:33.625" v="358" actId="113"/>
          <ac:graphicFrameMkLst>
            <pc:docMk/>
            <pc:sldMk cId="154106374" sldId="813"/>
            <ac:graphicFrameMk id="9" creationId="{5AFE0CB3-F1CF-4FCC-8CAD-F6F6BBA8C3DF}"/>
          </ac:graphicFrameMkLst>
        </pc:graphicFrameChg>
        <pc:picChg chg="add mod">
          <ac:chgData name="Dr. Peeta Basa Pati" userId="d5d7df4c-1c7c-46ba-b2e6-049fb9603be3" providerId="ADAL" clId="{8A486450-1E19-4268-94E3-EA369C0F7284}" dt="2021-07-14T07:29:30.240" v="363" actId="1076"/>
          <ac:picMkLst>
            <pc:docMk/>
            <pc:sldMk cId="154106374" sldId="813"/>
            <ac:picMk id="3074" creationId="{184192CD-677E-43D2-8E2C-2B2F99D94D63}"/>
          </ac:picMkLst>
        </pc:picChg>
        <pc:picChg chg="add del mod">
          <ac:chgData name="Dr. Peeta Basa Pati" userId="d5d7df4c-1c7c-46ba-b2e6-049fb9603be3" providerId="ADAL" clId="{8A486450-1E19-4268-94E3-EA369C0F7284}" dt="2021-07-14T07:33:48.037" v="371" actId="21"/>
          <ac:picMkLst>
            <pc:docMk/>
            <pc:sldMk cId="154106374" sldId="813"/>
            <ac:picMk id="3076" creationId="{264C0F0B-0C87-4367-9A57-A52705AE9097}"/>
          </ac:picMkLst>
        </pc:picChg>
      </pc:sldChg>
      <pc:sldChg chg="del">
        <pc:chgData name="Dr. Peeta Basa Pati" userId="d5d7df4c-1c7c-46ba-b2e6-049fb9603be3" providerId="ADAL" clId="{8A486450-1E19-4268-94E3-EA369C0F7284}" dt="2021-07-14T06:56:49.234" v="253" actId="47"/>
        <pc:sldMkLst>
          <pc:docMk/>
          <pc:sldMk cId="4038788784" sldId="814"/>
        </pc:sldMkLst>
      </pc:sldChg>
      <pc:sldChg chg="del">
        <pc:chgData name="Dr. Peeta Basa Pati" userId="d5d7df4c-1c7c-46ba-b2e6-049fb9603be3" providerId="ADAL" clId="{8A486450-1E19-4268-94E3-EA369C0F7284}" dt="2021-07-14T06:56:49.234" v="253" actId="47"/>
        <pc:sldMkLst>
          <pc:docMk/>
          <pc:sldMk cId="3198150241" sldId="815"/>
        </pc:sldMkLst>
      </pc:sldChg>
      <pc:sldChg chg="del">
        <pc:chgData name="Dr. Peeta Basa Pati" userId="d5d7df4c-1c7c-46ba-b2e6-049fb9603be3" providerId="ADAL" clId="{8A486450-1E19-4268-94E3-EA369C0F7284}" dt="2021-07-14T06:56:49.234" v="253" actId="47"/>
        <pc:sldMkLst>
          <pc:docMk/>
          <pc:sldMk cId="382630747" sldId="816"/>
        </pc:sldMkLst>
      </pc:sldChg>
      <pc:sldChg chg="addSp delSp modSp add">
        <pc:chgData name="Dr. Peeta Basa Pati" userId="d5d7df4c-1c7c-46ba-b2e6-049fb9603be3" providerId="ADAL" clId="{8A486450-1E19-4268-94E3-EA369C0F7284}" dt="2021-07-14T06:58:28.257" v="277" actId="1037"/>
        <pc:sldMkLst>
          <pc:docMk/>
          <pc:sldMk cId="1844036890" sldId="817"/>
        </pc:sldMkLst>
        <pc:picChg chg="del">
          <ac:chgData name="Dr. Peeta Basa Pati" userId="d5d7df4c-1c7c-46ba-b2e6-049fb9603be3" providerId="ADAL" clId="{8A486450-1E19-4268-94E3-EA369C0F7284}" dt="2021-07-14T06:32:40.470" v="247" actId="478"/>
          <ac:picMkLst>
            <pc:docMk/>
            <pc:sldMk cId="1844036890" sldId="817"/>
            <ac:picMk id="1026" creationId="{7A8C261C-AC2D-4EB5-B1C7-4A05B2CC7F0F}"/>
          </ac:picMkLst>
        </pc:picChg>
        <pc:picChg chg="add del mod">
          <ac:chgData name="Dr. Peeta Basa Pati" userId="d5d7df4c-1c7c-46ba-b2e6-049fb9603be3" providerId="ADAL" clId="{8A486450-1E19-4268-94E3-EA369C0F7284}" dt="2021-07-14T06:57:43.767" v="265" actId="21"/>
          <ac:picMkLst>
            <pc:docMk/>
            <pc:sldMk cId="1844036890" sldId="817"/>
            <ac:picMk id="2050" creationId="{0CBDF6CE-13CA-43FF-AFE4-F099F89856AD}"/>
          </ac:picMkLst>
        </pc:picChg>
        <pc:picChg chg="add mod">
          <ac:chgData name="Dr. Peeta Basa Pati" userId="d5d7df4c-1c7c-46ba-b2e6-049fb9603be3" providerId="ADAL" clId="{8A486450-1E19-4268-94E3-EA369C0F7284}" dt="2021-07-14T06:58:28.257" v="277" actId="1037"/>
          <ac:picMkLst>
            <pc:docMk/>
            <pc:sldMk cId="1844036890" sldId="817"/>
            <ac:picMk id="2052" creationId="{F3D03114-BDB6-4C8D-8277-5AEB9267334E}"/>
          </ac:picMkLst>
        </pc:picChg>
      </pc:sldChg>
      <pc:sldChg chg="add">
        <pc:chgData name="Dr. Peeta Basa Pati" userId="d5d7df4c-1c7c-46ba-b2e6-049fb9603be3" providerId="ADAL" clId="{8A486450-1E19-4268-94E3-EA369C0F7284}" dt="2021-07-14T06:56:53.014" v="254"/>
        <pc:sldMkLst>
          <pc:docMk/>
          <pc:sldMk cId="368212058" sldId="818"/>
        </pc:sldMkLst>
      </pc:sldChg>
      <pc:sldChg chg="addSp delSp modSp add mod">
        <pc:chgData name="Dr. Peeta Basa Pati" userId="d5d7df4c-1c7c-46ba-b2e6-049fb9603be3" providerId="ADAL" clId="{8A486450-1E19-4268-94E3-EA369C0F7284}" dt="2021-07-16T04:41:45.334" v="3382" actId="20577"/>
        <pc:sldMkLst>
          <pc:docMk/>
          <pc:sldMk cId="3431844220" sldId="819"/>
        </pc:sldMkLst>
        <pc:spChg chg="add del mod">
          <ac:chgData name="Dr. Peeta Basa Pati" userId="d5d7df4c-1c7c-46ba-b2e6-049fb9603be3" providerId="ADAL" clId="{8A486450-1E19-4268-94E3-EA369C0F7284}" dt="2021-07-14T07:37:05.980" v="429" actId="478"/>
          <ac:spMkLst>
            <pc:docMk/>
            <pc:sldMk cId="3431844220" sldId="819"/>
            <ac:spMk id="2" creationId="{35578129-D930-45CD-80C2-757DA3D33718}"/>
          </ac:spMkLst>
        </pc:spChg>
        <pc:spChg chg="mod">
          <ac:chgData name="Dr. Peeta Basa Pati" userId="d5d7df4c-1c7c-46ba-b2e6-049fb9603be3" providerId="ADAL" clId="{8A486450-1E19-4268-94E3-EA369C0F7284}" dt="2021-07-16T04:41:45.334" v="3382" actId="20577"/>
          <ac:spMkLst>
            <pc:docMk/>
            <pc:sldMk cId="3431844220" sldId="819"/>
            <ac:spMk id="3" creationId="{7789A6B5-C0F5-5944-9623-D5C1946E11C8}"/>
          </ac:spMkLst>
        </pc:spChg>
        <pc:spChg chg="add del mod">
          <ac:chgData name="Dr. Peeta Basa Pati" userId="d5d7df4c-1c7c-46ba-b2e6-049fb9603be3" providerId="ADAL" clId="{8A486450-1E19-4268-94E3-EA369C0F7284}" dt="2021-07-14T07:41:59.270" v="482" actId="478"/>
          <ac:spMkLst>
            <pc:docMk/>
            <pc:sldMk cId="3431844220" sldId="819"/>
            <ac:spMk id="6" creationId="{EB00C8D5-E9FD-4DD2-9D02-124974096471}"/>
          </ac:spMkLst>
        </pc:spChg>
        <pc:spChg chg="add mod">
          <ac:chgData name="Dr. Peeta Basa Pati" userId="d5d7df4c-1c7c-46ba-b2e6-049fb9603be3" providerId="ADAL" clId="{8A486450-1E19-4268-94E3-EA369C0F7284}" dt="2021-07-15T05:13:38.411" v="1195" actId="1036"/>
          <ac:spMkLst>
            <pc:docMk/>
            <pc:sldMk cId="3431844220" sldId="819"/>
            <ac:spMk id="7" creationId="{1C47F4B1-5335-4763-9B7E-2932CC4C6CEC}"/>
          </ac:spMkLst>
        </pc:spChg>
        <pc:spChg chg="add mod">
          <ac:chgData name="Dr. Peeta Basa Pati" userId="d5d7df4c-1c7c-46ba-b2e6-049fb9603be3" providerId="ADAL" clId="{8A486450-1E19-4268-94E3-EA369C0F7284}" dt="2021-07-15T05:13:38.411" v="1195" actId="1036"/>
          <ac:spMkLst>
            <pc:docMk/>
            <pc:sldMk cId="3431844220" sldId="819"/>
            <ac:spMk id="12" creationId="{ACA18B66-D904-47C0-BEBC-B44E8823B730}"/>
          </ac:spMkLst>
        </pc:spChg>
        <pc:spChg chg="add mod">
          <ac:chgData name="Dr. Peeta Basa Pati" userId="d5d7df4c-1c7c-46ba-b2e6-049fb9603be3" providerId="ADAL" clId="{8A486450-1E19-4268-94E3-EA369C0F7284}" dt="2021-07-15T05:13:38.411" v="1195" actId="1036"/>
          <ac:spMkLst>
            <pc:docMk/>
            <pc:sldMk cId="3431844220" sldId="819"/>
            <ac:spMk id="13" creationId="{39337AD4-FF98-419D-BA13-B05828D3DD2C}"/>
          </ac:spMkLst>
        </pc:spChg>
        <pc:picChg chg="add del mod">
          <ac:chgData name="Dr. Peeta Basa Pati" userId="d5d7df4c-1c7c-46ba-b2e6-049fb9603be3" providerId="ADAL" clId="{8A486450-1E19-4268-94E3-EA369C0F7284}" dt="2021-07-14T07:38:23.653" v="435" actId="478"/>
          <ac:picMkLst>
            <pc:docMk/>
            <pc:sldMk cId="3431844220" sldId="819"/>
            <ac:picMk id="5" creationId="{F9F1805E-7B72-48EA-B9B9-5A1DD7C3E350}"/>
          </ac:picMkLst>
        </pc:picChg>
        <pc:picChg chg="add mod">
          <ac:chgData name="Dr. Peeta Basa Pati" userId="d5d7df4c-1c7c-46ba-b2e6-049fb9603be3" providerId="ADAL" clId="{8A486450-1E19-4268-94E3-EA369C0F7284}" dt="2021-07-15T05:12:47.166" v="1120" actId="14100"/>
          <ac:picMkLst>
            <pc:docMk/>
            <pc:sldMk cId="3431844220" sldId="819"/>
            <ac:picMk id="4098" creationId="{49E2D3D4-F1D6-4783-A575-FF155520F252}"/>
          </ac:picMkLst>
        </pc:picChg>
        <pc:picChg chg="add del mod">
          <ac:chgData name="Dr. Peeta Basa Pati" userId="d5d7df4c-1c7c-46ba-b2e6-049fb9603be3" providerId="ADAL" clId="{8A486450-1E19-4268-94E3-EA369C0F7284}" dt="2021-07-14T07:45:40.161" v="487" actId="478"/>
          <ac:picMkLst>
            <pc:docMk/>
            <pc:sldMk cId="3431844220" sldId="819"/>
            <ac:picMk id="4100" creationId="{8CB75A66-35BD-4917-ABEE-57888B1F961E}"/>
          </ac:picMkLst>
        </pc:picChg>
        <pc:picChg chg="add mod">
          <ac:chgData name="Dr. Peeta Basa Pati" userId="d5d7df4c-1c7c-46ba-b2e6-049fb9603be3" providerId="ADAL" clId="{8A486450-1E19-4268-94E3-EA369C0F7284}" dt="2021-07-15T05:13:38.411" v="1195" actId="1036"/>
          <ac:picMkLst>
            <pc:docMk/>
            <pc:sldMk cId="3431844220" sldId="819"/>
            <ac:picMk id="4102" creationId="{FB0C2E80-A40D-4379-A0ED-23373C662518}"/>
          </ac:picMkLst>
        </pc:picChg>
        <pc:picChg chg="add mod">
          <ac:chgData name="Dr. Peeta Basa Pati" userId="d5d7df4c-1c7c-46ba-b2e6-049fb9603be3" providerId="ADAL" clId="{8A486450-1E19-4268-94E3-EA369C0F7284}" dt="2021-07-15T05:13:38.411" v="1195" actId="1036"/>
          <ac:picMkLst>
            <pc:docMk/>
            <pc:sldMk cId="3431844220" sldId="819"/>
            <ac:picMk id="4104" creationId="{E53F6EC9-3484-44F4-8FBA-F25DCAA64696}"/>
          </ac:picMkLst>
        </pc:picChg>
      </pc:sldChg>
      <pc:sldChg chg="addSp delSp modSp add mod">
        <pc:chgData name="Dr. Peeta Basa Pati" userId="d5d7df4c-1c7c-46ba-b2e6-049fb9603be3" providerId="ADAL" clId="{8A486450-1E19-4268-94E3-EA369C0F7284}" dt="2021-07-14T10:17:56.015" v="1102" actId="20577"/>
        <pc:sldMkLst>
          <pc:docMk/>
          <pc:sldMk cId="4091253448" sldId="820"/>
        </pc:sldMkLst>
        <pc:spChg chg="mod">
          <ac:chgData name="Dr. Peeta Basa Pati" userId="d5d7df4c-1c7c-46ba-b2e6-049fb9603be3" providerId="ADAL" clId="{8A486450-1E19-4268-94E3-EA369C0F7284}" dt="2021-07-14T09:55:08.729" v="718" actId="20577"/>
          <ac:spMkLst>
            <pc:docMk/>
            <pc:sldMk cId="4091253448" sldId="820"/>
            <ac:spMk id="3" creationId="{7789A6B5-C0F5-5944-9623-D5C1946E11C8}"/>
          </ac:spMkLst>
        </pc:spChg>
        <pc:spChg chg="add mod">
          <ac:chgData name="Dr. Peeta Basa Pati" userId="d5d7df4c-1c7c-46ba-b2e6-049fb9603be3" providerId="ADAL" clId="{8A486450-1E19-4268-94E3-EA369C0F7284}" dt="2021-07-14T09:15:28.383" v="679" actId="20577"/>
          <ac:spMkLst>
            <pc:docMk/>
            <pc:sldMk cId="4091253448" sldId="820"/>
            <ac:spMk id="6" creationId="{C12C592F-CDFA-4494-AB08-09D8EC5F5EBB}"/>
          </ac:spMkLst>
        </pc:spChg>
        <pc:spChg chg="add mod">
          <ac:chgData name="Dr. Peeta Basa Pati" userId="d5d7df4c-1c7c-46ba-b2e6-049fb9603be3" providerId="ADAL" clId="{8A486450-1E19-4268-94E3-EA369C0F7284}" dt="2021-07-14T09:15:39.645" v="697" actId="1035"/>
          <ac:spMkLst>
            <pc:docMk/>
            <pc:sldMk cId="4091253448" sldId="820"/>
            <ac:spMk id="7" creationId="{A3E8B15D-DAD7-414F-949D-F9BA34879A0D}"/>
          </ac:spMkLst>
        </pc:spChg>
        <pc:spChg chg="add mod">
          <ac:chgData name="Dr. Peeta Basa Pati" userId="d5d7df4c-1c7c-46ba-b2e6-049fb9603be3" providerId="ADAL" clId="{8A486450-1E19-4268-94E3-EA369C0F7284}" dt="2021-07-14T10:17:56.015" v="1102" actId="20577"/>
          <ac:spMkLst>
            <pc:docMk/>
            <pc:sldMk cId="4091253448" sldId="820"/>
            <ac:spMk id="8" creationId="{456D0F1E-788A-4050-AFE7-48E674BCBC8D}"/>
          </ac:spMkLst>
        </pc:spChg>
        <pc:picChg chg="add mod">
          <ac:chgData name="Dr. Peeta Basa Pati" userId="d5d7df4c-1c7c-46ba-b2e6-049fb9603be3" providerId="ADAL" clId="{8A486450-1E19-4268-94E3-EA369C0F7284}" dt="2021-07-14T09:14:56.772" v="663" actId="14100"/>
          <ac:picMkLst>
            <pc:docMk/>
            <pc:sldMk cId="4091253448" sldId="820"/>
            <ac:picMk id="5" creationId="{2151D06B-9B1B-43C1-B0E6-C43A76314016}"/>
          </ac:picMkLst>
        </pc:picChg>
        <pc:picChg chg="add mod">
          <ac:chgData name="Dr. Peeta Basa Pati" userId="d5d7df4c-1c7c-46ba-b2e6-049fb9603be3" providerId="ADAL" clId="{8A486450-1E19-4268-94E3-EA369C0F7284}" dt="2021-07-14T09:15:12.270" v="666" actId="1035"/>
          <ac:picMkLst>
            <pc:docMk/>
            <pc:sldMk cId="4091253448" sldId="820"/>
            <ac:picMk id="5122" creationId="{69300A87-DBE8-499D-8971-986D7E64211F}"/>
          </ac:picMkLst>
        </pc:picChg>
        <pc:picChg chg="add del mod">
          <ac:chgData name="Dr. Peeta Basa Pati" userId="d5d7df4c-1c7c-46ba-b2e6-049fb9603be3" providerId="ADAL" clId="{8A486450-1E19-4268-94E3-EA369C0F7284}" dt="2021-07-14T09:12:35.028" v="657" actId="21"/>
          <ac:picMkLst>
            <pc:docMk/>
            <pc:sldMk cId="4091253448" sldId="820"/>
            <ac:picMk id="5124" creationId="{F5AD8321-5204-4BEE-8099-89FDD003365A}"/>
          </ac:picMkLst>
        </pc:picChg>
      </pc:sldChg>
      <pc:sldChg chg="addSp delSp modSp add mod">
        <pc:chgData name="Dr. Peeta Basa Pati" userId="d5d7df4c-1c7c-46ba-b2e6-049fb9603be3" providerId="ADAL" clId="{8A486450-1E19-4268-94E3-EA369C0F7284}" dt="2021-07-15T09:21:37.703" v="2652" actId="20577"/>
        <pc:sldMkLst>
          <pc:docMk/>
          <pc:sldMk cId="4218936699" sldId="821"/>
        </pc:sldMkLst>
        <pc:spChg chg="add del mod">
          <ac:chgData name="Dr. Peeta Basa Pati" userId="d5d7df4c-1c7c-46ba-b2e6-049fb9603be3" providerId="ADAL" clId="{8A486450-1E19-4268-94E3-EA369C0F7284}" dt="2021-07-15T09:12:39.072" v="2338" actId="478"/>
          <ac:spMkLst>
            <pc:docMk/>
            <pc:sldMk cId="4218936699" sldId="821"/>
            <ac:spMk id="2" creationId="{86D8982A-C6D2-4613-8505-A564EEA9602A}"/>
          </ac:spMkLst>
        </pc:spChg>
        <pc:spChg chg="mod">
          <ac:chgData name="Dr. Peeta Basa Pati" userId="d5d7df4c-1c7c-46ba-b2e6-049fb9603be3" providerId="ADAL" clId="{8A486450-1E19-4268-94E3-EA369C0F7284}" dt="2021-07-15T07:16:17.224" v="1846" actId="20577"/>
          <ac:spMkLst>
            <pc:docMk/>
            <pc:sldMk cId="4218936699" sldId="821"/>
            <ac:spMk id="3" creationId="{7789A6B5-C0F5-5944-9623-D5C1946E11C8}"/>
          </ac:spMkLst>
        </pc:spChg>
        <pc:spChg chg="add mod">
          <ac:chgData name="Dr. Peeta Basa Pati" userId="d5d7df4c-1c7c-46ba-b2e6-049fb9603be3" providerId="ADAL" clId="{8A486450-1E19-4268-94E3-EA369C0F7284}" dt="2021-07-15T09:12:46.693" v="2339" actId="1076"/>
          <ac:spMkLst>
            <pc:docMk/>
            <pc:sldMk cId="4218936699" sldId="821"/>
            <ac:spMk id="6" creationId="{1FA8E646-EC5C-4CB1-BDB5-1CAA511A31A9}"/>
          </ac:spMkLst>
        </pc:spChg>
        <pc:spChg chg="add mod">
          <ac:chgData name="Dr. Peeta Basa Pati" userId="d5d7df4c-1c7c-46ba-b2e6-049fb9603be3" providerId="ADAL" clId="{8A486450-1E19-4268-94E3-EA369C0F7284}" dt="2021-07-15T09:16:53.932" v="2455" actId="1037"/>
          <ac:spMkLst>
            <pc:docMk/>
            <pc:sldMk cId="4218936699" sldId="821"/>
            <ac:spMk id="7" creationId="{8423968C-BB24-4B31-8930-98687813C824}"/>
          </ac:spMkLst>
        </pc:spChg>
        <pc:spChg chg="add del mod">
          <ac:chgData name="Dr. Peeta Basa Pati" userId="d5d7df4c-1c7c-46ba-b2e6-049fb9603be3" providerId="ADAL" clId="{8A486450-1E19-4268-94E3-EA369C0F7284}" dt="2021-07-15T09:17:47.057" v="2488" actId="767"/>
          <ac:spMkLst>
            <pc:docMk/>
            <pc:sldMk cId="4218936699" sldId="821"/>
            <ac:spMk id="10" creationId="{B77CC4A9-2737-4B67-9687-8B54289306D3}"/>
          </ac:spMkLst>
        </pc:spChg>
        <pc:spChg chg="add mod">
          <ac:chgData name="Dr. Peeta Basa Pati" userId="d5d7df4c-1c7c-46ba-b2e6-049fb9603be3" providerId="ADAL" clId="{8A486450-1E19-4268-94E3-EA369C0F7284}" dt="2021-07-15T09:21:37.703" v="2652" actId="20577"/>
          <ac:spMkLst>
            <pc:docMk/>
            <pc:sldMk cId="4218936699" sldId="821"/>
            <ac:spMk id="11" creationId="{5EA65BAE-DAB9-484A-89F7-AE39412C52A1}"/>
          </ac:spMkLst>
        </pc:spChg>
        <pc:spChg chg="add mod">
          <ac:chgData name="Dr. Peeta Basa Pati" userId="d5d7df4c-1c7c-46ba-b2e6-049fb9603be3" providerId="ADAL" clId="{8A486450-1E19-4268-94E3-EA369C0F7284}" dt="2021-07-15T09:13:54.237" v="2397" actId="1076"/>
          <ac:spMkLst>
            <pc:docMk/>
            <pc:sldMk cId="4218936699" sldId="821"/>
            <ac:spMk id="12" creationId="{2E018426-EC78-465A-A0DA-9E58BA9E1B53}"/>
          </ac:spMkLst>
        </pc:spChg>
        <pc:spChg chg="add mod">
          <ac:chgData name="Dr. Peeta Basa Pati" userId="d5d7df4c-1c7c-46ba-b2e6-049fb9603be3" providerId="ADAL" clId="{8A486450-1E19-4268-94E3-EA369C0F7284}" dt="2021-07-15T09:20:51.894" v="2614" actId="1037"/>
          <ac:spMkLst>
            <pc:docMk/>
            <pc:sldMk cId="4218936699" sldId="821"/>
            <ac:spMk id="13" creationId="{3397D4B2-9DA4-4DFD-8358-7A123356E108}"/>
          </ac:spMkLst>
        </pc:spChg>
        <pc:spChg chg="add mod">
          <ac:chgData name="Dr. Peeta Basa Pati" userId="d5d7df4c-1c7c-46ba-b2e6-049fb9603be3" providerId="ADAL" clId="{8A486450-1E19-4268-94E3-EA369C0F7284}" dt="2021-07-15T09:20:43.718" v="2599" actId="1037"/>
          <ac:spMkLst>
            <pc:docMk/>
            <pc:sldMk cId="4218936699" sldId="821"/>
            <ac:spMk id="14" creationId="{5E571135-296F-4008-89FF-D26D329B23E3}"/>
          </ac:spMkLst>
        </pc:spChg>
        <pc:picChg chg="add mod">
          <ac:chgData name="Dr. Peeta Basa Pati" userId="d5d7df4c-1c7c-46ba-b2e6-049fb9603be3" providerId="ADAL" clId="{8A486450-1E19-4268-94E3-EA369C0F7284}" dt="2021-07-15T09:12:46.693" v="2339" actId="1076"/>
          <ac:picMkLst>
            <pc:docMk/>
            <pc:sldMk cId="4218936699" sldId="821"/>
            <ac:picMk id="5" creationId="{71064394-ACC5-476C-A701-468DABBA77AD}"/>
          </ac:picMkLst>
        </pc:picChg>
        <pc:picChg chg="add del mod">
          <ac:chgData name="Dr. Peeta Basa Pati" userId="d5d7df4c-1c7c-46ba-b2e6-049fb9603be3" providerId="ADAL" clId="{8A486450-1E19-4268-94E3-EA369C0F7284}" dt="2021-07-15T09:21:05.277" v="2648" actId="1037"/>
          <ac:picMkLst>
            <pc:docMk/>
            <pc:sldMk cId="4218936699" sldId="821"/>
            <ac:picMk id="9" creationId="{71FDFCC3-D388-4E81-8D85-6C7BECC7588E}"/>
          </ac:picMkLst>
        </pc:picChg>
        <pc:picChg chg="add mod">
          <ac:chgData name="Dr. Peeta Basa Pati" userId="d5d7df4c-1c7c-46ba-b2e6-049fb9603be3" providerId="ADAL" clId="{8A486450-1E19-4268-94E3-EA369C0F7284}" dt="2021-07-15T09:13:07.542" v="2390" actId="14100"/>
          <ac:picMkLst>
            <pc:docMk/>
            <pc:sldMk cId="4218936699" sldId="821"/>
            <ac:picMk id="3074" creationId="{73F38497-968E-4377-85BE-BDCED92745B7}"/>
          </ac:picMkLst>
        </pc:picChg>
        <pc:picChg chg="add mod">
          <ac:chgData name="Dr. Peeta Basa Pati" userId="d5d7df4c-1c7c-46ba-b2e6-049fb9603be3" providerId="ADAL" clId="{8A486450-1E19-4268-94E3-EA369C0F7284}" dt="2021-07-15T09:20:51.894" v="2614" actId="1037"/>
          <ac:picMkLst>
            <pc:docMk/>
            <pc:sldMk cId="4218936699" sldId="821"/>
            <ac:picMk id="3076" creationId="{94C0D5B3-4212-4543-8817-4F62126BB7B0}"/>
          </ac:picMkLst>
        </pc:picChg>
        <pc:picChg chg="add del mod">
          <ac:chgData name="Dr. Peeta Basa Pati" userId="d5d7df4c-1c7c-46ba-b2e6-049fb9603be3" providerId="ADAL" clId="{8A486450-1E19-4268-94E3-EA369C0F7284}" dt="2021-07-15T09:07:14.195" v="2243" actId="478"/>
          <ac:picMkLst>
            <pc:docMk/>
            <pc:sldMk cId="4218936699" sldId="821"/>
            <ac:picMk id="3078" creationId="{7A18A140-6E69-47C5-B410-B7D7D5799455}"/>
          </ac:picMkLst>
        </pc:picChg>
        <pc:picChg chg="add del mod">
          <ac:chgData name="Dr. Peeta Basa Pati" userId="d5d7df4c-1c7c-46ba-b2e6-049fb9603be3" providerId="ADAL" clId="{8A486450-1E19-4268-94E3-EA369C0F7284}" dt="2021-07-15T09:08:25.463" v="2248" actId="478"/>
          <ac:picMkLst>
            <pc:docMk/>
            <pc:sldMk cId="4218936699" sldId="821"/>
            <ac:picMk id="3080" creationId="{838AE1CB-106C-4DF5-9BB5-AA990F386225}"/>
          </ac:picMkLst>
        </pc:picChg>
        <pc:picChg chg="add mod">
          <ac:chgData name="Dr. Peeta Basa Pati" userId="d5d7df4c-1c7c-46ba-b2e6-049fb9603be3" providerId="ADAL" clId="{8A486450-1E19-4268-94E3-EA369C0F7284}" dt="2021-07-15T09:20:43.718" v="2599" actId="1037"/>
          <ac:picMkLst>
            <pc:docMk/>
            <pc:sldMk cId="4218936699" sldId="821"/>
            <ac:picMk id="3082" creationId="{0D0CFDFD-4E35-427C-BF40-5DD4265C9E67}"/>
          </ac:picMkLst>
        </pc:picChg>
        <pc:picChg chg="add mod">
          <ac:chgData name="Dr. Peeta Basa Pati" userId="d5d7df4c-1c7c-46ba-b2e6-049fb9603be3" providerId="ADAL" clId="{8A486450-1E19-4268-94E3-EA369C0F7284}" dt="2021-07-15T09:16:53.932" v="2455" actId="1037"/>
          <ac:picMkLst>
            <pc:docMk/>
            <pc:sldMk cId="4218936699" sldId="821"/>
            <ac:picMk id="3084" creationId="{A8C8EA4D-389D-4C44-B91E-364110B3E65E}"/>
          </ac:picMkLst>
        </pc:picChg>
      </pc:sldChg>
      <pc:sldChg chg="addSp modSp add mod ord">
        <pc:chgData name="Dr. Peeta Basa Pati" userId="d5d7df4c-1c7c-46ba-b2e6-049fb9603be3" providerId="ADAL" clId="{8A486450-1E19-4268-94E3-EA369C0F7284}" dt="2021-07-15T09:39:50.002" v="2893" actId="12"/>
        <pc:sldMkLst>
          <pc:docMk/>
          <pc:sldMk cId="3680631530" sldId="822"/>
        </pc:sldMkLst>
        <pc:spChg chg="add mod">
          <ac:chgData name="Dr. Peeta Basa Pati" userId="d5d7df4c-1c7c-46ba-b2e6-049fb9603be3" providerId="ADAL" clId="{8A486450-1E19-4268-94E3-EA369C0F7284}" dt="2021-07-15T09:39:50.002" v="2893" actId="12"/>
          <ac:spMkLst>
            <pc:docMk/>
            <pc:sldMk cId="3680631530" sldId="822"/>
            <ac:spMk id="2" creationId="{8F1B5C7B-EE29-4A1A-81BB-4C7FA8D117EB}"/>
          </ac:spMkLst>
        </pc:spChg>
        <pc:spChg chg="mod">
          <ac:chgData name="Dr. Peeta Basa Pati" userId="d5d7df4c-1c7c-46ba-b2e6-049fb9603be3" providerId="ADAL" clId="{8A486450-1E19-4268-94E3-EA369C0F7284}" dt="2021-07-14T08:18:42.573" v="650" actId="20577"/>
          <ac:spMkLst>
            <pc:docMk/>
            <pc:sldMk cId="3680631530" sldId="822"/>
            <ac:spMk id="3" creationId="{7789A6B5-C0F5-5944-9623-D5C1946E11C8}"/>
          </ac:spMkLst>
        </pc:spChg>
        <pc:spChg chg="add mod">
          <ac:chgData name="Dr. Peeta Basa Pati" userId="d5d7df4c-1c7c-46ba-b2e6-049fb9603be3" providerId="ADAL" clId="{8A486450-1E19-4268-94E3-EA369C0F7284}" dt="2021-07-15T09:37:00.969" v="2795" actId="1076"/>
          <ac:spMkLst>
            <pc:docMk/>
            <pc:sldMk cId="3680631530" sldId="822"/>
            <ac:spMk id="7" creationId="{30A4EA86-3AED-49C4-9773-C0C29D4FFB38}"/>
          </ac:spMkLst>
        </pc:spChg>
        <pc:spChg chg="add mod">
          <ac:chgData name="Dr. Peeta Basa Pati" userId="d5d7df4c-1c7c-46ba-b2e6-049fb9603be3" providerId="ADAL" clId="{8A486450-1E19-4268-94E3-EA369C0F7284}" dt="2021-07-15T09:37:41.948" v="2886" actId="1035"/>
          <ac:spMkLst>
            <pc:docMk/>
            <pc:sldMk cId="3680631530" sldId="822"/>
            <ac:spMk id="8" creationId="{4A3A6119-6266-4C3F-B4B6-538E75B87A6C}"/>
          </ac:spMkLst>
        </pc:spChg>
        <pc:graphicFrameChg chg="add mod modGraphic">
          <ac:chgData name="Dr. Peeta Basa Pati" userId="d5d7df4c-1c7c-46ba-b2e6-049fb9603be3" providerId="ADAL" clId="{8A486450-1E19-4268-94E3-EA369C0F7284}" dt="2021-07-15T09:39:05.911" v="2890" actId="1076"/>
          <ac:graphicFrameMkLst>
            <pc:docMk/>
            <pc:sldMk cId="3680631530" sldId="822"/>
            <ac:graphicFrameMk id="5" creationId="{FD81205B-50DC-48A5-9321-68EB0E19E5E8}"/>
          </ac:graphicFrameMkLst>
        </pc:graphicFrameChg>
        <pc:graphicFrameChg chg="add mod">
          <ac:chgData name="Dr. Peeta Basa Pati" userId="d5d7df4c-1c7c-46ba-b2e6-049fb9603be3" providerId="ADAL" clId="{8A486450-1E19-4268-94E3-EA369C0F7284}" dt="2021-07-15T09:36:39.726" v="2774" actId="403"/>
          <ac:graphicFrameMkLst>
            <pc:docMk/>
            <pc:sldMk cId="3680631530" sldId="822"/>
            <ac:graphicFrameMk id="6" creationId="{CAE3D1A0-608E-4DAC-8FFF-156F9E934379}"/>
          </ac:graphicFrameMkLst>
        </pc:graphicFrameChg>
      </pc:sldChg>
      <pc:sldChg chg="add">
        <pc:chgData name="Dr. Peeta Basa Pati" userId="d5d7df4c-1c7c-46ba-b2e6-049fb9603be3" providerId="ADAL" clId="{8A486450-1E19-4268-94E3-EA369C0F7284}" dt="2021-07-14T06:57:15.443" v="261"/>
        <pc:sldMkLst>
          <pc:docMk/>
          <pc:sldMk cId="1538241942" sldId="823"/>
        </pc:sldMkLst>
      </pc:sldChg>
      <pc:sldChg chg="add">
        <pc:chgData name="Dr. Peeta Basa Pati" userId="d5d7df4c-1c7c-46ba-b2e6-049fb9603be3" providerId="ADAL" clId="{8A486450-1E19-4268-94E3-EA369C0F7284}" dt="2021-07-14T06:57:15.622" v="262"/>
        <pc:sldMkLst>
          <pc:docMk/>
          <pc:sldMk cId="3605239577" sldId="824"/>
        </pc:sldMkLst>
      </pc:sldChg>
      <pc:sldChg chg="addSp delSp modSp add mod">
        <pc:chgData name="Dr. Peeta Basa Pati" userId="d5d7df4c-1c7c-46ba-b2e6-049fb9603be3" providerId="ADAL" clId="{8A486450-1E19-4268-94E3-EA369C0F7284}" dt="2021-07-15T06:09:52.860" v="1476" actId="478"/>
        <pc:sldMkLst>
          <pc:docMk/>
          <pc:sldMk cId="945556297" sldId="825"/>
        </pc:sldMkLst>
        <pc:spChg chg="add mod">
          <ac:chgData name="Dr. Peeta Basa Pati" userId="d5d7df4c-1c7c-46ba-b2e6-049fb9603be3" providerId="ADAL" clId="{8A486450-1E19-4268-94E3-EA369C0F7284}" dt="2021-07-15T05:47:55.856" v="1427" actId="207"/>
          <ac:spMkLst>
            <pc:docMk/>
            <pc:sldMk cId="945556297" sldId="825"/>
            <ac:spMk id="2" creationId="{6D261D5D-9284-4D1D-A25F-BF65DA34C7B8}"/>
          </ac:spMkLst>
        </pc:spChg>
        <pc:spChg chg="mod">
          <ac:chgData name="Dr. Peeta Basa Pati" userId="d5d7df4c-1c7c-46ba-b2e6-049fb9603be3" providerId="ADAL" clId="{8A486450-1E19-4268-94E3-EA369C0F7284}" dt="2021-07-15T05:14:12.626" v="1215" actId="20577"/>
          <ac:spMkLst>
            <pc:docMk/>
            <pc:sldMk cId="945556297" sldId="825"/>
            <ac:spMk id="3" creationId="{7789A6B5-C0F5-5944-9623-D5C1946E11C8}"/>
          </ac:spMkLst>
        </pc:spChg>
        <pc:spChg chg="add mod">
          <ac:chgData name="Dr. Peeta Basa Pati" userId="d5d7df4c-1c7c-46ba-b2e6-049fb9603be3" providerId="ADAL" clId="{8A486450-1E19-4268-94E3-EA369C0F7284}" dt="2021-07-15T05:49:18.655" v="1446" actId="207"/>
          <ac:spMkLst>
            <pc:docMk/>
            <pc:sldMk cId="945556297" sldId="825"/>
            <ac:spMk id="6" creationId="{74926E31-BAC4-4F84-81D8-FCD7FE7ABF6F}"/>
          </ac:spMkLst>
        </pc:spChg>
        <pc:spChg chg="del">
          <ac:chgData name="Dr. Peeta Basa Pati" userId="d5d7df4c-1c7c-46ba-b2e6-049fb9603be3" providerId="ADAL" clId="{8A486450-1E19-4268-94E3-EA369C0F7284}" dt="2021-07-15T05:13:48.960" v="1197" actId="478"/>
          <ac:spMkLst>
            <pc:docMk/>
            <pc:sldMk cId="945556297" sldId="825"/>
            <ac:spMk id="7" creationId="{1C47F4B1-5335-4763-9B7E-2932CC4C6CEC}"/>
          </ac:spMkLst>
        </pc:spChg>
        <pc:spChg chg="add mod">
          <ac:chgData name="Dr. Peeta Basa Pati" userId="d5d7df4c-1c7c-46ba-b2e6-049fb9603be3" providerId="ADAL" clId="{8A486450-1E19-4268-94E3-EA369C0F7284}" dt="2021-07-15T05:45:51.018" v="1410" actId="207"/>
          <ac:spMkLst>
            <pc:docMk/>
            <pc:sldMk cId="945556297" sldId="825"/>
            <ac:spMk id="8" creationId="{3C8F32C4-A9FD-4EF1-8BD7-4B49375B9D61}"/>
          </ac:spMkLst>
        </pc:spChg>
        <pc:spChg chg="del">
          <ac:chgData name="Dr. Peeta Basa Pati" userId="d5d7df4c-1c7c-46ba-b2e6-049fb9603be3" providerId="ADAL" clId="{8A486450-1E19-4268-94E3-EA369C0F7284}" dt="2021-07-15T05:13:48.960" v="1197" actId="478"/>
          <ac:spMkLst>
            <pc:docMk/>
            <pc:sldMk cId="945556297" sldId="825"/>
            <ac:spMk id="12" creationId="{ACA18B66-D904-47C0-BEBC-B44E8823B730}"/>
          </ac:spMkLst>
        </pc:spChg>
        <pc:spChg chg="del">
          <ac:chgData name="Dr. Peeta Basa Pati" userId="d5d7df4c-1c7c-46ba-b2e6-049fb9603be3" providerId="ADAL" clId="{8A486450-1E19-4268-94E3-EA369C0F7284}" dt="2021-07-15T05:13:48.960" v="1197" actId="478"/>
          <ac:spMkLst>
            <pc:docMk/>
            <pc:sldMk cId="945556297" sldId="825"/>
            <ac:spMk id="13" creationId="{39337AD4-FF98-419D-BA13-B05828D3DD2C}"/>
          </ac:spMkLst>
        </pc:spChg>
        <pc:spChg chg="add mod">
          <ac:chgData name="Dr. Peeta Basa Pati" userId="d5d7df4c-1c7c-46ba-b2e6-049fb9603be3" providerId="ADAL" clId="{8A486450-1E19-4268-94E3-EA369C0F7284}" dt="2021-07-15T05:49:10.611" v="1445" actId="404"/>
          <ac:spMkLst>
            <pc:docMk/>
            <pc:sldMk cId="945556297" sldId="825"/>
            <ac:spMk id="14" creationId="{93200125-40E1-45D7-A9D9-C14A23EB4453}"/>
          </ac:spMkLst>
        </pc:spChg>
        <pc:spChg chg="add mod">
          <ac:chgData name="Dr. Peeta Basa Pati" userId="d5d7df4c-1c7c-46ba-b2e6-049fb9603be3" providerId="ADAL" clId="{8A486450-1E19-4268-94E3-EA369C0F7284}" dt="2021-07-15T05:48:00.807" v="1428" actId="692"/>
          <ac:spMkLst>
            <pc:docMk/>
            <pc:sldMk cId="945556297" sldId="825"/>
            <ac:spMk id="15" creationId="{EA1C9BE3-C2E0-4969-A2AC-9CDB951B55BD}"/>
          </ac:spMkLst>
        </pc:spChg>
        <pc:spChg chg="add del mod">
          <ac:chgData name="Dr. Peeta Basa Pati" userId="d5d7df4c-1c7c-46ba-b2e6-049fb9603be3" providerId="ADAL" clId="{8A486450-1E19-4268-94E3-EA369C0F7284}" dt="2021-07-15T06:09:52.860" v="1476" actId="478"/>
          <ac:spMkLst>
            <pc:docMk/>
            <pc:sldMk cId="945556297" sldId="825"/>
            <ac:spMk id="16" creationId="{22E4A9B8-2B89-4F88-AF5F-32730A7ED6D5}"/>
          </ac:spMkLst>
        </pc:spChg>
        <pc:spChg chg="add del mod">
          <ac:chgData name="Dr. Peeta Basa Pati" userId="d5d7df4c-1c7c-46ba-b2e6-049fb9603be3" providerId="ADAL" clId="{8A486450-1E19-4268-94E3-EA369C0F7284}" dt="2021-07-15T06:09:49.693" v="1475" actId="478"/>
          <ac:spMkLst>
            <pc:docMk/>
            <pc:sldMk cId="945556297" sldId="825"/>
            <ac:spMk id="17" creationId="{B22F2C61-4171-47AF-8392-5BEA5AD92CD1}"/>
          </ac:spMkLst>
        </pc:spChg>
        <pc:spChg chg="add mod">
          <ac:chgData name="Dr. Peeta Basa Pati" userId="d5d7df4c-1c7c-46ba-b2e6-049fb9603be3" providerId="ADAL" clId="{8A486450-1E19-4268-94E3-EA369C0F7284}" dt="2021-07-15T05:48:36.133" v="1441" actId="207"/>
          <ac:spMkLst>
            <pc:docMk/>
            <pc:sldMk cId="945556297" sldId="825"/>
            <ac:spMk id="19" creationId="{9CDF3749-59E5-4289-A5C4-84C2D2832EE6}"/>
          </ac:spMkLst>
        </pc:spChg>
        <pc:spChg chg="mod">
          <ac:chgData name="Dr. Peeta Basa Pati" userId="d5d7df4c-1c7c-46ba-b2e6-049fb9603be3" providerId="ADAL" clId="{8A486450-1E19-4268-94E3-EA369C0F7284}" dt="2021-07-14T08:20:19.279" v="653"/>
          <ac:spMkLst>
            <pc:docMk/>
            <pc:sldMk cId="945556297" sldId="825"/>
            <ac:spMk id="12291" creationId="{982F1BF9-FBE7-490C-B99A-9F3F91E273E6}"/>
          </ac:spMkLst>
        </pc:spChg>
        <pc:graphicFrameChg chg="add mod modGraphic">
          <ac:chgData name="Dr. Peeta Basa Pati" userId="d5d7df4c-1c7c-46ba-b2e6-049fb9603be3" providerId="ADAL" clId="{8A486450-1E19-4268-94E3-EA369C0F7284}" dt="2021-07-15T05:38:45.131" v="1368" actId="14734"/>
          <ac:graphicFrameMkLst>
            <pc:docMk/>
            <pc:sldMk cId="945556297" sldId="825"/>
            <ac:graphicFrameMk id="5" creationId="{CCDB300C-A023-45B1-AB6D-C6CB8D8894E0}"/>
          </ac:graphicFrameMkLst>
        </pc:graphicFrameChg>
        <pc:graphicFrameChg chg="add del mod">
          <ac:chgData name="Dr. Peeta Basa Pati" userId="d5d7df4c-1c7c-46ba-b2e6-049fb9603be3" providerId="ADAL" clId="{8A486450-1E19-4268-94E3-EA369C0F7284}" dt="2021-07-15T05:38:04.668" v="1358" actId="478"/>
          <ac:graphicFrameMkLst>
            <pc:docMk/>
            <pc:sldMk cId="945556297" sldId="825"/>
            <ac:graphicFrameMk id="10" creationId="{4944E4E3-CE1D-42AB-A1C1-91B05FC86B4E}"/>
          </ac:graphicFrameMkLst>
        </pc:graphicFrameChg>
        <pc:picChg chg="del">
          <ac:chgData name="Dr. Peeta Basa Pati" userId="d5d7df4c-1c7c-46ba-b2e6-049fb9603be3" providerId="ADAL" clId="{8A486450-1E19-4268-94E3-EA369C0F7284}" dt="2021-07-15T05:13:45.113" v="1196" actId="478"/>
          <ac:picMkLst>
            <pc:docMk/>
            <pc:sldMk cId="945556297" sldId="825"/>
            <ac:picMk id="4098" creationId="{49E2D3D4-F1D6-4783-A575-FF155520F252}"/>
          </ac:picMkLst>
        </pc:picChg>
        <pc:picChg chg="del">
          <ac:chgData name="Dr. Peeta Basa Pati" userId="d5d7df4c-1c7c-46ba-b2e6-049fb9603be3" providerId="ADAL" clId="{8A486450-1E19-4268-94E3-EA369C0F7284}" dt="2021-07-15T05:13:48.960" v="1197" actId="478"/>
          <ac:picMkLst>
            <pc:docMk/>
            <pc:sldMk cId="945556297" sldId="825"/>
            <ac:picMk id="4102" creationId="{FB0C2E80-A40D-4379-A0ED-23373C662518}"/>
          </ac:picMkLst>
        </pc:picChg>
        <pc:picChg chg="del">
          <ac:chgData name="Dr. Peeta Basa Pati" userId="d5d7df4c-1c7c-46ba-b2e6-049fb9603be3" providerId="ADAL" clId="{8A486450-1E19-4268-94E3-EA369C0F7284}" dt="2021-07-15T05:13:48.960" v="1197" actId="478"/>
          <ac:picMkLst>
            <pc:docMk/>
            <pc:sldMk cId="945556297" sldId="825"/>
            <ac:picMk id="4104" creationId="{E53F6EC9-3484-44F4-8FBA-F25DCAA64696}"/>
          </ac:picMkLst>
        </pc:picChg>
        <pc:cxnChg chg="add mod">
          <ac:chgData name="Dr. Peeta Basa Pati" userId="d5d7df4c-1c7c-46ba-b2e6-049fb9603be3" providerId="ADAL" clId="{8A486450-1E19-4268-94E3-EA369C0F7284}" dt="2021-07-15T05:46:23.299" v="1420" actId="692"/>
          <ac:cxnSpMkLst>
            <pc:docMk/>
            <pc:sldMk cId="945556297" sldId="825"/>
            <ac:cxnSpMk id="11" creationId="{E521C736-4ED3-4399-B1C9-059A66C8F658}"/>
          </ac:cxnSpMkLst>
        </pc:cxnChg>
      </pc:sldChg>
      <pc:sldChg chg="addSp delSp modSp add mod ord">
        <pc:chgData name="Dr. Peeta Basa Pati" userId="d5d7df4c-1c7c-46ba-b2e6-049fb9603be3" providerId="ADAL" clId="{8A486450-1E19-4268-94E3-EA369C0F7284}" dt="2021-07-16T04:40:38.957" v="3369"/>
        <pc:sldMkLst>
          <pc:docMk/>
          <pc:sldMk cId="2480580721" sldId="826"/>
        </pc:sldMkLst>
        <pc:spChg chg="add mod">
          <ac:chgData name="Dr. Peeta Basa Pati" userId="d5d7df4c-1c7c-46ba-b2e6-049fb9603be3" providerId="ADAL" clId="{8A486450-1E19-4268-94E3-EA369C0F7284}" dt="2021-07-15T07:15:20.358" v="1834" actId="12"/>
          <ac:spMkLst>
            <pc:docMk/>
            <pc:sldMk cId="2480580721" sldId="826"/>
            <ac:spMk id="2" creationId="{83667C2B-316B-4EE5-BD1A-3D2D5D328FE4}"/>
          </ac:spMkLst>
        </pc:spChg>
        <pc:spChg chg="mod">
          <ac:chgData name="Dr. Peeta Basa Pati" userId="d5d7df4c-1c7c-46ba-b2e6-049fb9603be3" providerId="ADAL" clId="{8A486450-1E19-4268-94E3-EA369C0F7284}" dt="2021-07-15T07:14:58.600" v="1831" actId="20577"/>
          <ac:spMkLst>
            <pc:docMk/>
            <pc:sldMk cId="2480580721" sldId="826"/>
            <ac:spMk id="3" creationId="{7789A6B5-C0F5-5944-9623-D5C1946E11C8}"/>
          </ac:spMkLst>
        </pc:spChg>
        <pc:spChg chg="add mod">
          <ac:chgData name="Dr. Peeta Basa Pati" userId="d5d7df4c-1c7c-46ba-b2e6-049fb9603be3" providerId="ADAL" clId="{8A486450-1E19-4268-94E3-EA369C0F7284}" dt="2021-07-15T07:10:25.580" v="1663" actId="1076"/>
          <ac:spMkLst>
            <pc:docMk/>
            <pc:sldMk cId="2480580721" sldId="826"/>
            <ac:spMk id="5" creationId="{8FA5629F-C6A8-40DC-94A7-EAF46DB5846F}"/>
          </ac:spMkLst>
        </pc:spChg>
        <pc:spChg chg="add mod">
          <ac:chgData name="Dr. Peeta Basa Pati" userId="d5d7df4c-1c7c-46ba-b2e6-049fb9603be3" providerId="ADAL" clId="{8A486450-1E19-4268-94E3-EA369C0F7284}" dt="2021-07-15T07:15:16.347" v="1833" actId="12"/>
          <ac:spMkLst>
            <pc:docMk/>
            <pc:sldMk cId="2480580721" sldId="826"/>
            <ac:spMk id="11" creationId="{6038F0B5-A0AE-48F1-B719-A30C2B89496E}"/>
          </ac:spMkLst>
        </pc:spChg>
        <pc:spChg chg="add mod">
          <ac:chgData name="Dr. Peeta Basa Pati" userId="d5d7df4c-1c7c-46ba-b2e6-049fb9603be3" providerId="ADAL" clId="{8A486450-1E19-4268-94E3-EA369C0F7284}" dt="2021-07-15T07:15:46.019" v="1835" actId="207"/>
          <ac:spMkLst>
            <pc:docMk/>
            <pc:sldMk cId="2480580721" sldId="826"/>
            <ac:spMk id="13" creationId="{1DA04C82-9EB8-4D43-A259-86035CA1AEEF}"/>
          </ac:spMkLst>
        </pc:spChg>
        <pc:graphicFrameChg chg="del">
          <ac:chgData name="Dr. Peeta Basa Pati" userId="d5d7df4c-1c7c-46ba-b2e6-049fb9603be3" providerId="ADAL" clId="{8A486450-1E19-4268-94E3-EA369C0F7284}" dt="2021-07-15T06:46:46.081" v="1502" actId="478"/>
          <ac:graphicFrameMkLst>
            <pc:docMk/>
            <pc:sldMk cId="2480580721" sldId="826"/>
            <ac:graphicFrameMk id="9" creationId="{5AFE0CB3-F1CF-4FCC-8CAD-F6F6BBA8C3DF}"/>
          </ac:graphicFrameMkLst>
        </pc:graphicFrameChg>
        <pc:picChg chg="add mod">
          <ac:chgData name="Dr. Peeta Basa Pati" userId="d5d7df4c-1c7c-46ba-b2e6-049fb9603be3" providerId="ADAL" clId="{8A486450-1E19-4268-94E3-EA369C0F7284}" dt="2021-07-15T06:51:22.094" v="1505" actId="1076"/>
          <ac:picMkLst>
            <pc:docMk/>
            <pc:sldMk cId="2480580721" sldId="826"/>
            <ac:picMk id="2050" creationId="{CA6045BE-1D06-4811-A292-C374E42ABC81}"/>
          </ac:picMkLst>
        </pc:picChg>
        <pc:picChg chg="add del mod">
          <ac:chgData name="Dr. Peeta Basa Pati" userId="d5d7df4c-1c7c-46ba-b2e6-049fb9603be3" providerId="ADAL" clId="{8A486450-1E19-4268-94E3-EA369C0F7284}" dt="2021-07-15T07:03:36.608" v="1513" actId="478"/>
          <ac:picMkLst>
            <pc:docMk/>
            <pc:sldMk cId="2480580721" sldId="826"/>
            <ac:picMk id="2052" creationId="{7F369FEB-BB23-4CBB-8395-216EC899CDFC}"/>
          </ac:picMkLst>
        </pc:picChg>
        <pc:picChg chg="add del mod">
          <ac:chgData name="Dr. Peeta Basa Pati" userId="d5d7df4c-1c7c-46ba-b2e6-049fb9603be3" providerId="ADAL" clId="{8A486450-1E19-4268-94E3-EA369C0F7284}" dt="2021-07-15T07:03:44.480" v="1514" actId="478"/>
          <ac:picMkLst>
            <pc:docMk/>
            <pc:sldMk cId="2480580721" sldId="826"/>
            <ac:picMk id="2054" creationId="{0BF6C091-7697-44B9-92FC-B21CEF9EBB9F}"/>
          </ac:picMkLst>
        </pc:picChg>
        <pc:picChg chg="add mod">
          <ac:chgData name="Dr. Peeta Basa Pati" userId="d5d7df4c-1c7c-46ba-b2e6-049fb9603be3" providerId="ADAL" clId="{8A486450-1E19-4268-94E3-EA369C0F7284}" dt="2021-07-15T07:11:24.120" v="1684" actId="1076"/>
          <ac:picMkLst>
            <pc:docMk/>
            <pc:sldMk cId="2480580721" sldId="826"/>
            <ac:picMk id="2056" creationId="{D3D197CB-FC16-4822-AE63-AD1F01EC1B86}"/>
          </ac:picMkLst>
        </pc:picChg>
        <pc:picChg chg="del">
          <ac:chgData name="Dr. Peeta Basa Pati" userId="d5d7df4c-1c7c-46ba-b2e6-049fb9603be3" providerId="ADAL" clId="{8A486450-1E19-4268-94E3-EA369C0F7284}" dt="2021-07-15T06:46:48.180" v="1503" actId="478"/>
          <ac:picMkLst>
            <pc:docMk/>
            <pc:sldMk cId="2480580721" sldId="826"/>
            <ac:picMk id="3074" creationId="{184192CD-677E-43D2-8E2C-2B2F99D94D63}"/>
          </ac:picMkLst>
        </pc:picChg>
      </pc:sldChg>
      <pc:sldChg chg="addSp delSp modSp add mod">
        <pc:chgData name="Dr. Peeta Basa Pati" userId="d5d7df4c-1c7c-46ba-b2e6-049fb9603be3" providerId="ADAL" clId="{8A486450-1E19-4268-94E3-EA369C0F7284}" dt="2021-07-16T06:33:11.456" v="4934" actId="6549"/>
        <pc:sldMkLst>
          <pc:docMk/>
          <pc:sldMk cId="3874618481" sldId="827"/>
        </pc:sldMkLst>
        <pc:spChg chg="add mod">
          <ac:chgData name="Dr. Peeta Basa Pati" userId="d5d7df4c-1c7c-46ba-b2e6-049fb9603be3" providerId="ADAL" clId="{8A486450-1E19-4268-94E3-EA369C0F7284}" dt="2021-07-16T06:33:11.456" v="4934" actId="6549"/>
          <ac:spMkLst>
            <pc:docMk/>
            <pc:sldMk cId="3874618481" sldId="827"/>
            <ac:spMk id="2" creationId="{30848F7B-E3B5-4A06-8DF3-BAFDDFD80A31}"/>
          </ac:spMkLst>
        </pc:spChg>
        <pc:spChg chg="mod">
          <ac:chgData name="Dr. Peeta Basa Pati" userId="d5d7df4c-1c7c-46ba-b2e6-049fb9603be3" providerId="ADAL" clId="{8A486450-1E19-4268-94E3-EA369C0F7284}" dt="2021-07-15T09:40:39.498" v="2911" actId="20577"/>
          <ac:spMkLst>
            <pc:docMk/>
            <pc:sldMk cId="3874618481" sldId="827"/>
            <ac:spMk id="3" creationId="{7789A6B5-C0F5-5944-9623-D5C1946E11C8}"/>
          </ac:spMkLst>
        </pc:spChg>
        <pc:spChg chg="del">
          <ac:chgData name="Dr. Peeta Basa Pati" userId="d5d7df4c-1c7c-46ba-b2e6-049fb9603be3" providerId="ADAL" clId="{8A486450-1E19-4268-94E3-EA369C0F7284}" dt="2021-07-16T06:22:49.609" v="4408" actId="478"/>
          <ac:spMkLst>
            <pc:docMk/>
            <pc:sldMk cId="3874618481" sldId="827"/>
            <ac:spMk id="6" creationId="{1FA8E646-EC5C-4CB1-BDB5-1CAA511A31A9}"/>
          </ac:spMkLst>
        </pc:spChg>
        <pc:spChg chg="del">
          <ac:chgData name="Dr. Peeta Basa Pati" userId="d5d7df4c-1c7c-46ba-b2e6-049fb9603be3" providerId="ADAL" clId="{8A486450-1E19-4268-94E3-EA369C0F7284}" dt="2021-07-16T06:22:53.913" v="4409" actId="478"/>
          <ac:spMkLst>
            <pc:docMk/>
            <pc:sldMk cId="3874618481" sldId="827"/>
            <ac:spMk id="7" creationId="{8423968C-BB24-4B31-8930-98687813C824}"/>
          </ac:spMkLst>
        </pc:spChg>
        <pc:spChg chg="del">
          <ac:chgData name="Dr. Peeta Basa Pati" userId="d5d7df4c-1c7c-46ba-b2e6-049fb9603be3" providerId="ADAL" clId="{8A486450-1E19-4268-94E3-EA369C0F7284}" dt="2021-07-16T06:22:59.262" v="4410" actId="478"/>
          <ac:spMkLst>
            <pc:docMk/>
            <pc:sldMk cId="3874618481" sldId="827"/>
            <ac:spMk id="11" creationId="{5EA65BAE-DAB9-484A-89F7-AE39412C52A1}"/>
          </ac:spMkLst>
        </pc:spChg>
        <pc:spChg chg="del">
          <ac:chgData name="Dr. Peeta Basa Pati" userId="d5d7df4c-1c7c-46ba-b2e6-049fb9603be3" providerId="ADAL" clId="{8A486450-1E19-4268-94E3-EA369C0F7284}" dt="2021-07-16T06:22:49.609" v="4408" actId="478"/>
          <ac:spMkLst>
            <pc:docMk/>
            <pc:sldMk cId="3874618481" sldId="827"/>
            <ac:spMk id="12" creationId="{2E018426-EC78-465A-A0DA-9E58BA9E1B53}"/>
          </ac:spMkLst>
        </pc:spChg>
        <pc:spChg chg="del">
          <ac:chgData name="Dr. Peeta Basa Pati" userId="d5d7df4c-1c7c-46ba-b2e6-049fb9603be3" providerId="ADAL" clId="{8A486450-1E19-4268-94E3-EA369C0F7284}" dt="2021-07-16T06:22:49.609" v="4408" actId="478"/>
          <ac:spMkLst>
            <pc:docMk/>
            <pc:sldMk cId="3874618481" sldId="827"/>
            <ac:spMk id="13" creationId="{3397D4B2-9DA4-4DFD-8358-7A123356E108}"/>
          </ac:spMkLst>
        </pc:spChg>
        <pc:spChg chg="del">
          <ac:chgData name="Dr. Peeta Basa Pati" userId="d5d7df4c-1c7c-46ba-b2e6-049fb9603be3" providerId="ADAL" clId="{8A486450-1E19-4268-94E3-EA369C0F7284}" dt="2021-07-16T06:22:49.609" v="4408" actId="478"/>
          <ac:spMkLst>
            <pc:docMk/>
            <pc:sldMk cId="3874618481" sldId="827"/>
            <ac:spMk id="14" creationId="{5E571135-296F-4008-89FF-D26D329B23E3}"/>
          </ac:spMkLst>
        </pc:spChg>
        <pc:grpChg chg="add mod">
          <ac:chgData name="Dr. Peeta Basa Pati" userId="d5d7df4c-1c7c-46ba-b2e6-049fb9603be3" providerId="ADAL" clId="{8A486450-1E19-4268-94E3-EA369C0F7284}" dt="2021-07-16T06:32:01.553" v="4873" actId="1035"/>
          <ac:grpSpMkLst>
            <pc:docMk/>
            <pc:sldMk cId="3874618481" sldId="827"/>
            <ac:grpSpMk id="16" creationId="{812F923C-18FF-4FDA-900B-3995DB066619}"/>
          </ac:grpSpMkLst>
        </pc:grpChg>
        <pc:picChg chg="mod">
          <ac:chgData name="Dr. Peeta Basa Pati" userId="d5d7df4c-1c7c-46ba-b2e6-049fb9603be3" providerId="ADAL" clId="{8A486450-1E19-4268-94E3-EA369C0F7284}" dt="2021-07-16T06:31:57.627" v="4865" actId="1035"/>
          <ac:picMkLst>
            <pc:docMk/>
            <pc:sldMk cId="3874618481" sldId="827"/>
            <ac:picMk id="5" creationId="{71064394-ACC5-476C-A701-468DABBA77AD}"/>
          </ac:picMkLst>
        </pc:picChg>
        <pc:picChg chg="del">
          <ac:chgData name="Dr. Peeta Basa Pati" userId="d5d7df4c-1c7c-46ba-b2e6-049fb9603be3" providerId="ADAL" clId="{8A486450-1E19-4268-94E3-EA369C0F7284}" dt="2021-07-16T06:22:59.262" v="4410" actId="478"/>
          <ac:picMkLst>
            <pc:docMk/>
            <pc:sldMk cId="3874618481" sldId="827"/>
            <ac:picMk id="9" creationId="{71FDFCC3-D388-4E81-8D85-6C7BECC7588E}"/>
          </ac:picMkLst>
        </pc:picChg>
        <pc:picChg chg="mod">
          <ac:chgData name="Dr. Peeta Basa Pati" userId="d5d7df4c-1c7c-46ba-b2e6-049fb9603be3" providerId="ADAL" clId="{8A486450-1E19-4268-94E3-EA369C0F7284}" dt="2021-07-16T06:32:01.553" v="4873" actId="1035"/>
          <ac:picMkLst>
            <pc:docMk/>
            <pc:sldMk cId="3874618481" sldId="827"/>
            <ac:picMk id="17" creationId="{B43F0754-84FB-4348-A0B3-7822C4F283C7}"/>
          </ac:picMkLst>
        </pc:picChg>
        <pc:picChg chg="mod">
          <ac:chgData name="Dr. Peeta Basa Pati" userId="d5d7df4c-1c7c-46ba-b2e6-049fb9603be3" providerId="ADAL" clId="{8A486450-1E19-4268-94E3-EA369C0F7284}" dt="2021-07-16T06:32:01.553" v="4873" actId="1035"/>
          <ac:picMkLst>
            <pc:docMk/>
            <pc:sldMk cId="3874618481" sldId="827"/>
            <ac:picMk id="18" creationId="{E3BC658C-B98F-4F0B-A0C2-C98039375BF4}"/>
          </ac:picMkLst>
        </pc:picChg>
        <pc:picChg chg="mod">
          <ac:chgData name="Dr. Peeta Basa Pati" userId="d5d7df4c-1c7c-46ba-b2e6-049fb9603be3" providerId="ADAL" clId="{8A486450-1E19-4268-94E3-EA369C0F7284}" dt="2021-07-16T06:32:01.553" v="4873" actId="1035"/>
          <ac:picMkLst>
            <pc:docMk/>
            <pc:sldMk cId="3874618481" sldId="827"/>
            <ac:picMk id="19" creationId="{99410CB9-4B76-4FD3-97BC-A3959F1975DA}"/>
          </ac:picMkLst>
        </pc:picChg>
        <pc:picChg chg="mod">
          <ac:chgData name="Dr. Peeta Basa Pati" userId="d5d7df4c-1c7c-46ba-b2e6-049fb9603be3" providerId="ADAL" clId="{8A486450-1E19-4268-94E3-EA369C0F7284}" dt="2021-07-16T06:32:01.553" v="4873" actId="1035"/>
          <ac:picMkLst>
            <pc:docMk/>
            <pc:sldMk cId="3874618481" sldId="827"/>
            <ac:picMk id="20" creationId="{A965E587-40C3-4236-9B57-05BB857ADDA2}"/>
          </ac:picMkLst>
        </pc:picChg>
        <pc:picChg chg="mod">
          <ac:chgData name="Dr. Peeta Basa Pati" userId="d5d7df4c-1c7c-46ba-b2e6-049fb9603be3" providerId="ADAL" clId="{8A486450-1E19-4268-94E3-EA369C0F7284}" dt="2021-07-16T06:31:57.627" v="4865" actId="1035"/>
          <ac:picMkLst>
            <pc:docMk/>
            <pc:sldMk cId="3874618481" sldId="827"/>
            <ac:picMk id="3074" creationId="{73F38497-968E-4377-85BE-BDCED92745B7}"/>
          </ac:picMkLst>
        </pc:picChg>
        <pc:picChg chg="mod">
          <ac:chgData name="Dr. Peeta Basa Pati" userId="d5d7df4c-1c7c-46ba-b2e6-049fb9603be3" providerId="ADAL" clId="{8A486450-1E19-4268-94E3-EA369C0F7284}" dt="2021-07-16T06:31:57.627" v="4865" actId="1035"/>
          <ac:picMkLst>
            <pc:docMk/>
            <pc:sldMk cId="3874618481" sldId="827"/>
            <ac:picMk id="3076" creationId="{94C0D5B3-4212-4543-8817-4F62126BB7B0}"/>
          </ac:picMkLst>
        </pc:picChg>
        <pc:picChg chg="mod">
          <ac:chgData name="Dr. Peeta Basa Pati" userId="d5d7df4c-1c7c-46ba-b2e6-049fb9603be3" providerId="ADAL" clId="{8A486450-1E19-4268-94E3-EA369C0F7284}" dt="2021-07-16T06:31:57.627" v="4865" actId="1035"/>
          <ac:picMkLst>
            <pc:docMk/>
            <pc:sldMk cId="3874618481" sldId="827"/>
            <ac:picMk id="3082" creationId="{0D0CFDFD-4E35-427C-BF40-5DD4265C9E67}"/>
          </ac:picMkLst>
        </pc:picChg>
        <pc:picChg chg="del">
          <ac:chgData name="Dr. Peeta Basa Pati" userId="d5d7df4c-1c7c-46ba-b2e6-049fb9603be3" providerId="ADAL" clId="{8A486450-1E19-4268-94E3-EA369C0F7284}" dt="2021-07-16T06:22:53.913" v="4409" actId="478"/>
          <ac:picMkLst>
            <pc:docMk/>
            <pc:sldMk cId="3874618481" sldId="827"/>
            <ac:picMk id="3084" creationId="{A8C8EA4D-389D-4C44-B91E-364110B3E65E}"/>
          </ac:picMkLst>
        </pc:picChg>
      </pc:sldChg>
      <pc:sldChg chg="addSp delSp modSp mod">
        <pc:chgData name="Dr. Peeta Basa Pati" userId="d5d7df4c-1c7c-46ba-b2e6-049fb9603be3" providerId="ADAL" clId="{8A486450-1E19-4268-94E3-EA369C0F7284}" dt="2021-07-15T10:26:14.412" v="3364" actId="207"/>
        <pc:sldMkLst>
          <pc:docMk/>
          <pc:sldMk cId="1302113070" sldId="828"/>
        </pc:sldMkLst>
        <pc:spChg chg="add del mod">
          <ac:chgData name="Dr. Peeta Basa Pati" userId="d5d7df4c-1c7c-46ba-b2e6-049fb9603be3" providerId="ADAL" clId="{8A486450-1E19-4268-94E3-EA369C0F7284}" dt="2021-07-15T10:22:43.216" v="3095" actId="478"/>
          <ac:spMkLst>
            <pc:docMk/>
            <pc:sldMk cId="1302113070" sldId="828"/>
            <ac:spMk id="3" creationId="{94705969-144D-4249-BD05-59C27A36C59C}"/>
          </ac:spMkLst>
        </pc:spChg>
        <pc:spChg chg="add mod">
          <ac:chgData name="Dr. Peeta Basa Pati" userId="d5d7df4c-1c7c-46ba-b2e6-049fb9603be3" providerId="ADAL" clId="{8A486450-1E19-4268-94E3-EA369C0F7284}" dt="2021-07-15T10:25:36.253" v="3345" actId="1076"/>
          <ac:spMkLst>
            <pc:docMk/>
            <pc:sldMk cId="1302113070" sldId="828"/>
            <ac:spMk id="4" creationId="{0B8EDB90-BE3D-40B6-B3D5-F35E3A0AF118}"/>
          </ac:spMkLst>
        </pc:spChg>
        <pc:spChg chg="mod">
          <ac:chgData name="Dr. Peeta Basa Pati" userId="d5d7df4c-1c7c-46ba-b2e6-049fb9603be3" providerId="ADAL" clId="{8A486450-1E19-4268-94E3-EA369C0F7284}" dt="2021-07-15T10:21:51.252" v="3093" actId="6549"/>
          <ac:spMkLst>
            <pc:docMk/>
            <pc:sldMk cId="1302113070" sldId="828"/>
            <ac:spMk id="25602" creationId="{3795B4A5-74EF-4365-ACC9-E052FE60915F}"/>
          </ac:spMkLst>
        </pc:spChg>
        <pc:spChg chg="del">
          <ac:chgData name="Dr. Peeta Basa Pati" userId="d5d7df4c-1c7c-46ba-b2e6-049fb9603be3" providerId="ADAL" clId="{8A486450-1E19-4268-94E3-EA369C0F7284}" dt="2021-07-15T10:22:40.008" v="3094" actId="478"/>
          <ac:spMkLst>
            <pc:docMk/>
            <pc:sldMk cId="1302113070" sldId="828"/>
            <ac:spMk id="25603" creationId="{94734F71-768E-4519-A124-4192F05D7450}"/>
          </ac:spMkLst>
        </pc:spChg>
        <pc:spChg chg="mod">
          <ac:chgData name="Dr. Peeta Basa Pati" userId="d5d7df4c-1c7c-46ba-b2e6-049fb9603be3" providerId="ADAL" clId="{8A486450-1E19-4268-94E3-EA369C0F7284}" dt="2021-07-15T10:25:52.050" v="3361" actId="1035"/>
          <ac:spMkLst>
            <pc:docMk/>
            <pc:sldMk cId="1302113070" sldId="828"/>
            <ac:spMk id="25604" creationId="{B12A7EE6-7AB8-4D28-AB93-08CFE8703F53}"/>
          </ac:spMkLst>
        </pc:spChg>
        <pc:spChg chg="mod">
          <ac:chgData name="Dr. Peeta Basa Pati" userId="d5d7df4c-1c7c-46ba-b2e6-049fb9603be3" providerId="ADAL" clId="{8A486450-1E19-4268-94E3-EA369C0F7284}" dt="2021-07-15T10:25:52.050" v="3361" actId="1035"/>
          <ac:spMkLst>
            <pc:docMk/>
            <pc:sldMk cId="1302113070" sldId="828"/>
            <ac:spMk id="25605" creationId="{A45F4EFA-48B6-4C7B-BBB1-8A1E1F189CD4}"/>
          </ac:spMkLst>
        </pc:spChg>
        <pc:spChg chg="mod">
          <ac:chgData name="Dr. Peeta Basa Pati" userId="d5d7df4c-1c7c-46ba-b2e6-049fb9603be3" providerId="ADAL" clId="{8A486450-1E19-4268-94E3-EA369C0F7284}" dt="2021-07-15T10:25:52.050" v="3361" actId="1035"/>
          <ac:spMkLst>
            <pc:docMk/>
            <pc:sldMk cId="1302113070" sldId="828"/>
            <ac:spMk id="25606" creationId="{8EF9BAF6-5385-406B-A12F-AB2F9C751B3E}"/>
          </ac:spMkLst>
        </pc:spChg>
        <pc:spChg chg="mod">
          <ac:chgData name="Dr. Peeta Basa Pati" userId="d5d7df4c-1c7c-46ba-b2e6-049fb9603be3" providerId="ADAL" clId="{8A486450-1E19-4268-94E3-EA369C0F7284}" dt="2021-07-15T10:25:52.050" v="3361" actId="1035"/>
          <ac:spMkLst>
            <pc:docMk/>
            <pc:sldMk cId="1302113070" sldId="828"/>
            <ac:spMk id="25607" creationId="{768819FC-3E78-4F02-B464-4C895D58EADB}"/>
          </ac:spMkLst>
        </pc:spChg>
        <pc:spChg chg="mod">
          <ac:chgData name="Dr. Peeta Basa Pati" userId="d5d7df4c-1c7c-46ba-b2e6-049fb9603be3" providerId="ADAL" clId="{8A486450-1E19-4268-94E3-EA369C0F7284}" dt="2021-07-15T10:26:14.412" v="3364" actId="207"/>
          <ac:spMkLst>
            <pc:docMk/>
            <pc:sldMk cId="1302113070" sldId="828"/>
            <ac:spMk id="25608" creationId="{E402A7EB-0EF1-4877-BD42-5D34254D3C1C}"/>
          </ac:spMkLst>
        </pc:spChg>
        <pc:spChg chg="del">
          <ac:chgData name="Dr. Peeta Basa Pati" userId="d5d7df4c-1c7c-46ba-b2e6-049fb9603be3" providerId="ADAL" clId="{8A486450-1E19-4268-94E3-EA369C0F7284}" dt="2021-07-15T10:26:07.609" v="3362" actId="478"/>
          <ac:spMkLst>
            <pc:docMk/>
            <pc:sldMk cId="1302113070" sldId="828"/>
            <ac:spMk id="25609" creationId="{D5B4AF83-1D79-4568-8991-45CECEB57034}"/>
          </ac:spMkLst>
        </pc:spChg>
      </pc:sldChg>
      <pc:sldChg chg="addSp delSp modSp add mod">
        <pc:chgData name="Dr. Peeta Basa Pati" userId="d5d7df4c-1c7c-46ba-b2e6-049fb9603be3" providerId="ADAL" clId="{8A486450-1E19-4268-94E3-EA369C0F7284}" dt="2021-07-15T10:19:22.295" v="3056" actId="14100"/>
        <pc:sldMkLst>
          <pc:docMk/>
          <pc:sldMk cId="3938231667" sldId="829"/>
        </pc:sldMkLst>
        <pc:spChg chg="mod">
          <ac:chgData name="Dr. Peeta Basa Pati" userId="d5d7df4c-1c7c-46ba-b2e6-049fb9603be3" providerId="ADAL" clId="{8A486450-1E19-4268-94E3-EA369C0F7284}" dt="2021-07-15T10:01:51.513" v="2935" actId="20577"/>
          <ac:spMkLst>
            <pc:docMk/>
            <pc:sldMk cId="3938231667" sldId="829"/>
            <ac:spMk id="3" creationId="{7789A6B5-C0F5-5944-9623-D5C1946E11C8}"/>
          </ac:spMkLst>
        </pc:spChg>
        <pc:spChg chg="del mod">
          <ac:chgData name="Dr. Peeta Basa Pati" userId="d5d7df4c-1c7c-46ba-b2e6-049fb9603be3" providerId="ADAL" clId="{8A486450-1E19-4268-94E3-EA369C0F7284}" dt="2021-07-15T10:03:43.123" v="2988" actId="478"/>
          <ac:spMkLst>
            <pc:docMk/>
            <pc:sldMk cId="3938231667" sldId="829"/>
            <ac:spMk id="6" creationId="{1FA8E646-EC5C-4CB1-BDB5-1CAA511A31A9}"/>
          </ac:spMkLst>
        </pc:spChg>
        <pc:spChg chg="del">
          <ac:chgData name="Dr. Peeta Basa Pati" userId="d5d7df4c-1c7c-46ba-b2e6-049fb9603be3" providerId="ADAL" clId="{8A486450-1E19-4268-94E3-EA369C0F7284}" dt="2021-07-15T10:02:16.164" v="2938" actId="478"/>
          <ac:spMkLst>
            <pc:docMk/>
            <pc:sldMk cId="3938231667" sldId="829"/>
            <ac:spMk id="7" creationId="{8423968C-BB24-4B31-8930-98687813C824}"/>
          </ac:spMkLst>
        </pc:spChg>
        <pc:spChg chg="del">
          <ac:chgData name="Dr. Peeta Basa Pati" userId="d5d7df4c-1c7c-46ba-b2e6-049fb9603be3" providerId="ADAL" clId="{8A486450-1E19-4268-94E3-EA369C0F7284}" dt="2021-07-15T10:02:12.639" v="2937" actId="478"/>
          <ac:spMkLst>
            <pc:docMk/>
            <pc:sldMk cId="3938231667" sldId="829"/>
            <ac:spMk id="11" creationId="{5EA65BAE-DAB9-484A-89F7-AE39412C52A1}"/>
          </ac:spMkLst>
        </pc:spChg>
        <pc:spChg chg="del">
          <ac:chgData name="Dr. Peeta Basa Pati" userId="d5d7df4c-1c7c-46ba-b2e6-049fb9603be3" providerId="ADAL" clId="{8A486450-1E19-4268-94E3-EA369C0F7284}" dt="2021-07-15T10:02:00.569" v="2936" actId="478"/>
          <ac:spMkLst>
            <pc:docMk/>
            <pc:sldMk cId="3938231667" sldId="829"/>
            <ac:spMk id="12" creationId="{2E018426-EC78-465A-A0DA-9E58BA9E1B53}"/>
          </ac:spMkLst>
        </pc:spChg>
        <pc:spChg chg="del">
          <ac:chgData name="Dr. Peeta Basa Pati" userId="d5d7df4c-1c7c-46ba-b2e6-049fb9603be3" providerId="ADAL" clId="{8A486450-1E19-4268-94E3-EA369C0F7284}" dt="2021-07-15T10:02:00.569" v="2936" actId="478"/>
          <ac:spMkLst>
            <pc:docMk/>
            <pc:sldMk cId="3938231667" sldId="829"/>
            <ac:spMk id="13" creationId="{3397D4B2-9DA4-4DFD-8358-7A123356E108}"/>
          </ac:spMkLst>
        </pc:spChg>
        <pc:spChg chg="del">
          <ac:chgData name="Dr. Peeta Basa Pati" userId="d5d7df4c-1c7c-46ba-b2e6-049fb9603be3" providerId="ADAL" clId="{8A486450-1E19-4268-94E3-EA369C0F7284}" dt="2021-07-15T10:02:00.569" v="2936" actId="478"/>
          <ac:spMkLst>
            <pc:docMk/>
            <pc:sldMk cId="3938231667" sldId="829"/>
            <ac:spMk id="14" creationId="{5E571135-296F-4008-89FF-D26D329B23E3}"/>
          </ac:spMkLst>
        </pc:spChg>
        <pc:picChg chg="mod">
          <ac:chgData name="Dr. Peeta Basa Pati" userId="d5d7df4c-1c7c-46ba-b2e6-049fb9603be3" providerId="ADAL" clId="{8A486450-1E19-4268-94E3-EA369C0F7284}" dt="2021-07-15T10:03:46.548" v="2998" actId="1035"/>
          <ac:picMkLst>
            <pc:docMk/>
            <pc:sldMk cId="3938231667" sldId="829"/>
            <ac:picMk id="5" creationId="{71064394-ACC5-476C-A701-468DABBA77AD}"/>
          </ac:picMkLst>
        </pc:picChg>
        <pc:picChg chg="del">
          <ac:chgData name="Dr. Peeta Basa Pati" userId="d5d7df4c-1c7c-46ba-b2e6-049fb9603be3" providerId="ADAL" clId="{8A486450-1E19-4268-94E3-EA369C0F7284}" dt="2021-07-15T10:02:12.639" v="2937" actId="478"/>
          <ac:picMkLst>
            <pc:docMk/>
            <pc:sldMk cId="3938231667" sldId="829"/>
            <ac:picMk id="9" creationId="{71FDFCC3-D388-4E81-8D85-6C7BECC7588E}"/>
          </ac:picMkLst>
        </pc:picChg>
        <pc:picChg chg="mod">
          <ac:chgData name="Dr. Peeta Basa Pati" userId="d5d7df4c-1c7c-46ba-b2e6-049fb9603be3" providerId="ADAL" clId="{8A486450-1E19-4268-94E3-EA369C0F7284}" dt="2021-07-15T10:02:23.901" v="2940" actId="1076"/>
          <ac:picMkLst>
            <pc:docMk/>
            <pc:sldMk cId="3938231667" sldId="829"/>
            <ac:picMk id="3074" creationId="{73F38497-968E-4377-85BE-BDCED92745B7}"/>
          </ac:picMkLst>
        </pc:picChg>
        <pc:picChg chg="mod">
          <ac:chgData name="Dr. Peeta Basa Pati" userId="d5d7df4c-1c7c-46ba-b2e6-049fb9603be3" providerId="ADAL" clId="{8A486450-1E19-4268-94E3-EA369C0F7284}" dt="2021-07-15T10:02:30.503" v="2941" actId="1076"/>
          <ac:picMkLst>
            <pc:docMk/>
            <pc:sldMk cId="3938231667" sldId="829"/>
            <ac:picMk id="3076" creationId="{94C0D5B3-4212-4543-8817-4F62126BB7B0}"/>
          </ac:picMkLst>
        </pc:picChg>
        <pc:picChg chg="mod">
          <ac:chgData name="Dr. Peeta Basa Pati" userId="d5d7df4c-1c7c-46ba-b2e6-049fb9603be3" providerId="ADAL" clId="{8A486450-1E19-4268-94E3-EA369C0F7284}" dt="2021-07-15T10:02:34.598" v="2942" actId="1076"/>
          <ac:picMkLst>
            <pc:docMk/>
            <pc:sldMk cId="3938231667" sldId="829"/>
            <ac:picMk id="3082" creationId="{0D0CFDFD-4E35-427C-BF40-5DD4265C9E67}"/>
          </ac:picMkLst>
        </pc:picChg>
        <pc:picChg chg="del">
          <ac:chgData name="Dr. Peeta Basa Pati" userId="d5d7df4c-1c7c-46ba-b2e6-049fb9603be3" providerId="ADAL" clId="{8A486450-1E19-4268-94E3-EA369C0F7284}" dt="2021-07-15T10:02:16.164" v="2938" actId="478"/>
          <ac:picMkLst>
            <pc:docMk/>
            <pc:sldMk cId="3938231667" sldId="829"/>
            <ac:picMk id="3084" creationId="{A8C8EA4D-389D-4C44-B91E-364110B3E65E}"/>
          </ac:picMkLst>
        </pc:picChg>
        <pc:picChg chg="add del mod">
          <ac:chgData name="Dr. Peeta Basa Pati" userId="d5d7df4c-1c7c-46ba-b2e6-049fb9603be3" providerId="ADAL" clId="{8A486450-1E19-4268-94E3-EA369C0F7284}" dt="2021-07-15T10:05:55.863" v="3002" actId="478"/>
          <ac:picMkLst>
            <pc:docMk/>
            <pc:sldMk cId="3938231667" sldId="829"/>
            <ac:picMk id="4098" creationId="{365C68AA-9D71-4E6E-BEBD-2BC768A8B401}"/>
          </ac:picMkLst>
        </pc:picChg>
        <pc:picChg chg="add mod">
          <ac:chgData name="Dr. Peeta Basa Pati" userId="d5d7df4c-1c7c-46ba-b2e6-049fb9603be3" providerId="ADAL" clId="{8A486450-1E19-4268-94E3-EA369C0F7284}" dt="2021-07-15T10:06:03.260" v="3009" actId="1037"/>
          <ac:picMkLst>
            <pc:docMk/>
            <pc:sldMk cId="3938231667" sldId="829"/>
            <ac:picMk id="4100" creationId="{C204A151-10A1-43D4-BF9B-7BDB445E0062}"/>
          </ac:picMkLst>
        </pc:picChg>
        <pc:picChg chg="add del mod">
          <ac:chgData name="Dr. Peeta Basa Pati" userId="d5d7df4c-1c7c-46ba-b2e6-049fb9603be3" providerId="ADAL" clId="{8A486450-1E19-4268-94E3-EA369C0F7284}" dt="2021-07-15T10:07:22.308" v="3013" actId="478"/>
          <ac:picMkLst>
            <pc:docMk/>
            <pc:sldMk cId="3938231667" sldId="829"/>
            <ac:picMk id="4102" creationId="{D956606A-5A0E-43E7-BB8D-0418700A5F9A}"/>
          </ac:picMkLst>
        </pc:picChg>
        <pc:picChg chg="add mod">
          <ac:chgData name="Dr. Peeta Basa Pati" userId="d5d7df4c-1c7c-46ba-b2e6-049fb9603be3" providerId="ADAL" clId="{8A486450-1E19-4268-94E3-EA369C0F7284}" dt="2021-07-15T10:08:19.445" v="3017" actId="1076"/>
          <ac:picMkLst>
            <pc:docMk/>
            <pc:sldMk cId="3938231667" sldId="829"/>
            <ac:picMk id="4104" creationId="{FEA96801-D059-4F7C-937A-D588FCAD8514}"/>
          </ac:picMkLst>
        </pc:picChg>
        <pc:picChg chg="add mod">
          <ac:chgData name="Dr. Peeta Basa Pati" userId="d5d7df4c-1c7c-46ba-b2e6-049fb9603be3" providerId="ADAL" clId="{8A486450-1E19-4268-94E3-EA369C0F7284}" dt="2021-07-15T10:11:01.202" v="3021" actId="1076"/>
          <ac:picMkLst>
            <pc:docMk/>
            <pc:sldMk cId="3938231667" sldId="829"/>
            <ac:picMk id="4106" creationId="{2A685D28-4319-42C2-B626-2A54CA11D9DE}"/>
          </ac:picMkLst>
        </pc:picChg>
        <pc:picChg chg="add mod">
          <ac:chgData name="Dr. Peeta Basa Pati" userId="d5d7df4c-1c7c-46ba-b2e6-049fb9603be3" providerId="ADAL" clId="{8A486450-1E19-4268-94E3-EA369C0F7284}" dt="2021-07-15T10:12:16.543" v="3024" actId="1076"/>
          <ac:picMkLst>
            <pc:docMk/>
            <pc:sldMk cId="3938231667" sldId="829"/>
            <ac:picMk id="4108" creationId="{62CE07BC-79E0-4F40-BD97-07FEEFFF9A85}"/>
          </ac:picMkLst>
        </pc:picChg>
        <pc:picChg chg="add mod">
          <ac:chgData name="Dr. Peeta Basa Pati" userId="d5d7df4c-1c7c-46ba-b2e6-049fb9603be3" providerId="ADAL" clId="{8A486450-1E19-4268-94E3-EA369C0F7284}" dt="2021-07-15T10:12:59.061" v="3028" actId="1076"/>
          <ac:picMkLst>
            <pc:docMk/>
            <pc:sldMk cId="3938231667" sldId="829"/>
            <ac:picMk id="4110" creationId="{5C61B82F-3AE8-41C8-966B-6DFA885D40BD}"/>
          </ac:picMkLst>
        </pc:picChg>
        <pc:picChg chg="add del mod">
          <ac:chgData name="Dr. Peeta Basa Pati" userId="d5d7df4c-1c7c-46ba-b2e6-049fb9603be3" providerId="ADAL" clId="{8A486450-1E19-4268-94E3-EA369C0F7284}" dt="2021-07-15T10:15:32.623" v="3038" actId="478"/>
          <ac:picMkLst>
            <pc:docMk/>
            <pc:sldMk cId="3938231667" sldId="829"/>
            <ac:picMk id="4112" creationId="{87AB77AF-22B2-4293-A64E-5614BEA8B109}"/>
          </ac:picMkLst>
        </pc:picChg>
        <pc:picChg chg="add mod">
          <ac:chgData name="Dr. Peeta Basa Pati" userId="d5d7df4c-1c7c-46ba-b2e6-049fb9603be3" providerId="ADAL" clId="{8A486450-1E19-4268-94E3-EA369C0F7284}" dt="2021-07-15T10:15:38.355" v="3040" actId="1076"/>
          <ac:picMkLst>
            <pc:docMk/>
            <pc:sldMk cId="3938231667" sldId="829"/>
            <ac:picMk id="4114" creationId="{3E3120E0-4D57-4F08-99FF-B8BDD0078EDB}"/>
          </ac:picMkLst>
        </pc:picChg>
        <pc:picChg chg="add mod">
          <ac:chgData name="Dr. Peeta Basa Pati" userId="d5d7df4c-1c7c-46ba-b2e6-049fb9603be3" providerId="ADAL" clId="{8A486450-1E19-4268-94E3-EA369C0F7284}" dt="2021-07-15T10:19:15.654" v="3055" actId="14100"/>
          <ac:picMkLst>
            <pc:docMk/>
            <pc:sldMk cId="3938231667" sldId="829"/>
            <ac:picMk id="4116" creationId="{01215072-8512-4187-AF9A-83F6154AA0E2}"/>
          </ac:picMkLst>
        </pc:picChg>
        <pc:picChg chg="add mod">
          <ac:chgData name="Dr. Peeta Basa Pati" userId="d5d7df4c-1c7c-46ba-b2e6-049fb9603be3" providerId="ADAL" clId="{8A486450-1E19-4268-94E3-EA369C0F7284}" dt="2021-07-15T10:19:22.295" v="3056" actId="14100"/>
          <ac:picMkLst>
            <pc:docMk/>
            <pc:sldMk cId="3938231667" sldId="829"/>
            <ac:picMk id="4118" creationId="{DB4D01C7-F7D8-43A3-B2EE-3C9B20DB8AB4}"/>
          </ac:picMkLst>
        </pc:picChg>
        <pc:cxnChg chg="add mod">
          <ac:chgData name="Dr. Peeta Basa Pati" userId="d5d7df4c-1c7c-46ba-b2e6-049fb9603be3" providerId="ADAL" clId="{8A486450-1E19-4268-94E3-EA369C0F7284}" dt="2021-07-15T10:13:29.121" v="3031" actId="1582"/>
          <ac:cxnSpMkLst>
            <pc:docMk/>
            <pc:sldMk cId="3938231667" sldId="829"/>
            <ac:cxnSpMk id="8" creationId="{0235C6B6-829F-476F-B4A9-1B89316D1C07}"/>
          </ac:cxnSpMkLst>
        </pc:cxnChg>
        <pc:cxnChg chg="add mod">
          <ac:chgData name="Dr. Peeta Basa Pati" userId="d5d7df4c-1c7c-46ba-b2e6-049fb9603be3" providerId="ADAL" clId="{8A486450-1E19-4268-94E3-EA369C0F7284}" dt="2021-07-15T10:13:39.668" v="3032" actId="108"/>
          <ac:cxnSpMkLst>
            <pc:docMk/>
            <pc:sldMk cId="3938231667" sldId="829"/>
            <ac:cxnSpMk id="15" creationId="{E4A14983-5731-4D81-B533-74FDA5B0D1DB}"/>
          </ac:cxnSpMkLst>
        </pc:cxnChg>
        <pc:cxnChg chg="add mod">
          <ac:chgData name="Dr. Peeta Basa Pati" userId="d5d7df4c-1c7c-46ba-b2e6-049fb9603be3" providerId="ADAL" clId="{8A486450-1E19-4268-94E3-EA369C0F7284}" dt="2021-07-15T10:13:40.793" v="3033" actId="108"/>
          <ac:cxnSpMkLst>
            <pc:docMk/>
            <pc:sldMk cId="3938231667" sldId="829"/>
            <ac:cxnSpMk id="17" creationId="{ACB59C5E-7887-42D8-A117-500050948A19}"/>
          </ac:cxnSpMkLst>
        </pc:cxnChg>
        <pc:cxnChg chg="add mod">
          <ac:chgData name="Dr. Peeta Basa Pati" userId="d5d7df4c-1c7c-46ba-b2e6-049fb9603be3" providerId="ADAL" clId="{8A486450-1E19-4268-94E3-EA369C0F7284}" dt="2021-07-15T10:13:41.959" v="3034" actId="108"/>
          <ac:cxnSpMkLst>
            <pc:docMk/>
            <pc:sldMk cId="3938231667" sldId="829"/>
            <ac:cxnSpMk id="19" creationId="{54D2D770-9C97-48FC-8745-C15EF431312A}"/>
          </ac:cxnSpMkLst>
        </pc:cxnChg>
        <pc:cxnChg chg="add mod">
          <ac:chgData name="Dr. Peeta Basa Pati" userId="d5d7df4c-1c7c-46ba-b2e6-049fb9603be3" providerId="ADAL" clId="{8A486450-1E19-4268-94E3-EA369C0F7284}" dt="2021-07-15T10:13:43.100" v="3035" actId="108"/>
          <ac:cxnSpMkLst>
            <pc:docMk/>
            <pc:sldMk cId="3938231667" sldId="829"/>
            <ac:cxnSpMk id="21" creationId="{1E4E3503-1F9E-4569-B40B-F2474CDE7209}"/>
          </ac:cxnSpMkLst>
        </pc:cxnChg>
        <pc:cxnChg chg="add mod">
          <ac:chgData name="Dr. Peeta Basa Pati" userId="d5d7df4c-1c7c-46ba-b2e6-049fb9603be3" providerId="ADAL" clId="{8A486450-1E19-4268-94E3-EA369C0F7284}" dt="2021-07-15T10:19:15.654" v="3055" actId="14100"/>
          <ac:cxnSpMkLst>
            <pc:docMk/>
            <pc:sldMk cId="3938231667" sldId="829"/>
            <ac:cxnSpMk id="23" creationId="{35F8002B-3AFD-4B7F-8798-15CDE6F14351}"/>
          </ac:cxnSpMkLst>
        </pc:cxnChg>
        <pc:cxnChg chg="add mod">
          <ac:chgData name="Dr. Peeta Basa Pati" userId="d5d7df4c-1c7c-46ba-b2e6-049fb9603be3" providerId="ADAL" clId="{8A486450-1E19-4268-94E3-EA369C0F7284}" dt="2021-07-15T10:19:22.295" v="3056" actId="14100"/>
          <ac:cxnSpMkLst>
            <pc:docMk/>
            <pc:sldMk cId="3938231667" sldId="829"/>
            <ac:cxnSpMk id="25" creationId="{16BAE4E8-BDDD-42E9-9015-12693BF41C85}"/>
          </ac:cxnSpMkLst>
        </pc:cxnChg>
      </pc:sldChg>
      <pc:sldChg chg="modSp mod">
        <pc:chgData name="Dr. Peeta Basa Pati" userId="d5d7df4c-1c7c-46ba-b2e6-049fb9603be3" providerId="ADAL" clId="{8A486450-1E19-4268-94E3-EA369C0F7284}" dt="2021-07-16T04:43:06.515" v="3386" actId="166"/>
        <pc:sldMkLst>
          <pc:docMk/>
          <pc:sldMk cId="3013572202" sldId="830"/>
        </pc:sldMkLst>
        <pc:spChg chg="ord">
          <ac:chgData name="Dr. Peeta Basa Pati" userId="d5d7df4c-1c7c-46ba-b2e6-049fb9603be3" providerId="ADAL" clId="{8A486450-1E19-4268-94E3-EA369C0F7284}" dt="2021-07-16T04:43:00.467" v="3385" actId="166"/>
          <ac:spMkLst>
            <pc:docMk/>
            <pc:sldMk cId="3013572202" sldId="830"/>
            <ac:spMk id="2" creationId="{8632D7B4-48C8-43F8-B5AE-2D3D380F8142}"/>
          </ac:spMkLst>
        </pc:spChg>
        <pc:spChg chg="mod ord">
          <ac:chgData name="Dr. Peeta Basa Pati" userId="d5d7df4c-1c7c-46ba-b2e6-049fb9603be3" providerId="ADAL" clId="{8A486450-1E19-4268-94E3-EA369C0F7284}" dt="2021-07-16T04:43:06.515" v="3386" actId="166"/>
          <ac:spMkLst>
            <pc:docMk/>
            <pc:sldMk cId="3013572202" sldId="830"/>
            <ac:spMk id="3" creationId="{B530223D-4855-4695-99B9-0E9833281BED}"/>
          </ac:spMkLst>
        </pc:spChg>
      </pc:sldChg>
      <pc:sldChg chg="addSp delSp modSp mod ord">
        <pc:chgData name="Dr. Peeta Basa Pati" userId="d5d7df4c-1c7c-46ba-b2e6-049fb9603be3" providerId="ADAL" clId="{8A486450-1E19-4268-94E3-EA369C0F7284}" dt="2021-07-16T06:23:19.403" v="4411" actId="164"/>
        <pc:sldMkLst>
          <pc:docMk/>
          <pc:sldMk cId="598595441" sldId="833"/>
        </pc:sldMkLst>
        <pc:spChg chg="mod">
          <ac:chgData name="Dr. Peeta Basa Pati" userId="d5d7df4c-1c7c-46ba-b2e6-049fb9603be3" providerId="ADAL" clId="{8A486450-1E19-4268-94E3-EA369C0F7284}" dt="2021-07-16T05:50:49.279" v="3873" actId="1076"/>
          <ac:spMkLst>
            <pc:docMk/>
            <pc:sldMk cId="598595441" sldId="833"/>
            <ac:spMk id="3" creationId="{7789A6B5-C0F5-5944-9623-D5C1946E11C8}"/>
          </ac:spMkLst>
        </pc:spChg>
        <pc:spChg chg="del mod">
          <ac:chgData name="Dr. Peeta Basa Pati" userId="d5d7df4c-1c7c-46ba-b2e6-049fb9603be3" providerId="ADAL" clId="{8A486450-1E19-4268-94E3-EA369C0F7284}" dt="2021-07-16T05:27:49.297" v="3410" actId="478"/>
          <ac:spMkLst>
            <pc:docMk/>
            <pc:sldMk cId="598595441" sldId="833"/>
            <ac:spMk id="6" creationId="{1FA8E646-EC5C-4CB1-BDB5-1CAA511A31A9}"/>
          </ac:spMkLst>
        </pc:spChg>
        <pc:spChg chg="del">
          <ac:chgData name="Dr. Peeta Basa Pati" userId="d5d7df4c-1c7c-46ba-b2e6-049fb9603be3" providerId="ADAL" clId="{8A486450-1E19-4268-94E3-EA369C0F7284}" dt="2021-07-16T05:27:27.225" v="3389" actId="478"/>
          <ac:spMkLst>
            <pc:docMk/>
            <pc:sldMk cId="598595441" sldId="833"/>
            <ac:spMk id="7" creationId="{8423968C-BB24-4B31-8930-98687813C824}"/>
          </ac:spMkLst>
        </pc:spChg>
        <pc:spChg chg="del">
          <ac:chgData name="Dr. Peeta Basa Pati" userId="d5d7df4c-1c7c-46ba-b2e6-049fb9603be3" providerId="ADAL" clId="{8A486450-1E19-4268-94E3-EA369C0F7284}" dt="2021-07-16T05:27:27.225" v="3389" actId="478"/>
          <ac:spMkLst>
            <pc:docMk/>
            <pc:sldMk cId="598595441" sldId="833"/>
            <ac:spMk id="11" creationId="{5EA65BAE-DAB9-484A-89F7-AE39412C52A1}"/>
          </ac:spMkLst>
        </pc:spChg>
        <pc:spChg chg="del mod">
          <ac:chgData name="Dr. Peeta Basa Pati" userId="d5d7df4c-1c7c-46ba-b2e6-049fb9603be3" providerId="ADAL" clId="{8A486450-1E19-4268-94E3-EA369C0F7284}" dt="2021-07-16T05:27:52.856" v="3411" actId="478"/>
          <ac:spMkLst>
            <pc:docMk/>
            <pc:sldMk cId="598595441" sldId="833"/>
            <ac:spMk id="12" creationId="{2E018426-EC78-465A-A0DA-9E58BA9E1B53}"/>
          </ac:spMkLst>
        </pc:spChg>
        <pc:spChg chg="del mod">
          <ac:chgData name="Dr. Peeta Basa Pati" userId="d5d7df4c-1c7c-46ba-b2e6-049fb9603be3" providerId="ADAL" clId="{8A486450-1E19-4268-94E3-EA369C0F7284}" dt="2021-07-16T05:27:52.856" v="3411" actId="478"/>
          <ac:spMkLst>
            <pc:docMk/>
            <pc:sldMk cId="598595441" sldId="833"/>
            <ac:spMk id="13" creationId="{3397D4B2-9DA4-4DFD-8358-7A123356E108}"/>
          </ac:spMkLst>
        </pc:spChg>
        <pc:spChg chg="del mod">
          <ac:chgData name="Dr. Peeta Basa Pati" userId="d5d7df4c-1c7c-46ba-b2e6-049fb9603be3" providerId="ADAL" clId="{8A486450-1E19-4268-94E3-EA369C0F7284}" dt="2021-07-16T05:27:52.856" v="3411" actId="478"/>
          <ac:spMkLst>
            <pc:docMk/>
            <pc:sldMk cId="598595441" sldId="833"/>
            <ac:spMk id="14" creationId="{5E571135-296F-4008-89FF-D26D329B23E3}"/>
          </ac:spMkLst>
        </pc:spChg>
        <pc:spChg chg="add del mod">
          <ac:chgData name="Dr. Peeta Basa Pati" userId="d5d7df4c-1c7c-46ba-b2e6-049fb9603be3" providerId="ADAL" clId="{8A486450-1E19-4268-94E3-EA369C0F7284}" dt="2021-07-16T05:50:55.402" v="3874" actId="478"/>
          <ac:spMkLst>
            <pc:docMk/>
            <pc:sldMk cId="598595441" sldId="833"/>
            <ac:spMk id="15" creationId="{C558B356-BD02-485E-9EB9-25B0D8DE4E0E}"/>
          </ac:spMkLst>
        </pc:spChg>
        <pc:spChg chg="add mod">
          <ac:chgData name="Dr. Peeta Basa Pati" userId="d5d7df4c-1c7c-46ba-b2e6-049fb9603be3" providerId="ADAL" clId="{8A486450-1E19-4268-94E3-EA369C0F7284}" dt="2021-07-16T05:59:57.842" v="4132" actId="122"/>
          <ac:spMkLst>
            <pc:docMk/>
            <pc:sldMk cId="598595441" sldId="833"/>
            <ac:spMk id="16" creationId="{1FD58740-62EC-4078-9B11-BAE962E26DBA}"/>
          </ac:spMkLst>
        </pc:spChg>
        <pc:spChg chg="add mod">
          <ac:chgData name="Dr. Peeta Basa Pati" userId="d5d7df4c-1c7c-46ba-b2e6-049fb9603be3" providerId="ADAL" clId="{8A486450-1E19-4268-94E3-EA369C0F7284}" dt="2021-07-16T05:57:15.446" v="3977" actId="20577"/>
          <ac:spMkLst>
            <pc:docMk/>
            <pc:sldMk cId="598595441" sldId="833"/>
            <ac:spMk id="17" creationId="{8FB865EE-0E49-4987-8032-DEA51E8B80F7}"/>
          </ac:spMkLst>
        </pc:spChg>
        <pc:spChg chg="mod">
          <ac:chgData name="Dr. Peeta Basa Pati" userId="d5d7df4c-1c7c-46ba-b2e6-049fb9603be3" providerId="ADAL" clId="{8A486450-1E19-4268-94E3-EA369C0F7284}" dt="2021-07-16T05:53:21.682" v="3906" actId="1036"/>
          <ac:spMkLst>
            <pc:docMk/>
            <pc:sldMk cId="598595441" sldId="833"/>
            <ac:spMk id="22" creationId="{199AFEF2-4615-40EC-A7F5-176E13A25E0D}"/>
          </ac:spMkLst>
        </pc:spChg>
        <pc:spChg chg="mod">
          <ac:chgData name="Dr. Peeta Basa Pati" userId="d5d7df4c-1c7c-46ba-b2e6-049fb9603be3" providerId="ADAL" clId="{8A486450-1E19-4268-94E3-EA369C0F7284}" dt="2021-07-16T05:53:21.682" v="3906" actId="1036"/>
          <ac:spMkLst>
            <pc:docMk/>
            <pc:sldMk cId="598595441" sldId="833"/>
            <ac:spMk id="23" creationId="{40B24E2C-19B7-4C31-AD28-331FD483BD7F}"/>
          </ac:spMkLst>
        </pc:spChg>
        <pc:spChg chg="mod">
          <ac:chgData name="Dr. Peeta Basa Pati" userId="d5d7df4c-1c7c-46ba-b2e6-049fb9603be3" providerId="ADAL" clId="{8A486450-1E19-4268-94E3-EA369C0F7284}" dt="2021-07-16T05:53:21.682" v="3906" actId="1036"/>
          <ac:spMkLst>
            <pc:docMk/>
            <pc:sldMk cId="598595441" sldId="833"/>
            <ac:spMk id="24" creationId="{22B50AD9-AD72-4DDE-9424-9233B179EA29}"/>
          </ac:spMkLst>
        </pc:spChg>
        <pc:spChg chg="mod">
          <ac:chgData name="Dr. Peeta Basa Pati" userId="d5d7df4c-1c7c-46ba-b2e6-049fb9603be3" providerId="ADAL" clId="{8A486450-1E19-4268-94E3-EA369C0F7284}" dt="2021-07-16T05:53:21.682" v="3906" actId="1036"/>
          <ac:spMkLst>
            <pc:docMk/>
            <pc:sldMk cId="598595441" sldId="833"/>
            <ac:spMk id="25" creationId="{94A5FAEB-6B8B-4946-AE18-993A83A66600}"/>
          </ac:spMkLst>
        </pc:spChg>
        <pc:spChg chg="add del mod">
          <ac:chgData name="Dr. Peeta Basa Pati" userId="d5d7df4c-1c7c-46ba-b2e6-049fb9603be3" providerId="ADAL" clId="{8A486450-1E19-4268-94E3-EA369C0F7284}" dt="2021-07-16T05:50:55.402" v="3874" actId="478"/>
          <ac:spMkLst>
            <pc:docMk/>
            <pc:sldMk cId="598595441" sldId="833"/>
            <ac:spMk id="26" creationId="{BCB11E35-4BB6-4B6C-874B-663588B403A8}"/>
          </ac:spMkLst>
        </pc:spChg>
        <pc:grpChg chg="add mod">
          <ac:chgData name="Dr. Peeta Basa Pati" userId="d5d7df4c-1c7c-46ba-b2e6-049fb9603be3" providerId="ADAL" clId="{8A486450-1E19-4268-94E3-EA369C0F7284}" dt="2021-07-16T05:53:21.682" v="3906" actId="1036"/>
          <ac:grpSpMkLst>
            <pc:docMk/>
            <pc:sldMk cId="598595441" sldId="833"/>
            <ac:grpSpMk id="20" creationId="{990856B9-48B3-4E4F-9630-AE5582711EB7}"/>
          </ac:grpSpMkLst>
        </pc:grpChg>
        <pc:grpChg chg="add mod">
          <ac:chgData name="Dr. Peeta Basa Pati" userId="d5d7df4c-1c7c-46ba-b2e6-049fb9603be3" providerId="ADAL" clId="{8A486450-1E19-4268-94E3-EA369C0F7284}" dt="2021-07-16T06:23:19.403" v="4411" actId="164"/>
          <ac:grpSpMkLst>
            <pc:docMk/>
            <pc:sldMk cId="598595441" sldId="833"/>
            <ac:grpSpMk id="27" creationId="{13F3F4C7-3A99-4E35-84FF-44B5BA331913}"/>
          </ac:grpSpMkLst>
        </pc:grpChg>
        <pc:graphicFrameChg chg="add del mod modGraphic">
          <ac:chgData name="Dr. Peeta Basa Pati" userId="d5d7df4c-1c7c-46ba-b2e6-049fb9603be3" providerId="ADAL" clId="{8A486450-1E19-4268-94E3-EA369C0F7284}" dt="2021-07-16T05:36:04.479" v="3613" actId="478"/>
          <ac:graphicFrameMkLst>
            <pc:docMk/>
            <pc:sldMk cId="598595441" sldId="833"/>
            <ac:graphicFrameMk id="2" creationId="{BE93A179-6BD5-4A4F-B5A5-52C5BA83E9A8}"/>
          </ac:graphicFrameMkLst>
        </pc:graphicFrameChg>
        <pc:graphicFrameChg chg="add del mod modGraphic">
          <ac:chgData name="Dr. Peeta Basa Pati" userId="d5d7df4c-1c7c-46ba-b2e6-049fb9603be3" providerId="ADAL" clId="{8A486450-1E19-4268-94E3-EA369C0F7284}" dt="2021-07-16T05:39:10.104" v="3623" actId="478"/>
          <ac:graphicFrameMkLst>
            <pc:docMk/>
            <pc:sldMk cId="598595441" sldId="833"/>
            <ac:graphicFrameMk id="8" creationId="{AAB7D49A-D0CF-42E1-89D5-83556C86E861}"/>
          </ac:graphicFrameMkLst>
        </pc:graphicFrameChg>
        <pc:graphicFrameChg chg="add del mod modGraphic">
          <ac:chgData name="Dr. Peeta Basa Pati" userId="d5d7df4c-1c7c-46ba-b2e6-049fb9603be3" providerId="ADAL" clId="{8A486450-1E19-4268-94E3-EA369C0F7284}" dt="2021-07-16T05:50:45.942" v="3871" actId="478"/>
          <ac:graphicFrameMkLst>
            <pc:docMk/>
            <pc:sldMk cId="598595441" sldId="833"/>
            <ac:graphicFrameMk id="10" creationId="{400A7101-0B1C-426F-B192-212DD8603B72}"/>
          </ac:graphicFrameMkLst>
        </pc:graphicFrameChg>
        <pc:picChg chg="mod">
          <ac:chgData name="Dr. Peeta Basa Pati" userId="d5d7df4c-1c7c-46ba-b2e6-049fb9603be3" providerId="ADAL" clId="{8A486450-1E19-4268-94E3-EA369C0F7284}" dt="2021-07-16T05:27:42.674" v="3409" actId="1037"/>
          <ac:picMkLst>
            <pc:docMk/>
            <pc:sldMk cId="598595441" sldId="833"/>
            <ac:picMk id="5" creationId="{71064394-ACC5-476C-A701-468DABBA77AD}"/>
          </ac:picMkLst>
        </pc:picChg>
        <pc:picChg chg="del">
          <ac:chgData name="Dr. Peeta Basa Pati" userId="d5d7df4c-1c7c-46ba-b2e6-049fb9603be3" providerId="ADAL" clId="{8A486450-1E19-4268-94E3-EA369C0F7284}" dt="2021-07-16T05:27:27.225" v="3389" actId="478"/>
          <ac:picMkLst>
            <pc:docMk/>
            <pc:sldMk cId="598595441" sldId="833"/>
            <ac:picMk id="9" creationId="{71FDFCC3-D388-4E81-8D85-6C7BECC7588E}"/>
          </ac:picMkLst>
        </pc:picChg>
        <pc:picChg chg="mod">
          <ac:chgData name="Dr. Peeta Basa Pati" userId="d5d7df4c-1c7c-46ba-b2e6-049fb9603be3" providerId="ADAL" clId="{8A486450-1E19-4268-94E3-EA369C0F7284}" dt="2021-07-16T05:53:21.682" v="3906" actId="1036"/>
          <ac:picMkLst>
            <pc:docMk/>
            <pc:sldMk cId="598595441" sldId="833"/>
            <ac:picMk id="21" creationId="{03804D69-6CDE-4826-B47D-07F0EC171FCE}"/>
          </ac:picMkLst>
        </pc:picChg>
        <pc:picChg chg="add mod">
          <ac:chgData name="Dr. Peeta Basa Pati" userId="d5d7df4c-1c7c-46ba-b2e6-049fb9603be3" providerId="ADAL" clId="{8A486450-1E19-4268-94E3-EA369C0F7284}" dt="2021-07-16T06:23:19.403" v="4411" actId="164"/>
          <ac:picMkLst>
            <pc:docMk/>
            <pc:sldMk cId="598595441" sldId="833"/>
            <ac:picMk id="31" creationId="{A0B65EA3-F2B2-4967-B2E2-DB7F0EFE210F}"/>
          </ac:picMkLst>
        </pc:picChg>
        <pc:picChg chg="add mod">
          <ac:chgData name="Dr. Peeta Basa Pati" userId="d5d7df4c-1c7c-46ba-b2e6-049fb9603be3" providerId="ADAL" clId="{8A486450-1E19-4268-94E3-EA369C0F7284}" dt="2021-07-16T06:23:19.403" v="4411" actId="164"/>
          <ac:picMkLst>
            <pc:docMk/>
            <pc:sldMk cId="598595441" sldId="833"/>
            <ac:picMk id="32" creationId="{E02E8973-D0F8-47D6-9DFE-1956B908355B}"/>
          </ac:picMkLst>
        </pc:picChg>
        <pc:picChg chg="mod">
          <ac:chgData name="Dr. Peeta Basa Pati" userId="d5d7df4c-1c7c-46ba-b2e6-049fb9603be3" providerId="ADAL" clId="{8A486450-1E19-4268-94E3-EA369C0F7284}" dt="2021-07-16T05:28:10.471" v="3419" actId="1037"/>
          <ac:picMkLst>
            <pc:docMk/>
            <pc:sldMk cId="598595441" sldId="833"/>
            <ac:picMk id="3074" creationId="{73F38497-968E-4377-85BE-BDCED92745B7}"/>
          </ac:picMkLst>
        </pc:picChg>
        <pc:picChg chg="mod">
          <ac:chgData name="Dr. Peeta Basa Pati" userId="d5d7df4c-1c7c-46ba-b2e6-049fb9603be3" providerId="ADAL" clId="{8A486450-1E19-4268-94E3-EA369C0F7284}" dt="2021-07-16T05:28:31.483" v="3486" actId="166"/>
          <ac:picMkLst>
            <pc:docMk/>
            <pc:sldMk cId="598595441" sldId="833"/>
            <ac:picMk id="3076" creationId="{94C0D5B3-4212-4543-8817-4F62126BB7B0}"/>
          </ac:picMkLst>
        </pc:picChg>
        <pc:picChg chg="mod">
          <ac:chgData name="Dr. Peeta Basa Pati" userId="d5d7df4c-1c7c-46ba-b2e6-049fb9603be3" providerId="ADAL" clId="{8A486450-1E19-4268-94E3-EA369C0F7284}" dt="2021-07-16T05:28:37.758" v="3503" actId="1038"/>
          <ac:picMkLst>
            <pc:docMk/>
            <pc:sldMk cId="598595441" sldId="833"/>
            <ac:picMk id="3082" creationId="{0D0CFDFD-4E35-427C-BF40-5DD4265C9E67}"/>
          </ac:picMkLst>
        </pc:picChg>
        <pc:picChg chg="del">
          <ac:chgData name="Dr. Peeta Basa Pati" userId="d5d7df4c-1c7c-46ba-b2e6-049fb9603be3" providerId="ADAL" clId="{8A486450-1E19-4268-94E3-EA369C0F7284}" dt="2021-07-16T05:27:27.225" v="3389" actId="478"/>
          <ac:picMkLst>
            <pc:docMk/>
            <pc:sldMk cId="598595441" sldId="833"/>
            <ac:picMk id="3084" creationId="{A8C8EA4D-389D-4C44-B91E-364110B3E65E}"/>
          </ac:picMkLst>
        </pc:picChg>
        <pc:picChg chg="add del">
          <ac:chgData name="Dr. Peeta Basa Pati" userId="d5d7df4c-1c7c-46ba-b2e6-049fb9603be3" providerId="ADAL" clId="{8A486450-1E19-4268-94E3-EA369C0F7284}" dt="2021-07-16T05:52:08.905" v="3879" actId="478"/>
          <ac:picMkLst>
            <pc:docMk/>
            <pc:sldMk cId="598595441" sldId="833"/>
            <ac:picMk id="70658" creationId="{1F6D6738-2CBB-4913-9A0B-9154E4F3199B}"/>
          </ac:picMkLst>
        </pc:picChg>
        <pc:picChg chg="add mod">
          <ac:chgData name="Dr. Peeta Basa Pati" userId="d5d7df4c-1c7c-46ba-b2e6-049fb9603be3" providerId="ADAL" clId="{8A486450-1E19-4268-94E3-EA369C0F7284}" dt="2021-07-16T06:23:19.403" v="4411" actId="164"/>
          <ac:picMkLst>
            <pc:docMk/>
            <pc:sldMk cId="598595441" sldId="833"/>
            <ac:picMk id="70660" creationId="{E24A53E3-4EC3-4767-8C9B-6264C2ECD795}"/>
          </ac:picMkLst>
        </pc:picChg>
        <pc:picChg chg="add mod">
          <ac:chgData name="Dr. Peeta Basa Pati" userId="d5d7df4c-1c7c-46ba-b2e6-049fb9603be3" providerId="ADAL" clId="{8A486450-1E19-4268-94E3-EA369C0F7284}" dt="2021-07-16T06:23:19.403" v="4411" actId="164"/>
          <ac:picMkLst>
            <pc:docMk/>
            <pc:sldMk cId="598595441" sldId="833"/>
            <ac:picMk id="70662" creationId="{74C8F219-5507-428C-B997-1EA1009C8555}"/>
          </ac:picMkLst>
        </pc:picChg>
        <pc:cxnChg chg="add mod">
          <ac:chgData name="Dr. Peeta Basa Pati" userId="d5d7df4c-1c7c-46ba-b2e6-049fb9603be3" providerId="ADAL" clId="{8A486450-1E19-4268-94E3-EA369C0F7284}" dt="2021-07-16T05:57:08.084" v="3976" actId="692"/>
          <ac:cxnSpMkLst>
            <pc:docMk/>
            <pc:sldMk cId="598595441" sldId="833"/>
            <ac:cxnSpMk id="19" creationId="{D4345251-3F43-4E91-845E-C67DCC6C8362}"/>
          </ac:cxnSpMkLst>
        </pc:cxnChg>
      </pc:sldChg>
      <pc:sldChg chg="delSp modSp add mod">
        <pc:chgData name="Dr. Peeta Basa Pati" userId="d5d7df4c-1c7c-46ba-b2e6-049fb9603be3" providerId="ADAL" clId="{8A486450-1E19-4268-94E3-EA369C0F7284}" dt="2021-07-16T06:08:05.030" v="4407" actId="1035"/>
        <pc:sldMkLst>
          <pc:docMk/>
          <pc:sldMk cId="2816960290" sldId="834"/>
        </pc:sldMkLst>
        <pc:spChg chg="mod">
          <ac:chgData name="Dr. Peeta Basa Pati" userId="d5d7df4c-1c7c-46ba-b2e6-049fb9603be3" providerId="ADAL" clId="{8A486450-1E19-4268-94E3-EA369C0F7284}" dt="2021-07-16T06:07:58.475" v="4378" actId="1035"/>
          <ac:spMkLst>
            <pc:docMk/>
            <pc:sldMk cId="2816960290" sldId="834"/>
            <ac:spMk id="15" creationId="{C558B356-BD02-485E-9EB9-25B0D8DE4E0E}"/>
          </ac:spMkLst>
        </pc:spChg>
        <pc:spChg chg="mod">
          <ac:chgData name="Dr. Peeta Basa Pati" userId="d5d7df4c-1c7c-46ba-b2e6-049fb9603be3" providerId="ADAL" clId="{8A486450-1E19-4268-94E3-EA369C0F7284}" dt="2021-07-16T06:08:05.030" v="4407" actId="1035"/>
          <ac:spMkLst>
            <pc:docMk/>
            <pc:sldMk cId="2816960290" sldId="834"/>
            <ac:spMk id="16" creationId="{1FD58740-62EC-4078-9B11-BAE962E26DBA}"/>
          </ac:spMkLst>
        </pc:spChg>
        <pc:spChg chg="mod">
          <ac:chgData name="Dr. Peeta Basa Pati" userId="d5d7df4c-1c7c-46ba-b2e6-049fb9603be3" providerId="ADAL" clId="{8A486450-1E19-4268-94E3-EA369C0F7284}" dt="2021-07-16T06:07:58.475" v="4378" actId="1035"/>
          <ac:spMkLst>
            <pc:docMk/>
            <pc:sldMk cId="2816960290" sldId="834"/>
            <ac:spMk id="26" creationId="{BCB11E35-4BB6-4B6C-874B-663588B403A8}"/>
          </ac:spMkLst>
        </pc:spChg>
        <pc:grpChg chg="del">
          <ac:chgData name="Dr. Peeta Basa Pati" userId="d5d7df4c-1c7c-46ba-b2e6-049fb9603be3" providerId="ADAL" clId="{8A486450-1E19-4268-94E3-EA369C0F7284}" dt="2021-07-16T06:07:36.763" v="4286" actId="478"/>
          <ac:grpSpMkLst>
            <pc:docMk/>
            <pc:sldMk cId="2816960290" sldId="834"/>
            <ac:grpSpMk id="20" creationId="{990856B9-48B3-4E4F-9630-AE5582711EB7}"/>
          </ac:grpSpMkLst>
        </pc:grpChg>
      </pc:sldChg>
      <pc:sldChg chg="addSp delSp modSp add mod">
        <pc:chgData name="Dr. Peeta Basa Pati" userId="d5d7df4c-1c7c-46ba-b2e6-049fb9603be3" providerId="ADAL" clId="{8A486450-1E19-4268-94E3-EA369C0F7284}" dt="2021-07-16T06:55:08.693" v="5157" actId="164"/>
        <pc:sldMkLst>
          <pc:docMk/>
          <pc:sldMk cId="1388032658" sldId="835"/>
        </pc:sldMkLst>
        <pc:spChg chg="del">
          <ac:chgData name="Dr. Peeta Basa Pati" userId="d5d7df4c-1c7c-46ba-b2e6-049fb9603be3" providerId="ADAL" clId="{8A486450-1E19-4268-94E3-EA369C0F7284}" dt="2021-07-16T06:43:14.123" v="5010" actId="478"/>
          <ac:spMkLst>
            <pc:docMk/>
            <pc:sldMk cId="1388032658" sldId="835"/>
            <ac:spMk id="2" creationId="{30848F7B-E3B5-4A06-8DF3-BAFDDFD80A31}"/>
          </ac:spMkLst>
        </pc:spChg>
        <pc:spChg chg="mod">
          <ac:chgData name="Dr. Peeta Basa Pati" userId="d5d7df4c-1c7c-46ba-b2e6-049fb9603be3" providerId="ADAL" clId="{8A486450-1E19-4268-94E3-EA369C0F7284}" dt="2021-07-16T06:38:33.692" v="5003" actId="20577"/>
          <ac:spMkLst>
            <pc:docMk/>
            <pc:sldMk cId="1388032658" sldId="835"/>
            <ac:spMk id="3" creationId="{7789A6B5-C0F5-5944-9623-D5C1946E11C8}"/>
          </ac:spMkLst>
        </pc:spChg>
        <pc:spChg chg="add mod">
          <ac:chgData name="Dr. Peeta Basa Pati" userId="d5d7df4c-1c7c-46ba-b2e6-049fb9603be3" providerId="ADAL" clId="{8A486450-1E19-4268-94E3-EA369C0F7284}" dt="2021-07-16T06:55:08.693" v="5157" actId="164"/>
          <ac:spMkLst>
            <pc:docMk/>
            <pc:sldMk cId="1388032658" sldId="835"/>
            <ac:spMk id="12" creationId="{B8D3E36C-EE3F-467B-87BA-3979F3034DCF}"/>
          </ac:spMkLst>
        </pc:spChg>
        <pc:spChg chg="add mod">
          <ac:chgData name="Dr. Peeta Basa Pati" userId="d5d7df4c-1c7c-46ba-b2e6-049fb9603be3" providerId="ADAL" clId="{8A486450-1E19-4268-94E3-EA369C0F7284}" dt="2021-07-16T06:55:08.693" v="5157" actId="164"/>
          <ac:spMkLst>
            <pc:docMk/>
            <pc:sldMk cId="1388032658" sldId="835"/>
            <ac:spMk id="27" creationId="{18DC2A0F-2684-4E5B-AD58-55A2A1F20D7F}"/>
          </ac:spMkLst>
        </pc:spChg>
        <pc:grpChg chg="add mod">
          <ac:chgData name="Dr. Peeta Basa Pati" userId="d5d7df4c-1c7c-46ba-b2e6-049fb9603be3" providerId="ADAL" clId="{8A486450-1E19-4268-94E3-EA369C0F7284}" dt="2021-07-16T06:55:08.693" v="5157" actId="164"/>
          <ac:grpSpMkLst>
            <pc:docMk/>
            <pc:sldMk cId="1388032658" sldId="835"/>
            <ac:grpSpMk id="13" creationId="{B698CAD2-26D0-4FD2-88D5-C0263866E87A}"/>
          </ac:grpSpMkLst>
        </pc:grpChg>
        <pc:grpChg chg="del">
          <ac:chgData name="Dr. Peeta Basa Pati" userId="d5d7df4c-1c7c-46ba-b2e6-049fb9603be3" providerId="ADAL" clId="{8A486450-1E19-4268-94E3-EA369C0F7284}" dt="2021-07-16T06:42:57.681" v="5004" actId="478"/>
          <ac:grpSpMkLst>
            <pc:docMk/>
            <pc:sldMk cId="1388032658" sldId="835"/>
            <ac:grpSpMk id="16" creationId="{812F923C-18FF-4FDA-900B-3995DB066619}"/>
          </ac:grpSpMkLst>
        </pc:grpChg>
        <pc:graphicFrameChg chg="add mod">
          <ac:chgData name="Dr. Peeta Basa Pati" userId="d5d7df4c-1c7c-46ba-b2e6-049fb9603be3" providerId="ADAL" clId="{8A486450-1E19-4268-94E3-EA369C0F7284}" dt="2021-07-16T06:45:33.875" v="5047" actId="1037"/>
          <ac:graphicFrameMkLst>
            <pc:docMk/>
            <pc:sldMk cId="1388032658" sldId="835"/>
            <ac:graphicFrameMk id="14" creationId="{919C4969-306B-47D8-9FCF-7D44FA14FA15}"/>
          </ac:graphicFrameMkLst>
        </pc:graphicFrameChg>
        <pc:graphicFrameChg chg="add mod modGraphic">
          <ac:chgData name="Dr. Peeta Basa Pati" userId="d5d7df4c-1c7c-46ba-b2e6-049fb9603be3" providerId="ADAL" clId="{8A486450-1E19-4268-94E3-EA369C0F7284}" dt="2021-07-16T06:44:41.534" v="5044" actId="404"/>
          <ac:graphicFrameMkLst>
            <pc:docMk/>
            <pc:sldMk cId="1388032658" sldId="835"/>
            <ac:graphicFrameMk id="15" creationId="{AE14647B-9500-43EF-83C6-1B0C6A5BD8EE}"/>
          </ac:graphicFrameMkLst>
        </pc:graphicFrameChg>
        <pc:picChg chg="del">
          <ac:chgData name="Dr. Peeta Basa Pati" userId="d5d7df4c-1c7c-46ba-b2e6-049fb9603be3" providerId="ADAL" clId="{8A486450-1E19-4268-94E3-EA369C0F7284}" dt="2021-07-16T06:42:57.681" v="5004" actId="478"/>
          <ac:picMkLst>
            <pc:docMk/>
            <pc:sldMk cId="1388032658" sldId="835"/>
            <ac:picMk id="5" creationId="{71064394-ACC5-476C-A701-468DABBA77AD}"/>
          </ac:picMkLst>
        </pc:picChg>
        <pc:picChg chg="add mod">
          <ac:chgData name="Dr. Peeta Basa Pati" userId="d5d7df4c-1c7c-46ba-b2e6-049fb9603be3" providerId="ADAL" clId="{8A486450-1E19-4268-94E3-EA369C0F7284}" dt="2021-07-16T06:55:08.693" v="5157" actId="164"/>
          <ac:picMkLst>
            <pc:docMk/>
            <pc:sldMk cId="1388032658" sldId="835"/>
            <ac:picMk id="7" creationId="{A28115EC-A1BB-439F-B792-D1C0BF3FE1B3}"/>
          </ac:picMkLst>
        </pc:picChg>
        <pc:picChg chg="del">
          <ac:chgData name="Dr. Peeta Basa Pati" userId="d5d7df4c-1c7c-46ba-b2e6-049fb9603be3" providerId="ADAL" clId="{8A486450-1E19-4268-94E3-EA369C0F7284}" dt="2021-07-16T06:43:07.590" v="5008" actId="478"/>
          <ac:picMkLst>
            <pc:docMk/>
            <pc:sldMk cId="1388032658" sldId="835"/>
            <ac:picMk id="3074" creationId="{73F38497-968E-4377-85BE-BDCED92745B7}"/>
          </ac:picMkLst>
        </pc:picChg>
        <pc:picChg chg="del">
          <ac:chgData name="Dr. Peeta Basa Pati" userId="d5d7df4c-1c7c-46ba-b2e6-049fb9603be3" providerId="ADAL" clId="{8A486450-1E19-4268-94E3-EA369C0F7284}" dt="2021-07-16T06:43:07.590" v="5008" actId="478"/>
          <ac:picMkLst>
            <pc:docMk/>
            <pc:sldMk cId="1388032658" sldId="835"/>
            <ac:picMk id="3076" creationId="{94C0D5B3-4212-4543-8817-4F62126BB7B0}"/>
          </ac:picMkLst>
        </pc:picChg>
        <pc:picChg chg="del">
          <ac:chgData name="Dr. Peeta Basa Pati" userId="d5d7df4c-1c7c-46ba-b2e6-049fb9603be3" providerId="ADAL" clId="{8A486450-1E19-4268-94E3-EA369C0F7284}" dt="2021-07-16T06:43:09.974" v="5009" actId="478"/>
          <ac:picMkLst>
            <pc:docMk/>
            <pc:sldMk cId="1388032658" sldId="835"/>
            <ac:picMk id="3082" creationId="{0D0CFDFD-4E35-427C-BF40-5DD4265C9E67}"/>
          </ac:picMkLst>
        </pc:picChg>
        <pc:picChg chg="add del">
          <ac:chgData name="Dr. Peeta Basa Pati" userId="d5d7df4c-1c7c-46ba-b2e6-049fb9603be3" providerId="ADAL" clId="{8A486450-1E19-4268-94E3-EA369C0F7284}" dt="2021-07-16T06:47:21.542" v="5049"/>
          <ac:picMkLst>
            <pc:docMk/>
            <pc:sldMk cId="1388032658" sldId="835"/>
            <ac:picMk id="72706" creationId="{D1AE6D67-37F8-4E38-8767-06F86D6BFA67}"/>
          </ac:picMkLst>
        </pc:picChg>
        <pc:picChg chg="add del mod">
          <ac:chgData name="Dr. Peeta Basa Pati" userId="d5d7df4c-1c7c-46ba-b2e6-049fb9603be3" providerId="ADAL" clId="{8A486450-1E19-4268-94E3-EA369C0F7284}" dt="2021-07-16T06:49:09.427" v="5053"/>
          <ac:picMkLst>
            <pc:docMk/>
            <pc:sldMk cId="1388032658" sldId="835"/>
            <ac:picMk id="72708" creationId="{E694EBD1-D449-4C16-B5CC-81F121B5BA76}"/>
          </ac:picMkLst>
        </pc:picChg>
        <pc:picChg chg="add del mod">
          <ac:chgData name="Dr. Peeta Basa Pati" userId="d5d7df4c-1c7c-46ba-b2e6-049fb9603be3" providerId="ADAL" clId="{8A486450-1E19-4268-94E3-EA369C0F7284}" dt="2021-07-16T06:50:21.109" v="5057" actId="21"/>
          <ac:picMkLst>
            <pc:docMk/>
            <pc:sldMk cId="1388032658" sldId="835"/>
            <ac:picMk id="72710" creationId="{7C75ED16-FA91-4BE2-BEB8-B87A2AD4D22F}"/>
          </ac:picMkLst>
        </pc:picChg>
        <pc:cxnChg chg="add mod">
          <ac:chgData name="Dr. Peeta Basa Pati" userId="d5d7df4c-1c7c-46ba-b2e6-049fb9603be3" providerId="ADAL" clId="{8A486450-1E19-4268-94E3-EA369C0F7284}" dt="2021-07-16T06:55:08.693" v="5157" actId="164"/>
          <ac:cxnSpMkLst>
            <pc:docMk/>
            <pc:sldMk cId="1388032658" sldId="835"/>
            <ac:cxnSpMk id="9" creationId="{D303C0F0-7D88-46D2-A67D-BEE069E8F0A6}"/>
          </ac:cxnSpMkLst>
        </pc:cxnChg>
        <pc:cxnChg chg="add mod">
          <ac:chgData name="Dr. Peeta Basa Pati" userId="d5d7df4c-1c7c-46ba-b2e6-049fb9603be3" providerId="ADAL" clId="{8A486450-1E19-4268-94E3-EA369C0F7284}" dt="2021-07-16T06:55:08.693" v="5157" actId="164"/>
          <ac:cxnSpMkLst>
            <pc:docMk/>
            <pc:sldMk cId="1388032658" sldId="835"/>
            <ac:cxnSpMk id="23" creationId="{3E690B07-C88E-4E1E-91A6-2851F3B64F1F}"/>
          </ac:cxnSpMkLst>
        </pc:cxnChg>
      </pc:sldChg>
    </pc:docChg>
  </pc:docChgLst>
  <pc:docChgLst>
    <pc:chgData name="Dr. Peeta Basa Pati" userId="d5d7df4c-1c7c-46ba-b2e6-049fb9603be3" providerId="ADAL" clId="{C3319E7C-4216-4191-8DA2-2BDDE70CE815}"/>
    <pc:docChg chg="undo custSel addSld delSld modSld">
      <pc:chgData name="Dr. Peeta Basa Pati" userId="d5d7df4c-1c7c-46ba-b2e6-049fb9603be3" providerId="ADAL" clId="{C3319E7C-4216-4191-8DA2-2BDDE70CE815}" dt="2021-07-13T10:34:17.457" v="5381" actId="20577"/>
      <pc:docMkLst>
        <pc:docMk/>
      </pc:docMkLst>
      <pc:sldChg chg="modSp mod">
        <pc:chgData name="Dr. Peeta Basa Pati" userId="d5d7df4c-1c7c-46ba-b2e6-049fb9603be3" providerId="ADAL" clId="{C3319E7C-4216-4191-8DA2-2BDDE70CE815}" dt="2021-07-12T09:27:17.771" v="57" actId="404"/>
        <pc:sldMkLst>
          <pc:docMk/>
          <pc:sldMk cId="1398279195" sldId="774"/>
        </pc:sldMkLst>
        <pc:spChg chg="mod">
          <ac:chgData name="Dr. Peeta Basa Pati" userId="d5d7df4c-1c7c-46ba-b2e6-049fb9603be3" providerId="ADAL" clId="{C3319E7C-4216-4191-8DA2-2BDDE70CE815}" dt="2021-07-12T09:27:17.771" v="57" actId="404"/>
          <ac:spMkLst>
            <pc:docMk/>
            <pc:sldMk cId="1398279195" sldId="774"/>
            <ac:spMk id="10" creationId="{06A3B953-744B-3D4F-8898-C0158B157C87}"/>
          </ac:spMkLst>
        </pc:spChg>
      </pc:sldChg>
      <pc:sldChg chg="addSp delSp modSp mod">
        <pc:chgData name="Dr. Peeta Basa Pati" userId="d5d7df4c-1c7c-46ba-b2e6-049fb9603be3" providerId="ADAL" clId="{C3319E7C-4216-4191-8DA2-2BDDE70CE815}" dt="2021-07-12T09:43:59.011" v="385" actId="1076"/>
        <pc:sldMkLst>
          <pc:docMk/>
          <pc:sldMk cId="1976961647" sldId="799"/>
        </pc:sldMkLst>
        <pc:spChg chg="mod">
          <ac:chgData name="Dr. Peeta Basa Pati" userId="d5d7df4c-1c7c-46ba-b2e6-049fb9603be3" providerId="ADAL" clId="{C3319E7C-4216-4191-8DA2-2BDDE70CE815}" dt="2021-07-12T09:42:40.080" v="305" actId="1076"/>
          <ac:spMkLst>
            <pc:docMk/>
            <pc:sldMk cId="1976961647" sldId="799"/>
            <ac:spMk id="3" creationId="{7789A6B5-C0F5-5944-9623-D5C1946E11C8}"/>
          </ac:spMkLst>
        </pc:spChg>
        <pc:spChg chg="add mod">
          <ac:chgData name="Dr. Peeta Basa Pati" userId="d5d7df4c-1c7c-46ba-b2e6-049fb9603be3" providerId="ADAL" clId="{C3319E7C-4216-4191-8DA2-2BDDE70CE815}" dt="2021-07-12T09:38:39.032" v="187" actId="1076"/>
          <ac:spMkLst>
            <pc:docMk/>
            <pc:sldMk cId="1976961647" sldId="799"/>
            <ac:spMk id="6" creationId="{FB91C864-3B74-40E9-A3C8-859B94708C89}"/>
          </ac:spMkLst>
        </pc:spChg>
        <pc:spChg chg="add mod">
          <ac:chgData name="Dr. Peeta Basa Pati" userId="d5d7df4c-1c7c-46ba-b2e6-049fb9603be3" providerId="ADAL" clId="{C3319E7C-4216-4191-8DA2-2BDDE70CE815}" dt="2021-07-12T09:34:11.723" v="153" actId="1076"/>
          <ac:spMkLst>
            <pc:docMk/>
            <pc:sldMk cId="1976961647" sldId="799"/>
            <ac:spMk id="20" creationId="{A50BB976-D8BD-4C30-99E5-EF576CF31056}"/>
          </ac:spMkLst>
        </pc:spChg>
        <pc:spChg chg="add mod">
          <ac:chgData name="Dr. Peeta Basa Pati" userId="d5d7df4c-1c7c-46ba-b2e6-049fb9603be3" providerId="ADAL" clId="{C3319E7C-4216-4191-8DA2-2BDDE70CE815}" dt="2021-07-12T09:35:04.884" v="186" actId="1076"/>
          <ac:spMkLst>
            <pc:docMk/>
            <pc:sldMk cId="1976961647" sldId="799"/>
            <ac:spMk id="21" creationId="{666B4888-2B6E-4964-973C-A14817C5D6E8}"/>
          </ac:spMkLst>
        </pc:spChg>
        <pc:spChg chg="add mod">
          <ac:chgData name="Dr. Peeta Basa Pati" userId="d5d7df4c-1c7c-46ba-b2e6-049fb9603be3" providerId="ADAL" clId="{C3319E7C-4216-4191-8DA2-2BDDE70CE815}" dt="2021-07-12T09:39:38.179" v="191" actId="20577"/>
          <ac:spMkLst>
            <pc:docMk/>
            <pc:sldMk cId="1976961647" sldId="799"/>
            <ac:spMk id="22" creationId="{FC6583CD-D2D4-4480-BDCE-F411F00FF4A2}"/>
          </ac:spMkLst>
        </pc:spChg>
        <pc:spChg chg="add mod">
          <ac:chgData name="Dr. Peeta Basa Pati" userId="d5d7df4c-1c7c-46ba-b2e6-049fb9603be3" providerId="ADAL" clId="{C3319E7C-4216-4191-8DA2-2BDDE70CE815}" dt="2021-07-12T09:42:54.852" v="327" actId="1076"/>
          <ac:spMkLst>
            <pc:docMk/>
            <pc:sldMk cId="1976961647" sldId="799"/>
            <ac:spMk id="25" creationId="{F42BECC9-ECF6-4344-A4E5-44162E0BB3D5}"/>
          </ac:spMkLst>
        </pc:spChg>
        <pc:spChg chg="add mod">
          <ac:chgData name="Dr. Peeta Basa Pati" userId="d5d7df4c-1c7c-46ba-b2e6-049fb9603be3" providerId="ADAL" clId="{C3319E7C-4216-4191-8DA2-2BDDE70CE815}" dt="2021-07-12T09:43:59.011" v="385" actId="1076"/>
          <ac:spMkLst>
            <pc:docMk/>
            <pc:sldMk cId="1976961647" sldId="799"/>
            <ac:spMk id="29" creationId="{E216F02F-873E-408A-A43A-C6F899063EFD}"/>
          </ac:spMkLst>
        </pc:spChg>
        <pc:cxnChg chg="add mod">
          <ac:chgData name="Dr. Peeta Basa Pati" userId="d5d7df4c-1c7c-46ba-b2e6-049fb9603be3" providerId="ADAL" clId="{C3319E7C-4216-4191-8DA2-2BDDE70CE815}" dt="2021-07-12T09:29:53.302" v="110" actId="1076"/>
          <ac:cxnSpMkLst>
            <pc:docMk/>
            <pc:sldMk cId="1976961647" sldId="799"/>
            <ac:cxnSpMk id="5" creationId="{1B136A88-2ACB-43FC-82D6-527851C48D9F}"/>
          </ac:cxnSpMkLst>
        </pc:cxnChg>
        <pc:cxnChg chg="add mod">
          <ac:chgData name="Dr. Peeta Basa Pati" userId="d5d7df4c-1c7c-46ba-b2e6-049fb9603be3" providerId="ADAL" clId="{C3319E7C-4216-4191-8DA2-2BDDE70CE815}" dt="2021-07-12T09:32:16.993" v="134" actId="1036"/>
          <ac:cxnSpMkLst>
            <pc:docMk/>
            <pc:sldMk cId="1976961647" sldId="799"/>
            <ac:cxnSpMk id="8" creationId="{66ED7C42-8687-4E74-9934-607C4AFB41B4}"/>
          </ac:cxnSpMkLst>
        </pc:cxnChg>
        <pc:cxnChg chg="add del">
          <ac:chgData name="Dr. Peeta Basa Pati" userId="d5d7df4c-1c7c-46ba-b2e6-049fb9603be3" providerId="ADAL" clId="{C3319E7C-4216-4191-8DA2-2BDDE70CE815}" dt="2021-07-12T09:32:03.440" v="125" actId="11529"/>
          <ac:cxnSpMkLst>
            <pc:docMk/>
            <pc:sldMk cId="1976961647" sldId="799"/>
            <ac:cxnSpMk id="10" creationId="{0F399072-427C-43A1-B597-AF9AD909EA53}"/>
          </ac:cxnSpMkLst>
        </pc:cxnChg>
        <pc:cxnChg chg="add">
          <ac:chgData name="Dr. Peeta Basa Pati" userId="d5d7df4c-1c7c-46ba-b2e6-049fb9603be3" providerId="ADAL" clId="{C3319E7C-4216-4191-8DA2-2BDDE70CE815}" dt="2021-07-12T09:32:10.359" v="126" actId="11529"/>
          <ac:cxnSpMkLst>
            <pc:docMk/>
            <pc:sldMk cId="1976961647" sldId="799"/>
            <ac:cxnSpMk id="12" creationId="{FBA764CA-51A1-4A19-8086-BB5450680B3B}"/>
          </ac:cxnSpMkLst>
        </pc:cxnChg>
        <pc:cxnChg chg="add">
          <ac:chgData name="Dr. Peeta Basa Pati" userId="d5d7df4c-1c7c-46ba-b2e6-049fb9603be3" providerId="ADAL" clId="{C3319E7C-4216-4191-8DA2-2BDDE70CE815}" dt="2021-07-12T09:33:17.225" v="135" actId="11529"/>
          <ac:cxnSpMkLst>
            <pc:docMk/>
            <pc:sldMk cId="1976961647" sldId="799"/>
            <ac:cxnSpMk id="14" creationId="{4A295778-26DB-4763-97BA-42D1CA74D2FB}"/>
          </ac:cxnSpMkLst>
        </pc:cxnChg>
        <pc:cxnChg chg="add mod">
          <ac:chgData name="Dr. Peeta Basa Pati" userId="d5d7df4c-1c7c-46ba-b2e6-049fb9603be3" providerId="ADAL" clId="{C3319E7C-4216-4191-8DA2-2BDDE70CE815}" dt="2021-07-12T09:33:45.366" v="149" actId="1036"/>
          <ac:cxnSpMkLst>
            <pc:docMk/>
            <pc:sldMk cId="1976961647" sldId="799"/>
            <ac:cxnSpMk id="16" creationId="{4610A492-CA14-4CE0-AEB5-AE366AB16BB6}"/>
          </ac:cxnSpMkLst>
        </pc:cxnChg>
        <pc:cxnChg chg="add mod">
          <ac:chgData name="Dr. Peeta Basa Pati" userId="d5d7df4c-1c7c-46ba-b2e6-049fb9603be3" providerId="ADAL" clId="{C3319E7C-4216-4191-8DA2-2BDDE70CE815}" dt="2021-07-12T09:42:47.269" v="326" actId="1035"/>
          <ac:cxnSpMkLst>
            <pc:docMk/>
            <pc:sldMk cId="1976961647" sldId="799"/>
            <ac:cxnSpMk id="23" creationId="{EE7710ED-2E5B-4842-9854-C55F18040BE9}"/>
          </ac:cxnSpMkLst>
        </pc:cxnChg>
        <pc:cxnChg chg="add mod">
          <ac:chgData name="Dr. Peeta Basa Pati" userId="d5d7df4c-1c7c-46ba-b2e6-049fb9603be3" providerId="ADAL" clId="{C3319E7C-4216-4191-8DA2-2BDDE70CE815}" dt="2021-07-12T09:42:47.269" v="326" actId="1035"/>
          <ac:cxnSpMkLst>
            <pc:docMk/>
            <pc:sldMk cId="1976961647" sldId="799"/>
            <ac:cxnSpMk id="24" creationId="{B3A46724-76F2-49DF-ACBD-4A4EC761A020}"/>
          </ac:cxnSpMkLst>
        </pc:cxnChg>
        <pc:cxnChg chg="add mod">
          <ac:chgData name="Dr. Peeta Basa Pati" userId="d5d7df4c-1c7c-46ba-b2e6-049fb9603be3" providerId="ADAL" clId="{C3319E7C-4216-4191-8DA2-2BDDE70CE815}" dt="2021-07-12T09:42:47.269" v="326" actId="1035"/>
          <ac:cxnSpMkLst>
            <pc:docMk/>
            <pc:sldMk cId="1976961647" sldId="799"/>
            <ac:cxnSpMk id="27" creationId="{C2283CD3-1E5A-470E-86B6-469C08673CDC}"/>
          </ac:cxnSpMkLst>
        </pc:cxnChg>
      </pc:sldChg>
      <pc:sldChg chg="del">
        <pc:chgData name="Dr. Peeta Basa Pati" userId="d5d7df4c-1c7c-46ba-b2e6-049fb9603be3" providerId="ADAL" clId="{C3319E7C-4216-4191-8DA2-2BDDE70CE815}" dt="2021-07-12T09:28:24.936" v="96" actId="47"/>
        <pc:sldMkLst>
          <pc:docMk/>
          <pc:sldMk cId="2760339106" sldId="800"/>
        </pc:sldMkLst>
      </pc:sldChg>
      <pc:sldChg chg="del">
        <pc:chgData name="Dr. Peeta Basa Pati" userId="d5d7df4c-1c7c-46ba-b2e6-049fb9603be3" providerId="ADAL" clId="{C3319E7C-4216-4191-8DA2-2BDDE70CE815}" dt="2021-07-12T09:28:24.936" v="96" actId="47"/>
        <pc:sldMkLst>
          <pc:docMk/>
          <pc:sldMk cId="3321311761" sldId="801"/>
        </pc:sldMkLst>
      </pc:sldChg>
      <pc:sldChg chg="modSp mod">
        <pc:chgData name="Dr. Peeta Basa Pati" userId="d5d7df4c-1c7c-46ba-b2e6-049fb9603be3" providerId="ADAL" clId="{C3319E7C-4216-4191-8DA2-2BDDE70CE815}" dt="2021-07-12T09:27:57.714" v="94" actId="20577"/>
        <pc:sldMkLst>
          <pc:docMk/>
          <pc:sldMk cId="3432407034" sldId="802"/>
        </pc:sldMkLst>
        <pc:spChg chg="mod">
          <ac:chgData name="Dr. Peeta Basa Pati" userId="d5d7df4c-1c7c-46ba-b2e6-049fb9603be3" providerId="ADAL" clId="{C3319E7C-4216-4191-8DA2-2BDDE70CE815}" dt="2021-07-12T09:27:57.714" v="94" actId="20577"/>
          <ac:spMkLst>
            <pc:docMk/>
            <pc:sldMk cId="3432407034" sldId="802"/>
            <ac:spMk id="2" creationId="{C055A77D-7B36-3147-818D-85AAFF957124}"/>
          </ac:spMkLst>
        </pc:spChg>
      </pc:sldChg>
      <pc:sldChg chg="del">
        <pc:chgData name="Dr. Peeta Basa Pati" userId="d5d7df4c-1c7c-46ba-b2e6-049fb9603be3" providerId="ADAL" clId="{C3319E7C-4216-4191-8DA2-2BDDE70CE815}" dt="2021-07-12T09:28:18.703" v="95" actId="47"/>
        <pc:sldMkLst>
          <pc:docMk/>
          <pc:sldMk cId="640623206" sldId="803"/>
        </pc:sldMkLst>
      </pc:sldChg>
      <pc:sldChg chg="addSp delSp modSp add mod">
        <pc:chgData name="Dr. Peeta Basa Pati" userId="d5d7df4c-1c7c-46ba-b2e6-049fb9603be3" providerId="ADAL" clId="{C3319E7C-4216-4191-8DA2-2BDDE70CE815}" dt="2021-07-12T10:09:32.794" v="910" actId="1076"/>
        <pc:sldMkLst>
          <pc:docMk/>
          <pc:sldMk cId="2933002120" sldId="803"/>
        </pc:sldMkLst>
        <pc:spChg chg="add mod">
          <ac:chgData name="Dr. Peeta Basa Pati" userId="d5d7df4c-1c7c-46ba-b2e6-049fb9603be3" providerId="ADAL" clId="{C3319E7C-4216-4191-8DA2-2BDDE70CE815}" dt="2021-07-12T09:56:05.857" v="528" actId="1076"/>
          <ac:spMkLst>
            <pc:docMk/>
            <pc:sldMk cId="2933002120" sldId="803"/>
            <ac:spMk id="2" creationId="{7CB49CD0-5139-43E7-9C00-764284C0CB9B}"/>
          </ac:spMkLst>
        </pc:spChg>
        <pc:spChg chg="mod">
          <ac:chgData name="Dr. Peeta Basa Pati" userId="d5d7df4c-1c7c-46ba-b2e6-049fb9603be3" providerId="ADAL" clId="{C3319E7C-4216-4191-8DA2-2BDDE70CE815}" dt="2021-07-12T09:44:33.191" v="395" actId="20577"/>
          <ac:spMkLst>
            <pc:docMk/>
            <pc:sldMk cId="2933002120" sldId="803"/>
            <ac:spMk id="3" creationId="{7789A6B5-C0F5-5944-9623-D5C1946E11C8}"/>
          </ac:spMkLst>
        </pc:spChg>
        <pc:spChg chg="del">
          <ac:chgData name="Dr. Peeta Basa Pati" userId="d5d7df4c-1c7c-46ba-b2e6-049fb9603be3" providerId="ADAL" clId="{C3319E7C-4216-4191-8DA2-2BDDE70CE815}" dt="2021-07-12T09:44:22.715" v="388" actId="478"/>
          <ac:spMkLst>
            <pc:docMk/>
            <pc:sldMk cId="2933002120" sldId="803"/>
            <ac:spMk id="6" creationId="{FB91C864-3B74-40E9-A3C8-859B94708C89}"/>
          </ac:spMkLst>
        </pc:spChg>
        <pc:spChg chg="add mod">
          <ac:chgData name="Dr. Peeta Basa Pati" userId="d5d7df4c-1c7c-46ba-b2e6-049fb9603be3" providerId="ADAL" clId="{C3319E7C-4216-4191-8DA2-2BDDE70CE815}" dt="2021-07-12T09:56:11.619" v="529" actId="1076"/>
          <ac:spMkLst>
            <pc:docMk/>
            <pc:sldMk cId="2933002120" sldId="803"/>
            <ac:spMk id="7" creationId="{FA259003-4329-4CB0-891D-44F1B4A14463}"/>
          </ac:spMkLst>
        </pc:spChg>
        <pc:spChg chg="add mod">
          <ac:chgData name="Dr. Peeta Basa Pati" userId="d5d7df4c-1c7c-46ba-b2e6-049fb9603be3" providerId="ADAL" clId="{C3319E7C-4216-4191-8DA2-2BDDE70CE815}" dt="2021-07-12T09:56:15.214" v="530" actId="1076"/>
          <ac:spMkLst>
            <pc:docMk/>
            <pc:sldMk cId="2933002120" sldId="803"/>
            <ac:spMk id="9" creationId="{E69745D2-C206-43A2-9F05-3EE591C7B6D8}"/>
          </ac:spMkLst>
        </pc:spChg>
        <pc:spChg chg="add mod">
          <ac:chgData name="Dr. Peeta Basa Pati" userId="d5d7df4c-1c7c-46ba-b2e6-049fb9603be3" providerId="ADAL" clId="{C3319E7C-4216-4191-8DA2-2BDDE70CE815}" dt="2021-07-12T09:58:35.186" v="547" actId="20577"/>
          <ac:spMkLst>
            <pc:docMk/>
            <pc:sldMk cId="2933002120" sldId="803"/>
            <ac:spMk id="10" creationId="{2935CA48-28B6-458B-95FB-E882D5B568B8}"/>
          </ac:spMkLst>
        </pc:spChg>
        <pc:spChg chg="add del mod">
          <ac:chgData name="Dr. Peeta Basa Pati" userId="d5d7df4c-1c7c-46ba-b2e6-049fb9603be3" providerId="ADAL" clId="{C3319E7C-4216-4191-8DA2-2BDDE70CE815}" dt="2021-07-12T10:00:22.600" v="564"/>
          <ac:spMkLst>
            <pc:docMk/>
            <pc:sldMk cId="2933002120" sldId="803"/>
            <ac:spMk id="15" creationId="{180DBC60-3DE5-42B4-B4E7-A05F9D4A1D6D}"/>
          </ac:spMkLst>
        </pc:spChg>
        <pc:spChg chg="add mod">
          <ac:chgData name="Dr. Peeta Basa Pati" userId="d5d7df4c-1c7c-46ba-b2e6-049fb9603be3" providerId="ADAL" clId="{C3319E7C-4216-4191-8DA2-2BDDE70CE815}" dt="2021-07-12T10:01:51.082" v="580" actId="1076"/>
          <ac:spMkLst>
            <pc:docMk/>
            <pc:sldMk cId="2933002120" sldId="803"/>
            <ac:spMk id="17" creationId="{9543A123-5368-45F7-91AE-6371534AF1DD}"/>
          </ac:spMkLst>
        </pc:spChg>
        <pc:spChg chg="del">
          <ac:chgData name="Dr. Peeta Basa Pati" userId="d5d7df4c-1c7c-46ba-b2e6-049fb9603be3" providerId="ADAL" clId="{C3319E7C-4216-4191-8DA2-2BDDE70CE815}" dt="2021-07-12T09:44:22.715" v="388" actId="478"/>
          <ac:spMkLst>
            <pc:docMk/>
            <pc:sldMk cId="2933002120" sldId="803"/>
            <ac:spMk id="20" creationId="{A50BB976-D8BD-4C30-99E5-EF576CF31056}"/>
          </ac:spMkLst>
        </pc:spChg>
        <pc:spChg chg="del">
          <ac:chgData name="Dr. Peeta Basa Pati" userId="d5d7df4c-1c7c-46ba-b2e6-049fb9603be3" providerId="ADAL" clId="{C3319E7C-4216-4191-8DA2-2BDDE70CE815}" dt="2021-07-12T09:44:22.715" v="388" actId="478"/>
          <ac:spMkLst>
            <pc:docMk/>
            <pc:sldMk cId="2933002120" sldId="803"/>
            <ac:spMk id="21" creationId="{666B4888-2B6E-4964-973C-A14817C5D6E8}"/>
          </ac:spMkLst>
        </pc:spChg>
        <pc:spChg chg="del">
          <ac:chgData name="Dr. Peeta Basa Pati" userId="d5d7df4c-1c7c-46ba-b2e6-049fb9603be3" providerId="ADAL" clId="{C3319E7C-4216-4191-8DA2-2BDDE70CE815}" dt="2021-07-12T09:44:22.715" v="388" actId="478"/>
          <ac:spMkLst>
            <pc:docMk/>
            <pc:sldMk cId="2933002120" sldId="803"/>
            <ac:spMk id="22" creationId="{FC6583CD-D2D4-4480-BDCE-F411F00FF4A2}"/>
          </ac:spMkLst>
        </pc:spChg>
        <pc:spChg chg="del">
          <ac:chgData name="Dr. Peeta Basa Pati" userId="d5d7df4c-1c7c-46ba-b2e6-049fb9603be3" providerId="ADAL" clId="{C3319E7C-4216-4191-8DA2-2BDDE70CE815}" dt="2021-07-12T09:44:16.213" v="387" actId="478"/>
          <ac:spMkLst>
            <pc:docMk/>
            <pc:sldMk cId="2933002120" sldId="803"/>
            <ac:spMk id="25" creationId="{F42BECC9-ECF6-4344-A4E5-44162E0BB3D5}"/>
          </ac:spMkLst>
        </pc:spChg>
        <pc:spChg chg="add mod">
          <ac:chgData name="Dr. Peeta Basa Pati" userId="d5d7df4c-1c7c-46ba-b2e6-049fb9603be3" providerId="ADAL" clId="{C3319E7C-4216-4191-8DA2-2BDDE70CE815}" dt="2021-07-12T10:02:13.105" v="583" actId="20577"/>
          <ac:spMkLst>
            <pc:docMk/>
            <pc:sldMk cId="2933002120" sldId="803"/>
            <ac:spMk id="26" creationId="{EC5B057C-E723-47D1-B239-9724A66660F1}"/>
          </ac:spMkLst>
        </pc:spChg>
        <pc:spChg chg="del">
          <ac:chgData name="Dr. Peeta Basa Pati" userId="d5d7df4c-1c7c-46ba-b2e6-049fb9603be3" providerId="ADAL" clId="{C3319E7C-4216-4191-8DA2-2BDDE70CE815}" dt="2021-07-12T09:44:16.213" v="387" actId="478"/>
          <ac:spMkLst>
            <pc:docMk/>
            <pc:sldMk cId="2933002120" sldId="803"/>
            <ac:spMk id="29" creationId="{E216F02F-873E-408A-A43A-C6F899063EFD}"/>
          </ac:spMkLst>
        </pc:spChg>
        <pc:spChg chg="add mod">
          <ac:chgData name="Dr. Peeta Basa Pati" userId="d5d7df4c-1c7c-46ba-b2e6-049fb9603be3" providerId="ADAL" clId="{C3319E7C-4216-4191-8DA2-2BDDE70CE815}" dt="2021-07-12T10:02:59.717" v="622" actId="20577"/>
          <ac:spMkLst>
            <pc:docMk/>
            <pc:sldMk cId="2933002120" sldId="803"/>
            <ac:spMk id="30" creationId="{DA1FB56C-3077-4C56-9E32-0AF571CEB18B}"/>
          </ac:spMkLst>
        </pc:spChg>
        <pc:spChg chg="add mod">
          <ac:chgData name="Dr. Peeta Basa Pati" userId="d5d7df4c-1c7c-46ba-b2e6-049fb9603be3" providerId="ADAL" clId="{C3319E7C-4216-4191-8DA2-2BDDE70CE815}" dt="2021-07-12T10:03:18.337" v="678" actId="20577"/>
          <ac:spMkLst>
            <pc:docMk/>
            <pc:sldMk cId="2933002120" sldId="803"/>
            <ac:spMk id="32" creationId="{D578135B-DFA3-4D69-B9E3-0232C4A2F215}"/>
          </ac:spMkLst>
        </pc:spChg>
        <pc:spChg chg="add mod">
          <ac:chgData name="Dr. Peeta Basa Pati" userId="d5d7df4c-1c7c-46ba-b2e6-049fb9603be3" providerId="ADAL" clId="{C3319E7C-4216-4191-8DA2-2BDDE70CE815}" dt="2021-07-12T10:04:41.033" v="739" actId="20577"/>
          <ac:spMkLst>
            <pc:docMk/>
            <pc:sldMk cId="2933002120" sldId="803"/>
            <ac:spMk id="34" creationId="{FB74CEA7-BD62-42B9-BF8E-0B7ED12F2084}"/>
          </ac:spMkLst>
        </pc:spChg>
        <pc:spChg chg="add mod">
          <ac:chgData name="Dr. Peeta Basa Pati" userId="d5d7df4c-1c7c-46ba-b2e6-049fb9603be3" providerId="ADAL" clId="{C3319E7C-4216-4191-8DA2-2BDDE70CE815}" dt="2021-07-12T10:04:47.714" v="740" actId="20577"/>
          <ac:spMkLst>
            <pc:docMk/>
            <pc:sldMk cId="2933002120" sldId="803"/>
            <ac:spMk id="35" creationId="{B11EF348-B54A-432D-81CB-BFB1B703529C}"/>
          </ac:spMkLst>
        </pc:spChg>
        <pc:spChg chg="add mod">
          <ac:chgData name="Dr. Peeta Basa Pati" userId="d5d7df4c-1c7c-46ba-b2e6-049fb9603be3" providerId="ADAL" clId="{C3319E7C-4216-4191-8DA2-2BDDE70CE815}" dt="2021-07-12T10:09:32.794" v="910" actId="1076"/>
          <ac:spMkLst>
            <pc:docMk/>
            <pc:sldMk cId="2933002120" sldId="803"/>
            <ac:spMk id="37" creationId="{93A2AEB5-3412-4414-8446-3939FF1E3341}"/>
          </ac:spMkLst>
        </pc:spChg>
        <pc:picChg chg="add mod">
          <ac:chgData name="Dr. Peeta Basa Pati" userId="d5d7df4c-1c7c-46ba-b2e6-049fb9603be3" providerId="ADAL" clId="{C3319E7C-4216-4191-8DA2-2BDDE70CE815}" dt="2021-07-12T10:08:19.660" v="744" actId="1076"/>
          <ac:picMkLst>
            <pc:docMk/>
            <pc:sldMk cId="2933002120" sldId="803"/>
            <ac:picMk id="19" creationId="{5C916D8F-230B-43E2-B40F-B9320616AA3C}"/>
          </ac:picMkLst>
        </pc:picChg>
        <pc:cxnChg chg="del">
          <ac:chgData name="Dr. Peeta Basa Pati" userId="d5d7df4c-1c7c-46ba-b2e6-049fb9603be3" providerId="ADAL" clId="{C3319E7C-4216-4191-8DA2-2BDDE70CE815}" dt="2021-07-12T09:44:22.715" v="388" actId="478"/>
          <ac:cxnSpMkLst>
            <pc:docMk/>
            <pc:sldMk cId="2933002120" sldId="803"/>
            <ac:cxnSpMk id="5" creationId="{1B136A88-2ACB-43FC-82D6-527851C48D9F}"/>
          </ac:cxnSpMkLst>
        </pc:cxnChg>
        <pc:cxnChg chg="del">
          <ac:chgData name="Dr. Peeta Basa Pati" userId="d5d7df4c-1c7c-46ba-b2e6-049fb9603be3" providerId="ADAL" clId="{C3319E7C-4216-4191-8DA2-2BDDE70CE815}" dt="2021-07-12T09:44:22.715" v="388" actId="478"/>
          <ac:cxnSpMkLst>
            <pc:docMk/>
            <pc:sldMk cId="2933002120" sldId="803"/>
            <ac:cxnSpMk id="8" creationId="{66ED7C42-8687-4E74-9934-607C4AFB41B4}"/>
          </ac:cxnSpMkLst>
        </pc:cxnChg>
        <pc:cxnChg chg="del">
          <ac:chgData name="Dr. Peeta Basa Pati" userId="d5d7df4c-1c7c-46ba-b2e6-049fb9603be3" providerId="ADAL" clId="{C3319E7C-4216-4191-8DA2-2BDDE70CE815}" dt="2021-07-12T09:44:22.715" v="388" actId="478"/>
          <ac:cxnSpMkLst>
            <pc:docMk/>
            <pc:sldMk cId="2933002120" sldId="803"/>
            <ac:cxnSpMk id="12" creationId="{FBA764CA-51A1-4A19-8086-BB5450680B3B}"/>
          </ac:cxnSpMkLst>
        </pc:cxnChg>
        <pc:cxnChg chg="add mod ord">
          <ac:chgData name="Dr. Peeta Basa Pati" userId="d5d7df4c-1c7c-46ba-b2e6-049fb9603be3" providerId="ADAL" clId="{C3319E7C-4216-4191-8DA2-2BDDE70CE815}" dt="2021-07-12T10:00:17.284" v="561" actId="1076"/>
          <ac:cxnSpMkLst>
            <pc:docMk/>
            <pc:sldMk cId="2933002120" sldId="803"/>
            <ac:cxnSpMk id="13" creationId="{9D0660E4-CD64-454F-824D-07BBE4788510}"/>
          </ac:cxnSpMkLst>
        </pc:cxnChg>
        <pc:cxnChg chg="del">
          <ac:chgData name="Dr. Peeta Basa Pati" userId="d5d7df4c-1c7c-46ba-b2e6-049fb9603be3" providerId="ADAL" clId="{C3319E7C-4216-4191-8DA2-2BDDE70CE815}" dt="2021-07-12T09:44:22.715" v="388" actId="478"/>
          <ac:cxnSpMkLst>
            <pc:docMk/>
            <pc:sldMk cId="2933002120" sldId="803"/>
            <ac:cxnSpMk id="14" creationId="{4A295778-26DB-4763-97BA-42D1CA74D2FB}"/>
          </ac:cxnSpMkLst>
        </pc:cxnChg>
        <pc:cxnChg chg="del">
          <ac:chgData name="Dr. Peeta Basa Pati" userId="d5d7df4c-1c7c-46ba-b2e6-049fb9603be3" providerId="ADAL" clId="{C3319E7C-4216-4191-8DA2-2BDDE70CE815}" dt="2021-07-12T09:44:22.715" v="388" actId="478"/>
          <ac:cxnSpMkLst>
            <pc:docMk/>
            <pc:sldMk cId="2933002120" sldId="803"/>
            <ac:cxnSpMk id="16" creationId="{4610A492-CA14-4CE0-AEB5-AE366AB16BB6}"/>
          </ac:cxnSpMkLst>
        </pc:cxnChg>
        <pc:cxnChg chg="del">
          <ac:chgData name="Dr. Peeta Basa Pati" userId="d5d7df4c-1c7c-46ba-b2e6-049fb9603be3" providerId="ADAL" clId="{C3319E7C-4216-4191-8DA2-2BDDE70CE815}" dt="2021-07-12T09:44:16.213" v="387" actId="478"/>
          <ac:cxnSpMkLst>
            <pc:docMk/>
            <pc:sldMk cId="2933002120" sldId="803"/>
            <ac:cxnSpMk id="23" creationId="{EE7710ED-2E5B-4842-9854-C55F18040BE9}"/>
          </ac:cxnSpMkLst>
        </pc:cxnChg>
        <pc:cxnChg chg="del">
          <ac:chgData name="Dr. Peeta Basa Pati" userId="d5d7df4c-1c7c-46ba-b2e6-049fb9603be3" providerId="ADAL" clId="{C3319E7C-4216-4191-8DA2-2BDDE70CE815}" dt="2021-07-12T09:44:16.213" v="387" actId="478"/>
          <ac:cxnSpMkLst>
            <pc:docMk/>
            <pc:sldMk cId="2933002120" sldId="803"/>
            <ac:cxnSpMk id="24" creationId="{B3A46724-76F2-49DF-ACBD-4A4EC761A020}"/>
          </ac:cxnSpMkLst>
        </pc:cxnChg>
        <pc:cxnChg chg="del">
          <ac:chgData name="Dr. Peeta Basa Pati" userId="d5d7df4c-1c7c-46ba-b2e6-049fb9603be3" providerId="ADAL" clId="{C3319E7C-4216-4191-8DA2-2BDDE70CE815}" dt="2021-07-12T09:44:16.213" v="387" actId="478"/>
          <ac:cxnSpMkLst>
            <pc:docMk/>
            <pc:sldMk cId="2933002120" sldId="803"/>
            <ac:cxnSpMk id="27" creationId="{C2283CD3-1E5A-470E-86B6-469C08673CDC}"/>
          </ac:cxnSpMkLst>
        </pc:cxnChg>
        <pc:cxnChg chg="add mod">
          <ac:chgData name="Dr. Peeta Basa Pati" userId="d5d7df4c-1c7c-46ba-b2e6-049fb9603be3" providerId="ADAL" clId="{C3319E7C-4216-4191-8DA2-2BDDE70CE815}" dt="2021-07-12T10:02:30.638" v="595" actId="1076"/>
          <ac:cxnSpMkLst>
            <pc:docMk/>
            <pc:sldMk cId="2933002120" sldId="803"/>
            <ac:cxnSpMk id="28" creationId="{787A4A01-3D99-4F55-A559-24B722EBF612}"/>
          </ac:cxnSpMkLst>
        </pc:cxnChg>
        <pc:cxnChg chg="add mod">
          <ac:chgData name="Dr. Peeta Basa Pati" userId="d5d7df4c-1c7c-46ba-b2e6-049fb9603be3" providerId="ADAL" clId="{C3319E7C-4216-4191-8DA2-2BDDE70CE815}" dt="2021-07-12T10:02:51.062" v="620" actId="1036"/>
          <ac:cxnSpMkLst>
            <pc:docMk/>
            <pc:sldMk cId="2933002120" sldId="803"/>
            <ac:cxnSpMk id="31" creationId="{A48CEBA5-A127-4209-9626-360281C6B2EA}"/>
          </ac:cxnSpMkLst>
        </pc:cxnChg>
        <pc:cxnChg chg="add mod">
          <ac:chgData name="Dr. Peeta Basa Pati" userId="d5d7df4c-1c7c-46ba-b2e6-049fb9603be3" providerId="ADAL" clId="{C3319E7C-4216-4191-8DA2-2BDDE70CE815}" dt="2021-07-12T10:03:12.953" v="677" actId="1036"/>
          <ac:cxnSpMkLst>
            <pc:docMk/>
            <pc:sldMk cId="2933002120" sldId="803"/>
            <ac:cxnSpMk id="33" creationId="{407B4002-4B33-47ED-BABC-B58AF68A1DD0}"/>
          </ac:cxnSpMkLst>
        </pc:cxnChg>
        <pc:cxnChg chg="add mod">
          <ac:chgData name="Dr. Peeta Basa Pati" userId="d5d7df4c-1c7c-46ba-b2e6-049fb9603be3" providerId="ADAL" clId="{C3319E7C-4216-4191-8DA2-2BDDE70CE815}" dt="2021-07-12T10:04:19.689" v="737" actId="1036"/>
          <ac:cxnSpMkLst>
            <pc:docMk/>
            <pc:sldMk cId="2933002120" sldId="803"/>
            <ac:cxnSpMk id="36" creationId="{C53AD88E-78BC-4EB8-9036-170EB9D1E5A3}"/>
          </ac:cxnSpMkLst>
        </pc:cxnChg>
      </pc:sldChg>
      <pc:sldChg chg="del">
        <pc:chgData name="Dr. Peeta Basa Pati" userId="d5d7df4c-1c7c-46ba-b2e6-049fb9603be3" providerId="ADAL" clId="{C3319E7C-4216-4191-8DA2-2BDDE70CE815}" dt="2021-07-12T09:28:24.936" v="96" actId="47"/>
        <pc:sldMkLst>
          <pc:docMk/>
          <pc:sldMk cId="471374856" sldId="804"/>
        </pc:sldMkLst>
      </pc:sldChg>
      <pc:sldChg chg="addSp delSp modSp add mod">
        <pc:chgData name="Dr. Peeta Basa Pati" userId="d5d7df4c-1c7c-46ba-b2e6-049fb9603be3" providerId="ADAL" clId="{C3319E7C-4216-4191-8DA2-2BDDE70CE815}" dt="2021-07-13T05:17:11.043" v="1295" actId="1076"/>
        <pc:sldMkLst>
          <pc:docMk/>
          <pc:sldMk cId="2685891310" sldId="804"/>
        </pc:sldMkLst>
        <pc:spChg chg="del">
          <ac:chgData name="Dr. Peeta Basa Pati" userId="d5d7df4c-1c7c-46ba-b2e6-049fb9603be3" providerId="ADAL" clId="{C3319E7C-4216-4191-8DA2-2BDDE70CE815}" dt="2021-07-12T10:10:51.302" v="912" actId="478"/>
          <ac:spMkLst>
            <pc:docMk/>
            <pc:sldMk cId="2685891310" sldId="804"/>
            <ac:spMk id="2" creationId="{7CB49CD0-5139-43E7-9C00-764284C0CB9B}"/>
          </ac:spMkLst>
        </pc:spChg>
        <pc:spChg chg="mod">
          <ac:chgData name="Dr. Peeta Basa Pati" userId="d5d7df4c-1c7c-46ba-b2e6-049fb9603be3" providerId="ADAL" clId="{C3319E7C-4216-4191-8DA2-2BDDE70CE815}" dt="2021-07-12T10:11:10.599" v="927" actId="20577"/>
          <ac:spMkLst>
            <pc:docMk/>
            <pc:sldMk cId="2685891310" sldId="804"/>
            <ac:spMk id="3" creationId="{7789A6B5-C0F5-5944-9623-D5C1946E11C8}"/>
          </ac:spMkLst>
        </pc:spChg>
        <pc:spChg chg="del">
          <ac:chgData name="Dr. Peeta Basa Pati" userId="d5d7df4c-1c7c-46ba-b2e6-049fb9603be3" providerId="ADAL" clId="{C3319E7C-4216-4191-8DA2-2BDDE70CE815}" dt="2021-07-12T10:10:51.302" v="912" actId="478"/>
          <ac:spMkLst>
            <pc:docMk/>
            <pc:sldMk cId="2685891310" sldId="804"/>
            <ac:spMk id="7" creationId="{FA259003-4329-4CB0-891D-44F1B4A14463}"/>
          </ac:spMkLst>
        </pc:spChg>
        <pc:spChg chg="add mod ord">
          <ac:chgData name="Dr. Peeta Basa Pati" userId="d5d7df4c-1c7c-46ba-b2e6-049fb9603be3" providerId="ADAL" clId="{C3319E7C-4216-4191-8DA2-2BDDE70CE815}" dt="2021-07-13T05:16:45.592" v="1272" actId="164"/>
          <ac:spMkLst>
            <pc:docMk/>
            <pc:sldMk cId="2685891310" sldId="804"/>
            <ac:spMk id="8" creationId="{153C5206-09E5-494B-862F-1F7EB0A18CFC}"/>
          </ac:spMkLst>
        </pc:spChg>
        <pc:spChg chg="del">
          <ac:chgData name="Dr. Peeta Basa Pati" userId="d5d7df4c-1c7c-46ba-b2e6-049fb9603be3" providerId="ADAL" clId="{C3319E7C-4216-4191-8DA2-2BDDE70CE815}" dt="2021-07-12T10:10:51.302" v="912" actId="478"/>
          <ac:spMkLst>
            <pc:docMk/>
            <pc:sldMk cId="2685891310" sldId="804"/>
            <ac:spMk id="9" creationId="{E69745D2-C206-43A2-9F05-3EE591C7B6D8}"/>
          </ac:spMkLst>
        </pc:spChg>
        <pc:spChg chg="del">
          <ac:chgData name="Dr. Peeta Basa Pati" userId="d5d7df4c-1c7c-46ba-b2e6-049fb9603be3" providerId="ADAL" clId="{C3319E7C-4216-4191-8DA2-2BDDE70CE815}" dt="2021-07-12T10:10:51.302" v="912" actId="478"/>
          <ac:spMkLst>
            <pc:docMk/>
            <pc:sldMk cId="2685891310" sldId="804"/>
            <ac:spMk id="10" creationId="{2935CA48-28B6-458B-95FB-E882D5B568B8}"/>
          </ac:spMkLst>
        </pc:spChg>
        <pc:spChg chg="add mod">
          <ac:chgData name="Dr. Peeta Basa Pati" userId="d5d7df4c-1c7c-46ba-b2e6-049fb9603be3" providerId="ADAL" clId="{C3319E7C-4216-4191-8DA2-2BDDE70CE815}" dt="2021-07-13T05:16:45.592" v="1272" actId="164"/>
          <ac:spMkLst>
            <pc:docMk/>
            <pc:sldMk cId="2685891310" sldId="804"/>
            <ac:spMk id="11" creationId="{17FE5B5C-F858-41FE-8EE2-663612780AA3}"/>
          </ac:spMkLst>
        </pc:spChg>
        <pc:spChg chg="add mod">
          <ac:chgData name="Dr. Peeta Basa Pati" userId="d5d7df4c-1c7c-46ba-b2e6-049fb9603be3" providerId="ADAL" clId="{C3319E7C-4216-4191-8DA2-2BDDE70CE815}" dt="2021-07-13T05:17:00.530" v="1294" actId="1076"/>
          <ac:spMkLst>
            <pc:docMk/>
            <pc:sldMk cId="2685891310" sldId="804"/>
            <ac:spMk id="13" creationId="{686D5C2C-531A-4656-9EBA-31C0410DCF8A}"/>
          </ac:spMkLst>
        </pc:spChg>
        <pc:spChg chg="add mod">
          <ac:chgData name="Dr. Peeta Basa Pati" userId="d5d7df4c-1c7c-46ba-b2e6-049fb9603be3" providerId="ADAL" clId="{C3319E7C-4216-4191-8DA2-2BDDE70CE815}" dt="2021-07-13T05:16:45.592" v="1272" actId="164"/>
          <ac:spMkLst>
            <pc:docMk/>
            <pc:sldMk cId="2685891310" sldId="804"/>
            <ac:spMk id="15" creationId="{66CDFA38-3F71-4065-B325-C977D1D706A7}"/>
          </ac:spMkLst>
        </pc:spChg>
        <pc:spChg chg="add del mod">
          <ac:chgData name="Dr. Peeta Basa Pati" userId="d5d7df4c-1c7c-46ba-b2e6-049fb9603be3" providerId="ADAL" clId="{C3319E7C-4216-4191-8DA2-2BDDE70CE815}" dt="2021-07-12T10:24:15.601" v="1110"/>
          <ac:spMkLst>
            <pc:docMk/>
            <pc:sldMk cId="2685891310" sldId="804"/>
            <ac:spMk id="16" creationId="{A86C4861-C7A6-4529-8C5E-07FCD34FBDED}"/>
          </ac:spMkLst>
        </pc:spChg>
        <pc:spChg chg="del">
          <ac:chgData name="Dr. Peeta Basa Pati" userId="d5d7df4c-1c7c-46ba-b2e6-049fb9603be3" providerId="ADAL" clId="{C3319E7C-4216-4191-8DA2-2BDDE70CE815}" dt="2021-07-12T10:10:51.302" v="912" actId="478"/>
          <ac:spMkLst>
            <pc:docMk/>
            <pc:sldMk cId="2685891310" sldId="804"/>
            <ac:spMk id="17" creationId="{9543A123-5368-45F7-91AE-6371534AF1DD}"/>
          </ac:spMkLst>
        </pc:spChg>
        <pc:spChg chg="add mod">
          <ac:chgData name="Dr. Peeta Basa Pati" userId="d5d7df4c-1c7c-46ba-b2e6-049fb9603be3" providerId="ADAL" clId="{C3319E7C-4216-4191-8DA2-2BDDE70CE815}" dt="2021-07-13T05:17:11.043" v="1295" actId="1076"/>
          <ac:spMkLst>
            <pc:docMk/>
            <pc:sldMk cId="2685891310" sldId="804"/>
            <ac:spMk id="21" creationId="{D5C34CEE-CD2C-4F3B-99BA-54DC78F9553F}"/>
          </ac:spMkLst>
        </pc:spChg>
        <pc:spChg chg="add mod">
          <ac:chgData name="Dr. Peeta Basa Pati" userId="d5d7df4c-1c7c-46ba-b2e6-049fb9603be3" providerId="ADAL" clId="{C3319E7C-4216-4191-8DA2-2BDDE70CE815}" dt="2021-07-13T05:16:45.592" v="1272" actId="164"/>
          <ac:spMkLst>
            <pc:docMk/>
            <pc:sldMk cId="2685891310" sldId="804"/>
            <ac:spMk id="24" creationId="{D893DF94-9F40-4359-A825-D8D07664335B}"/>
          </ac:spMkLst>
        </pc:spChg>
        <pc:spChg chg="add mod">
          <ac:chgData name="Dr. Peeta Basa Pati" userId="d5d7df4c-1c7c-46ba-b2e6-049fb9603be3" providerId="ADAL" clId="{C3319E7C-4216-4191-8DA2-2BDDE70CE815}" dt="2021-07-13T05:16:45.592" v="1272" actId="164"/>
          <ac:spMkLst>
            <pc:docMk/>
            <pc:sldMk cId="2685891310" sldId="804"/>
            <ac:spMk id="25" creationId="{20847C6D-D6A0-41BD-85CE-4DBC6C37ADF2}"/>
          </ac:spMkLst>
        </pc:spChg>
        <pc:spChg chg="del">
          <ac:chgData name="Dr. Peeta Basa Pati" userId="d5d7df4c-1c7c-46ba-b2e6-049fb9603be3" providerId="ADAL" clId="{C3319E7C-4216-4191-8DA2-2BDDE70CE815}" dt="2021-07-12T10:10:51.302" v="912" actId="478"/>
          <ac:spMkLst>
            <pc:docMk/>
            <pc:sldMk cId="2685891310" sldId="804"/>
            <ac:spMk id="26" creationId="{EC5B057C-E723-47D1-B239-9724A66660F1}"/>
          </ac:spMkLst>
        </pc:spChg>
        <pc:spChg chg="add mod">
          <ac:chgData name="Dr. Peeta Basa Pati" userId="d5d7df4c-1c7c-46ba-b2e6-049fb9603be3" providerId="ADAL" clId="{C3319E7C-4216-4191-8DA2-2BDDE70CE815}" dt="2021-07-13T05:16:45.592" v="1272" actId="164"/>
          <ac:spMkLst>
            <pc:docMk/>
            <pc:sldMk cId="2685891310" sldId="804"/>
            <ac:spMk id="27" creationId="{F2AFBC56-11C9-495B-A1CF-DF83B596D2A0}"/>
          </ac:spMkLst>
        </pc:spChg>
        <pc:spChg chg="del">
          <ac:chgData name="Dr. Peeta Basa Pati" userId="d5d7df4c-1c7c-46ba-b2e6-049fb9603be3" providerId="ADAL" clId="{C3319E7C-4216-4191-8DA2-2BDDE70CE815}" dt="2021-07-12T10:10:51.302" v="912" actId="478"/>
          <ac:spMkLst>
            <pc:docMk/>
            <pc:sldMk cId="2685891310" sldId="804"/>
            <ac:spMk id="30" creationId="{DA1FB56C-3077-4C56-9E32-0AF571CEB18B}"/>
          </ac:spMkLst>
        </pc:spChg>
        <pc:spChg chg="del">
          <ac:chgData name="Dr. Peeta Basa Pati" userId="d5d7df4c-1c7c-46ba-b2e6-049fb9603be3" providerId="ADAL" clId="{C3319E7C-4216-4191-8DA2-2BDDE70CE815}" dt="2021-07-12T10:10:51.302" v="912" actId="478"/>
          <ac:spMkLst>
            <pc:docMk/>
            <pc:sldMk cId="2685891310" sldId="804"/>
            <ac:spMk id="32" creationId="{D578135B-DFA3-4D69-B9E3-0232C4A2F215}"/>
          </ac:spMkLst>
        </pc:spChg>
        <pc:spChg chg="del">
          <ac:chgData name="Dr. Peeta Basa Pati" userId="d5d7df4c-1c7c-46ba-b2e6-049fb9603be3" providerId="ADAL" clId="{C3319E7C-4216-4191-8DA2-2BDDE70CE815}" dt="2021-07-12T10:10:51.302" v="912" actId="478"/>
          <ac:spMkLst>
            <pc:docMk/>
            <pc:sldMk cId="2685891310" sldId="804"/>
            <ac:spMk id="34" creationId="{FB74CEA7-BD62-42B9-BF8E-0B7ED12F2084}"/>
          </ac:spMkLst>
        </pc:spChg>
        <pc:spChg chg="del">
          <ac:chgData name="Dr. Peeta Basa Pati" userId="d5d7df4c-1c7c-46ba-b2e6-049fb9603be3" providerId="ADAL" clId="{C3319E7C-4216-4191-8DA2-2BDDE70CE815}" dt="2021-07-12T10:10:51.302" v="912" actId="478"/>
          <ac:spMkLst>
            <pc:docMk/>
            <pc:sldMk cId="2685891310" sldId="804"/>
            <ac:spMk id="35" creationId="{B11EF348-B54A-432D-81CB-BFB1B703529C}"/>
          </ac:spMkLst>
        </pc:spChg>
        <pc:spChg chg="del">
          <ac:chgData name="Dr. Peeta Basa Pati" userId="d5d7df4c-1c7c-46ba-b2e6-049fb9603be3" providerId="ADAL" clId="{C3319E7C-4216-4191-8DA2-2BDDE70CE815}" dt="2021-07-12T10:10:51.302" v="912" actId="478"/>
          <ac:spMkLst>
            <pc:docMk/>
            <pc:sldMk cId="2685891310" sldId="804"/>
            <ac:spMk id="37" creationId="{93A2AEB5-3412-4414-8446-3939FF1E3341}"/>
          </ac:spMkLst>
        </pc:spChg>
        <pc:grpChg chg="add mod">
          <ac:chgData name="Dr. Peeta Basa Pati" userId="d5d7df4c-1c7c-46ba-b2e6-049fb9603be3" providerId="ADAL" clId="{C3319E7C-4216-4191-8DA2-2BDDE70CE815}" dt="2021-07-13T05:16:50.634" v="1293" actId="1038"/>
          <ac:grpSpMkLst>
            <pc:docMk/>
            <pc:sldMk cId="2685891310" sldId="804"/>
            <ac:grpSpMk id="2" creationId="{922E0998-6E81-4DED-A533-979DC70F8F03}"/>
          </ac:grpSpMkLst>
        </pc:grpChg>
        <pc:picChg chg="add mod">
          <ac:chgData name="Dr. Peeta Basa Pati" userId="d5d7df4c-1c7c-46ba-b2e6-049fb9603be3" providerId="ADAL" clId="{C3319E7C-4216-4191-8DA2-2BDDE70CE815}" dt="2021-07-13T05:16:45.592" v="1272" actId="164"/>
          <ac:picMkLst>
            <pc:docMk/>
            <pc:sldMk cId="2685891310" sldId="804"/>
            <ac:picMk id="6" creationId="{1C3C8006-AE5F-4FF0-B658-CBA01D19F910}"/>
          </ac:picMkLst>
        </pc:picChg>
        <pc:picChg chg="del">
          <ac:chgData name="Dr. Peeta Basa Pati" userId="d5d7df4c-1c7c-46ba-b2e6-049fb9603be3" providerId="ADAL" clId="{C3319E7C-4216-4191-8DA2-2BDDE70CE815}" dt="2021-07-12T10:10:53.840" v="913" actId="478"/>
          <ac:picMkLst>
            <pc:docMk/>
            <pc:sldMk cId="2685891310" sldId="804"/>
            <ac:picMk id="19" creationId="{5C916D8F-230B-43E2-B40F-B9320616AA3C}"/>
          </ac:picMkLst>
        </pc:picChg>
        <pc:cxnChg chg="del">
          <ac:chgData name="Dr. Peeta Basa Pati" userId="d5d7df4c-1c7c-46ba-b2e6-049fb9603be3" providerId="ADAL" clId="{C3319E7C-4216-4191-8DA2-2BDDE70CE815}" dt="2021-07-12T10:10:51.302" v="912" actId="478"/>
          <ac:cxnSpMkLst>
            <pc:docMk/>
            <pc:sldMk cId="2685891310" sldId="804"/>
            <ac:cxnSpMk id="13" creationId="{9D0660E4-CD64-454F-824D-07BBE4788510}"/>
          </ac:cxnSpMkLst>
        </pc:cxnChg>
        <pc:cxnChg chg="add mod">
          <ac:chgData name="Dr. Peeta Basa Pati" userId="d5d7df4c-1c7c-46ba-b2e6-049fb9603be3" providerId="ADAL" clId="{C3319E7C-4216-4191-8DA2-2BDDE70CE815}" dt="2021-07-13T05:16:45.592" v="1272" actId="164"/>
          <ac:cxnSpMkLst>
            <pc:docMk/>
            <pc:sldMk cId="2685891310" sldId="804"/>
            <ac:cxnSpMk id="14" creationId="{891E6AC3-C84F-4834-8C85-66E9C45B7E8C}"/>
          </ac:cxnSpMkLst>
        </pc:cxnChg>
        <pc:cxnChg chg="del">
          <ac:chgData name="Dr. Peeta Basa Pati" userId="d5d7df4c-1c7c-46ba-b2e6-049fb9603be3" providerId="ADAL" clId="{C3319E7C-4216-4191-8DA2-2BDDE70CE815}" dt="2021-07-12T10:10:51.302" v="912" actId="478"/>
          <ac:cxnSpMkLst>
            <pc:docMk/>
            <pc:sldMk cId="2685891310" sldId="804"/>
            <ac:cxnSpMk id="28" creationId="{787A4A01-3D99-4F55-A559-24B722EBF612}"/>
          </ac:cxnSpMkLst>
        </pc:cxnChg>
        <pc:cxnChg chg="del">
          <ac:chgData name="Dr. Peeta Basa Pati" userId="d5d7df4c-1c7c-46ba-b2e6-049fb9603be3" providerId="ADAL" clId="{C3319E7C-4216-4191-8DA2-2BDDE70CE815}" dt="2021-07-12T10:10:51.302" v="912" actId="478"/>
          <ac:cxnSpMkLst>
            <pc:docMk/>
            <pc:sldMk cId="2685891310" sldId="804"/>
            <ac:cxnSpMk id="31" creationId="{A48CEBA5-A127-4209-9626-360281C6B2EA}"/>
          </ac:cxnSpMkLst>
        </pc:cxnChg>
        <pc:cxnChg chg="del">
          <ac:chgData name="Dr. Peeta Basa Pati" userId="d5d7df4c-1c7c-46ba-b2e6-049fb9603be3" providerId="ADAL" clId="{C3319E7C-4216-4191-8DA2-2BDDE70CE815}" dt="2021-07-12T10:10:51.302" v="912" actId="478"/>
          <ac:cxnSpMkLst>
            <pc:docMk/>
            <pc:sldMk cId="2685891310" sldId="804"/>
            <ac:cxnSpMk id="33" creationId="{407B4002-4B33-47ED-BABC-B58AF68A1DD0}"/>
          </ac:cxnSpMkLst>
        </pc:cxnChg>
        <pc:cxnChg chg="del">
          <ac:chgData name="Dr. Peeta Basa Pati" userId="d5d7df4c-1c7c-46ba-b2e6-049fb9603be3" providerId="ADAL" clId="{C3319E7C-4216-4191-8DA2-2BDDE70CE815}" dt="2021-07-12T10:10:51.302" v="912" actId="478"/>
          <ac:cxnSpMkLst>
            <pc:docMk/>
            <pc:sldMk cId="2685891310" sldId="804"/>
            <ac:cxnSpMk id="36" creationId="{C53AD88E-78BC-4EB8-9036-170EB9D1E5A3}"/>
          </ac:cxnSpMkLst>
        </pc:cxnChg>
      </pc:sldChg>
      <pc:sldChg chg="del">
        <pc:chgData name="Dr. Peeta Basa Pati" userId="d5d7df4c-1c7c-46ba-b2e6-049fb9603be3" providerId="ADAL" clId="{C3319E7C-4216-4191-8DA2-2BDDE70CE815}" dt="2021-07-12T09:28:24.936" v="96" actId="47"/>
        <pc:sldMkLst>
          <pc:docMk/>
          <pc:sldMk cId="1562627111" sldId="805"/>
        </pc:sldMkLst>
      </pc:sldChg>
      <pc:sldChg chg="addSp delSp modSp add mod">
        <pc:chgData name="Dr. Peeta Basa Pati" userId="d5d7df4c-1c7c-46ba-b2e6-049fb9603be3" providerId="ADAL" clId="{C3319E7C-4216-4191-8DA2-2BDDE70CE815}" dt="2021-07-13T06:30:29.332" v="2341" actId="20577"/>
        <pc:sldMkLst>
          <pc:docMk/>
          <pc:sldMk cId="3739152446" sldId="805"/>
        </pc:sldMkLst>
        <pc:spChg chg="add del mod">
          <ac:chgData name="Dr. Peeta Basa Pati" userId="d5d7df4c-1c7c-46ba-b2e6-049fb9603be3" providerId="ADAL" clId="{C3319E7C-4216-4191-8DA2-2BDDE70CE815}" dt="2021-07-13T05:20:53.205" v="1314" actId="478"/>
          <ac:spMkLst>
            <pc:docMk/>
            <pc:sldMk cId="3739152446" sldId="805"/>
            <ac:spMk id="2" creationId="{657D6954-5330-4AB6-BD90-1760091E1BD2}"/>
          </ac:spMkLst>
        </pc:spChg>
        <pc:spChg chg="mod">
          <ac:chgData name="Dr. Peeta Basa Pati" userId="d5d7df4c-1c7c-46ba-b2e6-049fb9603be3" providerId="ADAL" clId="{C3319E7C-4216-4191-8DA2-2BDDE70CE815}" dt="2021-07-13T05:17:58.431" v="1311" actId="20577"/>
          <ac:spMkLst>
            <pc:docMk/>
            <pc:sldMk cId="3739152446" sldId="805"/>
            <ac:spMk id="3" creationId="{7789A6B5-C0F5-5944-9623-D5C1946E11C8}"/>
          </ac:spMkLst>
        </pc:spChg>
        <pc:spChg chg="add mod">
          <ac:chgData name="Dr. Peeta Basa Pati" userId="d5d7df4c-1c7c-46ba-b2e6-049fb9603be3" providerId="ADAL" clId="{C3319E7C-4216-4191-8DA2-2BDDE70CE815}" dt="2021-07-13T05:36:17.022" v="1430" actId="1076"/>
          <ac:spMkLst>
            <pc:docMk/>
            <pc:sldMk cId="3739152446" sldId="805"/>
            <ac:spMk id="5" creationId="{4D27B3E7-983D-4592-A16E-CC7522AF0060}"/>
          </ac:spMkLst>
        </pc:spChg>
        <pc:spChg chg="add del mod">
          <ac:chgData name="Dr. Peeta Basa Pati" userId="d5d7df4c-1c7c-46ba-b2e6-049fb9603be3" providerId="ADAL" clId="{C3319E7C-4216-4191-8DA2-2BDDE70CE815}" dt="2021-07-13T05:27:25.308" v="1358" actId="478"/>
          <ac:spMkLst>
            <pc:docMk/>
            <pc:sldMk cId="3739152446" sldId="805"/>
            <ac:spMk id="8" creationId="{9B7E354A-ED6F-400F-B823-8A957CA45A73}"/>
          </ac:spMkLst>
        </pc:spChg>
        <pc:spChg chg="add mod">
          <ac:chgData name="Dr. Peeta Basa Pati" userId="d5d7df4c-1c7c-46ba-b2e6-049fb9603be3" providerId="ADAL" clId="{C3319E7C-4216-4191-8DA2-2BDDE70CE815}" dt="2021-07-13T05:35:59.317" v="1427" actId="164"/>
          <ac:spMkLst>
            <pc:docMk/>
            <pc:sldMk cId="3739152446" sldId="805"/>
            <ac:spMk id="9" creationId="{EF261B60-DC82-4A38-B57B-E48DFB4BA4B3}"/>
          </ac:spMkLst>
        </pc:spChg>
        <pc:spChg chg="add mod">
          <ac:chgData name="Dr. Peeta Basa Pati" userId="d5d7df4c-1c7c-46ba-b2e6-049fb9603be3" providerId="ADAL" clId="{C3319E7C-4216-4191-8DA2-2BDDE70CE815}" dt="2021-07-13T05:35:59.317" v="1427" actId="164"/>
          <ac:spMkLst>
            <pc:docMk/>
            <pc:sldMk cId="3739152446" sldId="805"/>
            <ac:spMk id="10" creationId="{7ADC3C77-35D6-4DAA-ADB9-14F28E0EFA86}"/>
          </ac:spMkLst>
        </pc:spChg>
        <pc:spChg chg="add del">
          <ac:chgData name="Dr. Peeta Basa Pati" userId="d5d7df4c-1c7c-46ba-b2e6-049fb9603be3" providerId="ADAL" clId="{C3319E7C-4216-4191-8DA2-2BDDE70CE815}" dt="2021-07-13T05:31:08.715" v="1390" actId="11529"/>
          <ac:spMkLst>
            <pc:docMk/>
            <pc:sldMk cId="3739152446" sldId="805"/>
            <ac:spMk id="11" creationId="{B1E365B8-4DEF-4A33-B9A1-E5FF39842A69}"/>
          </ac:spMkLst>
        </pc:spChg>
        <pc:spChg chg="add mod">
          <ac:chgData name="Dr. Peeta Basa Pati" userId="d5d7df4c-1c7c-46ba-b2e6-049fb9603be3" providerId="ADAL" clId="{C3319E7C-4216-4191-8DA2-2BDDE70CE815}" dt="2021-07-13T05:35:59.317" v="1427" actId="164"/>
          <ac:spMkLst>
            <pc:docMk/>
            <pc:sldMk cId="3739152446" sldId="805"/>
            <ac:spMk id="12" creationId="{91E8EFC2-1EC3-4929-A415-5B5ED0AC6A70}"/>
          </ac:spMkLst>
        </pc:spChg>
        <pc:spChg chg="add mod">
          <ac:chgData name="Dr. Peeta Basa Pati" userId="d5d7df4c-1c7c-46ba-b2e6-049fb9603be3" providerId="ADAL" clId="{C3319E7C-4216-4191-8DA2-2BDDE70CE815}" dt="2021-07-13T05:35:59.317" v="1427" actId="164"/>
          <ac:spMkLst>
            <pc:docMk/>
            <pc:sldMk cId="3739152446" sldId="805"/>
            <ac:spMk id="13" creationId="{0E6D7E83-AAA1-46BB-979E-FE270CE2D715}"/>
          </ac:spMkLst>
        </pc:spChg>
        <pc:spChg chg="add mod">
          <ac:chgData name="Dr. Peeta Basa Pati" userId="d5d7df4c-1c7c-46ba-b2e6-049fb9603be3" providerId="ADAL" clId="{C3319E7C-4216-4191-8DA2-2BDDE70CE815}" dt="2021-07-13T05:35:59.317" v="1427" actId="164"/>
          <ac:spMkLst>
            <pc:docMk/>
            <pc:sldMk cId="3739152446" sldId="805"/>
            <ac:spMk id="14" creationId="{F3FCB564-D10D-4E8B-AA09-1A96F7A3C87D}"/>
          </ac:spMkLst>
        </pc:spChg>
        <pc:spChg chg="add mod">
          <ac:chgData name="Dr. Peeta Basa Pati" userId="d5d7df4c-1c7c-46ba-b2e6-049fb9603be3" providerId="ADAL" clId="{C3319E7C-4216-4191-8DA2-2BDDE70CE815}" dt="2021-07-13T05:35:59.317" v="1427" actId="164"/>
          <ac:spMkLst>
            <pc:docMk/>
            <pc:sldMk cId="3739152446" sldId="805"/>
            <ac:spMk id="15" creationId="{34D13435-F359-438E-9F6E-4FC658E951A9}"/>
          </ac:spMkLst>
        </pc:spChg>
        <pc:spChg chg="add mod">
          <ac:chgData name="Dr. Peeta Basa Pati" userId="d5d7df4c-1c7c-46ba-b2e6-049fb9603be3" providerId="ADAL" clId="{C3319E7C-4216-4191-8DA2-2BDDE70CE815}" dt="2021-07-13T05:35:59.317" v="1427" actId="164"/>
          <ac:spMkLst>
            <pc:docMk/>
            <pc:sldMk cId="3739152446" sldId="805"/>
            <ac:spMk id="16" creationId="{C5FB5097-F519-45A3-824B-6CA7F093BDD7}"/>
          </ac:spMkLst>
        </pc:spChg>
        <pc:spChg chg="add mod">
          <ac:chgData name="Dr. Peeta Basa Pati" userId="d5d7df4c-1c7c-46ba-b2e6-049fb9603be3" providerId="ADAL" clId="{C3319E7C-4216-4191-8DA2-2BDDE70CE815}" dt="2021-07-13T05:35:59.317" v="1427" actId="164"/>
          <ac:spMkLst>
            <pc:docMk/>
            <pc:sldMk cId="3739152446" sldId="805"/>
            <ac:spMk id="17" creationId="{6391520C-A498-4BEB-96B4-E3330D526040}"/>
          </ac:spMkLst>
        </pc:spChg>
        <pc:spChg chg="add mod">
          <ac:chgData name="Dr. Peeta Basa Pati" userId="d5d7df4c-1c7c-46ba-b2e6-049fb9603be3" providerId="ADAL" clId="{C3319E7C-4216-4191-8DA2-2BDDE70CE815}" dt="2021-07-13T05:38:14.284" v="1441" actId="1076"/>
          <ac:spMkLst>
            <pc:docMk/>
            <pc:sldMk cId="3739152446" sldId="805"/>
            <ac:spMk id="19" creationId="{28FE9D87-1DEC-42D3-85FB-793CF2815834}"/>
          </ac:spMkLst>
        </pc:spChg>
        <pc:spChg chg="add mod">
          <ac:chgData name="Dr. Peeta Basa Pati" userId="d5d7df4c-1c7c-46ba-b2e6-049fb9603be3" providerId="ADAL" clId="{C3319E7C-4216-4191-8DA2-2BDDE70CE815}" dt="2021-07-13T05:38:07.343" v="1440" actId="1076"/>
          <ac:spMkLst>
            <pc:docMk/>
            <pc:sldMk cId="3739152446" sldId="805"/>
            <ac:spMk id="20" creationId="{18D0C997-E85F-4A75-A082-BD2E8201E81D}"/>
          </ac:spMkLst>
        </pc:spChg>
        <pc:spChg chg="add mod">
          <ac:chgData name="Dr. Peeta Basa Pati" userId="d5d7df4c-1c7c-46ba-b2e6-049fb9603be3" providerId="ADAL" clId="{C3319E7C-4216-4191-8DA2-2BDDE70CE815}" dt="2021-07-13T05:37:57.292" v="1439" actId="20577"/>
          <ac:spMkLst>
            <pc:docMk/>
            <pc:sldMk cId="3739152446" sldId="805"/>
            <ac:spMk id="21" creationId="{7A741F4F-6615-44F7-8E2D-46F6036411F3}"/>
          </ac:spMkLst>
        </pc:spChg>
        <pc:spChg chg="add mod">
          <ac:chgData name="Dr. Peeta Basa Pati" userId="d5d7df4c-1c7c-46ba-b2e6-049fb9603be3" providerId="ADAL" clId="{C3319E7C-4216-4191-8DA2-2BDDE70CE815}" dt="2021-07-13T06:23:33.246" v="2224" actId="20577"/>
          <ac:spMkLst>
            <pc:docMk/>
            <pc:sldMk cId="3739152446" sldId="805"/>
            <ac:spMk id="24" creationId="{ACD48ADE-54C2-44F6-94D9-54370417BE2B}"/>
          </ac:spMkLst>
        </pc:spChg>
        <pc:spChg chg="add mod">
          <ac:chgData name="Dr. Peeta Basa Pati" userId="d5d7df4c-1c7c-46ba-b2e6-049fb9603be3" providerId="ADAL" clId="{C3319E7C-4216-4191-8DA2-2BDDE70CE815}" dt="2021-07-13T06:30:14.824" v="2338" actId="1076"/>
          <ac:spMkLst>
            <pc:docMk/>
            <pc:sldMk cId="3739152446" sldId="805"/>
            <ac:spMk id="25" creationId="{3E194A36-0B69-4A70-9CB2-8B4420FC6492}"/>
          </ac:spMkLst>
        </pc:spChg>
        <pc:spChg chg="add mod">
          <ac:chgData name="Dr. Peeta Basa Pati" userId="d5d7df4c-1c7c-46ba-b2e6-049fb9603be3" providerId="ADAL" clId="{C3319E7C-4216-4191-8DA2-2BDDE70CE815}" dt="2021-07-13T06:30:29.332" v="2341" actId="20577"/>
          <ac:spMkLst>
            <pc:docMk/>
            <pc:sldMk cId="3739152446" sldId="805"/>
            <ac:spMk id="26" creationId="{9D03CA54-BAB1-4429-961D-A2B4F43C9A67}"/>
          </ac:spMkLst>
        </pc:spChg>
        <pc:grpChg chg="add mod">
          <ac:chgData name="Dr. Peeta Basa Pati" userId="d5d7df4c-1c7c-46ba-b2e6-049fb9603be3" providerId="ADAL" clId="{C3319E7C-4216-4191-8DA2-2BDDE70CE815}" dt="2021-07-13T05:36:05.253" v="1428" actId="1076"/>
          <ac:grpSpMkLst>
            <pc:docMk/>
            <pc:sldMk cId="3739152446" sldId="805"/>
            <ac:grpSpMk id="18" creationId="{47FA97D4-96AB-43EB-8778-DAC14E47F7EF}"/>
          </ac:grpSpMkLst>
        </pc:grpChg>
        <pc:picChg chg="add mod">
          <ac:chgData name="Dr. Peeta Basa Pati" userId="d5d7df4c-1c7c-46ba-b2e6-049fb9603be3" providerId="ADAL" clId="{C3319E7C-4216-4191-8DA2-2BDDE70CE815}" dt="2021-07-13T05:36:12.842" v="1429" actId="1076"/>
          <ac:picMkLst>
            <pc:docMk/>
            <pc:sldMk cId="3739152446" sldId="805"/>
            <ac:picMk id="7" creationId="{EF18B82D-5B3A-41B9-BD8A-866AE7D57B88}"/>
          </ac:picMkLst>
        </pc:picChg>
        <pc:picChg chg="add mod">
          <ac:chgData name="Dr. Peeta Basa Pati" userId="d5d7df4c-1c7c-46ba-b2e6-049fb9603be3" providerId="ADAL" clId="{C3319E7C-4216-4191-8DA2-2BDDE70CE815}" dt="2021-07-13T06:29:41.898" v="2336" actId="1035"/>
          <ac:picMkLst>
            <pc:docMk/>
            <pc:sldMk cId="3739152446" sldId="805"/>
            <ac:picMk id="23" creationId="{EEF49482-E521-4646-9C2D-30B7A7FA762F}"/>
          </ac:picMkLst>
        </pc:picChg>
      </pc:sldChg>
      <pc:sldChg chg="addSp modSp add mod addCm delCm modNotesTx">
        <pc:chgData name="Dr. Peeta Basa Pati" userId="d5d7df4c-1c7c-46ba-b2e6-049fb9603be3" providerId="ADAL" clId="{C3319E7C-4216-4191-8DA2-2BDDE70CE815}" dt="2021-07-13T10:11:52.800" v="4397" actId="20577"/>
        <pc:sldMkLst>
          <pc:docMk/>
          <pc:sldMk cId="1100685133" sldId="806"/>
        </pc:sldMkLst>
        <pc:spChg chg="mod">
          <ac:chgData name="Dr. Peeta Basa Pati" userId="d5d7df4c-1c7c-46ba-b2e6-049fb9603be3" providerId="ADAL" clId="{C3319E7C-4216-4191-8DA2-2BDDE70CE815}" dt="2021-07-13T09:00:40.899" v="3714" actId="20577"/>
          <ac:spMkLst>
            <pc:docMk/>
            <pc:sldMk cId="1100685133" sldId="806"/>
            <ac:spMk id="3" creationId="{7789A6B5-C0F5-5944-9623-D5C1946E11C8}"/>
          </ac:spMkLst>
        </pc:spChg>
        <pc:spChg chg="add mod">
          <ac:chgData name="Dr. Peeta Basa Pati" userId="d5d7df4c-1c7c-46ba-b2e6-049fb9603be3" providerId="ADAL" clId="{C3319E7C-4216-4191-8DA2-2BDDE70CE815}" dt="2021-07-13T09:06:33.263" v="3744" actId="20577"/>
          <ac:spMkLst>
            <pc:docMk/>
            <pc:sldMk cId="1100685133" sldId="806"/>
            <ac:spMk id="5" creationId="{54CBD94B-4ABC-4A0E-A45C-022EBFAB17E8}"/>
          </ac:spMkLst>
        </pc:spChg>
        <pc:spChg chg="add mod">
          <ac:chgData name="Dr. Peeta Basa Pati" userId="d5d7df4c-1c7c-46ba-b2e6-049fb9603be3" providerId="ADAL" clId="{C3319E7C-4216-4191-8DA2-2BDDE70CE815}" dt="2021-07-13T09:28:39.229" v="4066" actId="1076"/>
          <ac:spMkLst>
            <pc:docMk/>
            <pc:sldMk cId="1100685133" sldId="806"/>
            <ac:spMk id="10" creationId="{7B4F9473-E2AC-4423-BFCB-B6BDEAC8717E}"/>
          </ac:spMkLst>
        </pc:spChg>
        <pc:spChg chg="add mod">
          <ac:chgData name="Dr. Peeta Basa Pati" userId="d5d7df4c-1c7c-46ba-b2e6-049fb9603be3" providerId="ADAL" clId="{C3319E7C-4216-4191-8DA2-2BDDE70CE815}" dt="2021-07-13T09:29:35.218" v="4087" actId="1076"/>
          <ac:spMkLst>
            <pc:docMk/>
            <pc:sldMk cId="1100685133" sldId="806"/>
            <ac:spMk id="12" creationId="{A70BF761-806B-4960-BAB7-E281C279CC82}"/>
          </ac:spMkLst>
        </pc:spChg>
        <pc:spChg chg="add mod">
          <ac:chgData name="Dr. Peeta Basa Pati" userId="d5d7df4c-1c7c-46ba-b2e6-049fb9603be3" providerId="ADAL" clId="{C3319E7C-4216-4191-8DA2-2BDDE70CE815}" dt="2021-07-13T09:30:46.928" v="4093" actId="14100"/>
          <ac:spMkLst>
            <pc:docMk/>
            <pc:sldMk cId="1100685133" sldId="806"/>
            <ac:spMk id="13" creationId="{10452182-6342-4E49-BF73-AEA4A11FF0A3}"/>
          </ac:spMkLst>
        </pc:spChg>
        <pc:spChg chg="add mod">
          <ac:chgData name="Dr. Peeta Basa Pati" userId="d5d7df4c-1c7c-46ba-b2e6-049fb9603be3" providerId="ADAL" clId="{C3319E7C-4216-4191-8DA2-2BDDE70CE815}" dt="2021-07-13T09:29:20.277" v="4085" actId="20577"/>
          <ac:spMkLst>
            <pc:docMk/>
            <pc:sldMk cId="1100685133" sldId="806"/>
            <ac:spMk id="14" creationId="{31989AFB-8FDC-43DD-B958-95E5024BAB17}"/>
          </ac:spMkLst>
        </pc:spChg>
        <pc:spChg chg="add mod">
          <ac:chgData name="Dr. Peeta Basa Pati" userId="d5d7df4c-1c7c-46ba-b2e6-049fb9603be3" providerId="ADAL" clId="{C3319E7C-4216-4191-8DA2-2BDDE70CE815}" dt="2021-07-13T10:11:49.139" v="4396" actId="20577"/>
          <ac:spMkLst>
            <pc:docMk/>
            <pc:sldMk cId="1100685133" sldId="806"/>
            <ac:spMk id="24" creationId="{E8A15CA1-A73D-40BD-BB5E-0B7313A5FA1D}"/>
          </ac:spMkLst>
        </pc:spChg>
        <pc:spChg chg="add mod">
          <ac:chgData name="Dr. Peeta Basa Pati" userId="d5d7df4c-1c7c-46ba-b2e6-049fb9603be3" providerId="ADAL" clId="{C3319E7C-4216-4191-8DA2-2BDDE70CE815}" dt="2021-07-13T10:11:52.800" v="4397" actId="20577"/>
          <ac:spMkLst>
            <pc:docMk/>
            <pc:sldMk cId="1100685133" sldId="806"/>
            <ac:spMk id="25" creationId="{0A7E8EA3-1CA6-4BD6-AE8E-AC0A93ACB75F}"/>
          </ac:spMkLst>
        </pc:spChg>
        <pc:spChg chg="add mod">
          <ac:chgData name="Dr. Peeta Basa Pati" userId="d5d7df4c-1c7c-46ba-b2e6-049fb9603be3" providerId="ADAL" clId="{C3319E7C-4216-4191-8DA2-2BDDE70CE815}" dt="2021-07-13T10:07:49.654" v="4327" actId="164"/>
          <ac:spMkLst>
            <pc:docMk/>
            <pc:sldMk cId="1100685133" sldId="806"/>
            <ac:spMk id="26" creationId="{DA55F191-2FD4-40EC-BA3D-F4B62345514B}"/>
          </ac:spMkLst>
        </pc:spChg>
        <pc:spChg chg="add mod">
          <ac:chgData name="Dr. Peeta Basa Pati" userId="d5d7df4c-1c7c-46ba-b2e6-049fb9603be3" providerId="ADAL" clId="{C3319E7C-4216-4191-8DA2-2BDDE70CE815}" dt="2021-07-13T10:07:49.654" v="4327" actId="164"/>
          <ac:spMkLst>
            <pc:docMk/>
            <pc:sldMk cId="1100685133" sldId="806"/>
            <ac:spMk id="27" creationId="{B551571D-EA20-40F4-9223-059761ADE08E}"/>
          </ac:spMkLst>
        </pc:spChg>
        <pc:grpChg chg="add mod">
          <ac:chgData name="Dr. Peeta Basa Pati" userId="d5d7df4c-1c7c-46ba-b2e6-049fb9603be3" providerId="ADAL" clId="{C3319E7C-4216-4191-8DA2-2BDDE70CE815}" dt="2021-07-13T10:07:49.654" v="4327" actId="164"/>
          <ac:grpSpMkLst>
            <pc:docMk/>
            <pc:sldMk cId="1100685133" sldId="806"/>
            <ac:grpSpMk id="28" creationId="{5E246234-9CBB-4551-A94F-FB43FEBB094E}"/>
          </ac:grpSpMkLst>
        </pc:grpChg>
        <pc:cxnChg chg="add mod ord">
          <ac:chgData name="Dr. Peeta Basa Pati" userId="d5d7df4c-1c7c-46ba-b2e6-049fb9603be3" providerId="ADAL" clId="{C3319E7C-4216-4191-8DA2-2BDDE70CE815}" dt="2021-07-13T09:07:33.037" v="3749" actId="167"/>
          <ac:cxnSpMkLst>
            <pc:docMk/>
            <pc:sldMk cId="1100685133" sldId="806"/>
            <ac:cxnSpMk id="6" creationId="{79B6F459-3290-4159-9B39-FB1875B7A75E}"/>
          </ac:cxnSpMkLst>
        </pc:cxnChg>
        <pc:cxnChg chg="add mod">
          <ac:chgData name="Dr. Peeta Basa Pati" userId="d5d7df4c-1c7c-46ba-b2e6-049fb9603be3" providerId="ADAL" clId="{C3319E7C-4216-4191-8DA2-2BDDE70CE815}" dt="2021-07-13T09:07:47.276" v="3782" actId="1038"/>
          <ac:cxnSpMkLst>
            <pc:docMk/>
            <pc:sldMk cId="1100685133" sldId="806"/>
            <ac:cxnSpMk id="9" creationId="{5294B2A3-9E78-43F8-9D94-1501A87E76AE}"/>
          </ac:cxnSpMkLst>
        </pc:cxnChg>
        <pc:cxnChg chg="add mod">
          <ac:chgData name="Dr. Peeta Basa Pati" userId="d5d7df4c-1c7c-46ba-b2e6-049fb9603be3" providerId="ADAL" clId="{C3319E7C-4216-4191-8DA2-2BDDE70CE815}" dt="2021-07-13T10:07:49.654" v="4327" actId="164"/>
          <ac:cxnSpMkLst>
            <pc:docMk/>
            <pc:sldMk cId="1100685133" sldId="806"/>
            <ac:cxnSpMk id="16" creationId="{4B58C050-5A83-4F70-BC83-919720453B21}"/>
          </ac:cxnSpMkLst>
        </pc:cxnChg>
        <pc:cxnChg chg="add mod">
          <ac:chgData name="Dr. Peeta Basa Pati" userId="d5d7df4c-1c7c-46ba-b2e6-049fb9603be3" providerId="ADAL" clId="{C3319E7C-4216-4191-8DA2-2BDDE70CE815}" dt="2021-07-13T10:07:49.654" v="4327" actId="164"/>
          <ac:cxnSpMkLst>
            <pc:docMk/>
            <pc:sldMk cId="1100685133" sldId="806"/>
            <ac:cxnSpMk id="18" creationId="{CC9BEACE-3D50-40E3-AD81-BC0CB0A97FC5}"/>
          </ac:cxnSpMkLst>
        </pc:cxnChg>
        <pc:cxnChg chg="add mod">
          <ac:chgData name="Dr. Peeta Basa Pati" userId="d5d7df4c-1c7c-46ba-b2e6-049fb9603be3" providerId="ADAL" clId="{C3319E7C-4216-4191-8DA2-2BDDE70CE815}" dt="2021-07-13T10:07:49.654" v="4327" actId="164"/>
          <ac:cxnSpMkLst>
            <pc:docMk/>
            <pc:sldMk cId="1100685133" sldId="806"/>
            <ac:cxnSpMk id="20" creationId="{9CEE8570-B284-4111-89EA-8E5FA3B97C5E}"/>
          </ac:cxnSpMkLst>
        </pc:cxnChg>
        <pc:cxnChg chg="add mod">
          <ac:chgData name="Dr. Peeta Basa Pati" userId="d5d7df4c-1c7c-46ba-b2e6-049fb9603be3" providerId="ADAL" clId="{C3319E7C-4216-4191-8DA2-2BDDE70CE815}" dt="2021-07-13T10:07:49.654" v="4327" actId="164"/>
          <ac:cxnSpMkLst>
            <pc:docMk/>
            <pc:sldMk cId="1100685133" sldId="806"/>
            <ac:cxnSpMk id="21" creationId="{87A1642C-FA80-4626-A797-939D054C01A2}"/>
          </ac:cxnSpMkLst>
        </pc:cxnChg>
      </pc:sldChg>
      <pc:sldChg chg="addSp delSp modSp add mod">
        <pc:chgData name="Dr. Peeta Basa Pati" userId="d5d7df4c-1c7c-46ba-b2e6-049fb9603be3" providerId="ADAL" clId="{C3319E7C-4216-4191-8DA2-2BDDE70CE815}" dt="2021-07-13T06:03:47.412" v="1824"/>
        <pc:sldMkLst>
          <pc:docMk/>
          <pc:sldMk cId="1250132991" sldId="807"/>
        </pc:sldMkLst>
        <pc:spChg chg="mod">
          <ac:chgData name="Dr. Peeta Basa Pati" userId="d5d7df4c-1c7c-46ba-b2e6-049fb9603be3" providerId="ADAL" clId="{C3319E7C-4216-4191-8DA2-2BDDE70CE815}" dt="2021-07-13T05:58:48.555" v="1791" actId="6549"/>
          <ac:spMkLst>
            <pc:docMk/>
            <pc:sldMk cId="1250132991" sldId="807"/>
            <ac:spMk id="3" creationId="{7789A6B5-C0F5-5944-9623-D5C1946E11C8}"/>
          </ac:spMkLst>
        </pc:spChg>
        <pc:spChg chg="add mod">
          <ac:chgData name="Dr. Peeta Basa Pati" userId="d5d7df4c-1c7c-46ba-b2e6-049fb9603be3" providerId="ADAL" clId="{C3319E7C-4216-4191-8DA2-2BDDE70CE815}" dt="2021-07-13T05:51:12.865" v="1730" actId="1037"/>
          <ac:spMkLst>
            <pc:docMk/>
            <pc:sldMk cId="1250132991" sldId="807"/>
            <ac:spMk id="5" creationId="{E78AC7EA-A579-403C-92D5-52DEEDC686B7}"/>
          </ac:spMkLst>
        </pc:spChg>
        <pc:spChg chg="add mod">
          <ac:chgData name="Dr. Peeta Basa Pati" userId="d5d7df4c-1c7c-46ba-b2e6-049fb9603be3" providerId="ADAL" clId="{C3319E7C-4216-4191-8DA2-2BDDE70CE815}" dt="2021-07-13T05:51:12.865" v="1730" actId="1037"/>
          <ac:spMkLst>
            <pc:docMk/>
            <pc:sldMk cId="1250132991" sldId="807"/>
            <ac:spMk id="6" creationId="{28F9B500-D6EC-4F43-B14B-328798CC2498}"/>
          </ac:spMkLst>
        </pc:spChg>
        <pc:spChg chg="add mod">
          <ac:chgData name="Dr. Peeta Basa Pati" userId="d5d7df4c-1c7c-46ba-b2e6-049fb9603be3" providerId="ADAL" clId="{C3319E7C-4216-4191-8DA2-2BDDE70CE815}" dt="2021-07-13T05:51:12.865" v="1730" actId="1037"/>
          <ac:spMkLst>
            <pc:docMk/>
            <pc:sldMk cId="1250132991" sldId="807"/>
            <ac:spMk id="7" creationId="{761ECBAC-1670-4A8E-90DF-ED6220EA3890}"/>
          </ac:spMkLst>
        </pc:spChg>
        <pc:spChg chg="add mod">
          <ac:chgData name="Dr. Peeta Basa Pati" userId="d5d7df4c-1c7c-46ba-b2e6-049fb9603be3" providerId="ADAL" clId="{C3319E7C-4216-4191-8DA2-2BDDE70CE815}" dt="2021-07-13T06:03:47.412" v="1824"/>
          <ac:spMkLst>
            <pc:docMk/>
            <pc:sldMk cId="1250132991" sldId="807"/>
            <ac:spMk id="8" creationId="{EC32573B-27FC-4565-ABFA-F73AA8FB58C3}"/>
          </ac:spMkLst>
        </pc:spChg>
        <pc:spChg chg="add del mod">
          <ac:chgData name="Dr. Peeta Basa Pati" userId="d5d7df4c-1c7c-46ba-b2e6-049fb9603be3" providerId="ADAL" clId="{C3319E7C-4216-4191-8DA2-2BDDE70CE815}" dt="2021-07-13T05:58:54.524" v="1792" actId="478"/>
          <ac:spMkLst>
            <pc:docMk/>
            <pc:sldMk cId="1250132991" sldId="807"/>
            <ac:spMk id="9" creationId="{D8838E61-9DAC-440D-AD97-B7510EA70790}"/>
          </ac:spMkLst>
        </pc:spChg>
        <pc:spChg chg="add del mod">
          <ac:chgData name="Dr. Peeta Basa Pati" userId="d5d7df4c-1c7c-46ba-b2e6-049fb9603be3" providerId="ADAL" clId="{C3319E7C-4216-4191-8DA2-2BDDE70CE815}" dt="2021-07-13T05:59:01.356" v="1794" actId="478"/>
          <ac:spMkLst>
            <pc:docMk/>
            <pc:sldMk cId="1250132991" sldId="807"/>
            <ac:spMk id="11" creationId="{B66546E4-8851-47BA-A4AE-C9B14DE29910}"/>
          </ac:spMkLst>
        </pc:spChg>
        <pc:spChg chg="add del mod">
          <ac:chgData name="Dr. Peeta Basa Pati" userId="d5d7df4c-1c7c-46ba-b2e6-049fb9603be3" providerId="ADAL" clId="{C3319E7C-4216-4191-8DA2-2BDDE70CE815}" dt="2021-07-13T05:59:01.356" v="1794" actId="478"/>
          <ac:spMkLst>
            <pc:docMk/>
            <pc:sldMk cId="1250132991" sldId="807"/>
            <ac:spMk id="12" creationId="{298DD3FD-0BB8-4A5F-A160-DF492379E3C7}"/>
          </ac:spMkLst>
        </pc:spChg>
        <pc:spChg chg="add del mod">
          <ac:chgData name="Dr. Peeta Basa Pati" userId="d5d7df4c-1c7c-46ba-b2e6-049fb9603be3" providerId="ADAL" clId="{C3319E7C-4216-4191-8DA2-2BDDE70CE815}" dt="2021-07-13T05:59:01.356" v="1794" actId="478"/>
          <ac:spMkLst>
            <pc:docMk/>
            <pc:sldMk cId="1250132991" sldId="807"/>
            <ac:spMk id="13" creationId="{8B6C41D5-9D66-4545-8063-2218F4811F72}"/>
          </ac:spMkLst>
        </pc:spChg>
        <pc:spChg chg="add del mod">
          <ac:chgData name="Dr. Peeta Basa Pati" userId="d5d7df4c-1c7c-46ba-b2e6-049fb9603be3" providerId="ADAL" clId="{C3319E7C-4216-4191-8DA2-2BDDE70CE815}" dt="2021-07-13T05:59:01.356" v="1794" actId="478"/>
          <ac:spMkLst>
            <pc:docMk/>
            <pc:sldMk cId="1250132991" sldId="807"/>
            <ac:spMk id="14" creationId="{CCE3FE99-2DEE-486F-867D-2F0A45AF864F}"/>
          </ac:spMkLst>
        </pc:spChg>
        <pc:spChg chg="add del mod">
          <ac:chgData name="Dr. Peeta Basa Pati" userId="d5d7df4c-1c7c-46ba-b2e6-049fb9603be3" providerId="ADAL" clId="{C3319E7C-4216-4191-8DA2-2BDDE70CE815}" dt="2021-07-13T05:59:01.356" v="1794" actId="478"/>
          <ac:spMkLst>
            <pc:docMk/>
            <pc:sldMk cId="1250132991" sldId="807"/>
            <ac:spMk id="15" creationId="{963ABF81-9674-407E-B7E9-C150E63940E2}"/>
          </ac:spMkLst>
        </pc:spChg>
        <pc:spChg chg="add mod">
          <ac:chgData name="Dr. Peeta Basa Pati" userId="d5d7df4c-1c7c-46ba-b2e6-049fb9603be3" providerId="ADAL" clId="{C3319E7C-4216-4191-8DA2-2BDDE70CE815}" dt="2021-07-13T06:03:32.440" v="1817" actId="20577"/>
          <ac:spMkLst>
            <pc:docMk/>
            <pc:sldMk cId="1250132991" sldId="807"/>
            <ac:spMk id="16" creationId="{AEB65ED9-176C-4627-B793-85E464F791E9}"/>
          </ac:spMkLst>
        </pc:spChg>
        <pc:cxnChg chg="add del mod">
          <ac:chgData name="Dr. Peeta Basa Pati" userId="d5d7df4c-1c7c-46ba-b2e6-049fb9603be3" providerId="ADAL" clId="{C3319E7C-4216-4191-8DA2-2BDDE70CE815}" dt="2021-07-13T05:58:57.278" v="1793" actId="478"/>
          <ac:cxnSpMkLst>
            <pc:docMk/>
            <pc:sldMk cId="1250132991" sldId="807"/>
            <ac:cxnSpMk id="10" creationId="{07473584-6848-4D8F-91B5-9562CE01BD58}"/>
          </ac:cxnSpMkLst>
        </pc:cxnChg>
      </pc:sldChg>
      <pc:sldChg chg="addSp delSp modSp add mod">
        <pc:chgData name="Dr. Peeta Basa Pati" userId="d5d7df4c-1c7c-46ba-b2e6-049fb9603be3" providerId="ADAL" clId="{C3319E7C-4216-4191-8DA2-2BDDE70CE815}" dt="2021-07-13T06:20:33.783" v="2213" actId="1036"/>
        <pc:sldMkLst>
          <pc:docMk/>
          <pc:sldMk cId="1334368919" sldId="808"/>
        </pc:sldMkLst>
        <pc:spChg chg="add mod ord">
          <ac:chgData name="Dr. Peeta Basa Pati" userId="d5d7df4c-1c7c-46ba-b2e6-049fb9603be3" providerId="ADAL" clId="{C3319E7C-4216-4191-8DA2-2BDDE70CE815}" dt="2021-07-13T06:09:26.815" v="1904" actId="1076"/>
          <ac:spMkLst>
            <pc:docMk/>
            <pc:sldMk cId="1334368919" sldId="808"/>
            <ac:spMk id="2" creationId="{A174255E-909A-4E0C-9673-440D4426A1FA}"/>
          </ac:spMkLst>
        </pc:spChg>
        <pc:spChg chg="mod">
          <ac:chgData name="Dr. Peeta Basa Pati" userId="d5d7df4c-1c7c-46ba-b2e6-049fb9603be3" providerId="ADAL" clId="{C3319E7C-4216-4191-8DA2-2BDDE70CE815}" dt="2021-07-13T05:58:40.587" v="1790" actId="20577"/>
          <ac:spMkLst>
            <pc:docMk/>
            <pc:sldMk cId="1334368919" sldId="808"/>
            <ac:spMk id="3" creationId="{7789A6B5-C0F5-5944-9623-D5C1946E11C8}"/>
          </ac:spMkLst>
        </pc:spChg>
        <pc:spChg chg="del">
          <ac:chgData name="Dr. Peeta Basa Pati" userId="d5d7df4c-1c7c-46ba-b2e6-049fb9603be3" providerId="ADAL" clId="{C3319E7C-4216-4191-8DA2-2BDDE70CE815}" dt="2021-07-13T06:02:02.354" v="1804" actId="478"/>
          <ac:spMkLst>
            <pc:docMk/>
            <pc:sldMk cId="1334368919" sldId="808"/>
            <ac:spMk id="5" creationId="{E78AC7EA-A579-403C-92D5-52DEEDC686B7}"/>
          </ac:spMkLst>
        </pc:spChg>
        <pc:spChg chg="del">
          <ac:chgData name="Dr. Peeta Basa Pati" userId="d5d7df4c-1c7c-46ba-b2e6-049fb9603be3" providerId="ADAL" clId="{C3319E7C-4216-4191-8DA2-2BDDE70CE815}" dt="2021-07-13T06:02:09.828" v="1805" actId="478"/>
          <ac:spMkLst>
            <pc:docMk/>
            <pc:sldMk cId="1334368919" sldId="808"/>
            <ac:spMk id="6" creationId="{28F9B500-D6EC-4F43-B14B-328798CC2498}"/>
          </ac:spMkLst>
        </pc:spChg>
        <pc:spChg chg="del">
          <ac:chgData name="Dr. Peeta Basa Pati" userId="d5d7df4c-1c7c-46ba-b2e6-049fb9603be3" providerId="ADAL" clId="{C3319E7C-4216-4191-8DA2-2BDDE70CE815}" dt="2021-07-13T06:02:09.828" v="1805" actId="478"/>
          <ac:spMkLst>
            <pc:docMk/>
            <pc:sldMk cId="1334368919" sldId="808"/>
            <ac:spMk id="7" creationId="{761ECBAC-1670-4A8E-90DF-ED6220EA3890}"/>
          </ac:spMkLst>
        </pc:spChg>
        <pc:spChg chg="del">
          <ac:chgData name="Dr. Peeta Basa Pati" userId="d5d7df4c-1c7c-46ba-b2e6-049fb9603be3" providerId="ADAL" clId="{C3319E7C-4216-4191-8DA2-2BDDE70CE815}" dt="2021-07-13T06:02:09.828" v="1805" actId="478"/>
          <ac:spMkLst>
            <pc:docMk/>
            <pc:sldMk cId="1334368919" sldId="808"/>
            <ac:spMk id="8" creationId="{EC32573B-27FC-4565-ABFA-F73AA8FB58C3}"/>
          </ac:spMkLst>
        </pc:spChg>
        <pc:spChg chg="mod">
          <ac:chgData name="Dr. Peeta Basa Pati" userId="d5d7df4c-1c7c-46ba-b2e6-049fb9603be3" providerId="ADAL" clId="{C3319E7C-4216-4191-8DA2-2BDDE70CE815}" dt="2021-07-13T06:20:33.783" v="2213" actId="1036"/>
          <ac:spMkLst>
            <pc:docMk/>
            <pc:sldMk cId="1334368919" sldId="808"/>
            <ac:spMk id="9" creationId="{D8838E61-9DAC-440D-AD97-B7510EA70790}"/>
          </ac:spMkLst>
        </pc:spChg>
        <pc:spChg chg="mod">
          <ac:chgData name="Dr. Peeta Basa Pati" userId="d5d7df4c-1c7c-46ba-b2e6-049fb9603be3" providerId="ADAL" clId="{C3319E7C-4216-4191-8DA2-2BDDE70CE815}" dt="2021-07-13T06:02:35.947" v="1808" actId="1076"/>
          <ac:spMkLst>
            <pc:docMk/>
            <pc:sldMk cId="1334368919" sldId="808"/>
            <ac:spMk id="11" creationId="{B66546E4-8851-47BA-A4AE-C9B14DE29910}"/>
          </ac:spMkLst>
        </pc:spChg>
        <pc:spChg chg="mod">
          <ac:chgData name="Dr. Peeta Basa Pati" userId="d5d7df4c-1c7c-46ba-b2e6-049fb9603be3" providerId="ADAL" clId="{C3319E7C-4216-4191-8DA2-2BDDE70CE815}" dt="2021-07-13T06:02:35.947" v="1808" actId="1076"/>
          <ac:spMkLst>
            <pc:docMk/>
            <pc:sldMk cId="1334368919" sldId="808"/>
            <ac:spMk id="12" creationId="{298DD3FD-0BB8-4A5F-A160-DF492379E3C7}"/>
          </ac:spMkLst>
        </pc:spChg>
        <pc:spChg chg="mod">
          <ac:chgData name="Dr. Peeta Basa Pati" userId="d5d7df4c-1c7c-46ba-b2e6-049fb9603be3" providerId="ADAL" clId="{C3319E7C-4216-4191-8DA2-2BDDE70CE815}" dt="2021-07-13T06:09:17.121" v="1903" actId="1076"/>
          <ac:spMkLst>
            <pc:docMk/>
            <pc:sldMk cId="1334368919" sldId="808"/>
            <ac:spMk id="13" creationId="{8B6C41D5-9D66-4545-8063-2218F4811F72}"/>
          </ac:spMkLst>
        </pc:spChg>
        <pc:spChg chg="mod">
          <ac:chgData name="Dr. Peeta Basa Pati" userId="d5d7df4c-1c7c-46ba-b2e6-049fb9603be3" providerId="ADAL" clId="{C3319E7C-4216-4191-8DA2-2BDDE70CE815}" dt="2021-07-13T06:02:35.947" v="1808" actId="1076"/>
          <ac:spMkLst>
            <pc:docMk/>
            <pc:sldMk cId="1334368919" sldId="808"/>
            <ac:spMk id="14" creationId="{CCE3FE99-2DEE-486F-867D-2F0A45AF864F}"/>
          </ac:spMkLst>
        </pc:spChg>
        <pc:spChg chg="mod">
          <ac:chgData name="Dr. Peeta Basa Pati" userId="d5d7df4c-1c7c-46ba-b2e6-049fb9603be3" providerId="ADAL" clId="{C3319E7C-4216-4191-8DA2-2BDDE70CE815}" dt="2021-07-13T06:02:35.947" v="1808" actId="1076"/>
          <ac:spMkLst>
            <pc:docMk/>
            <pc:sldMk cId="1334368919" sldId="808"/>
            <ac:spMk id="15" creationId="{963ABF81-9674-407E-B7E9-C150E63940E2}"/>
          </ac:spMkLst>
        </pc:spChg>
        <pc:spChg chg="add del mod">
          <ac:chgData name="Dr. Peeta Basa Pati" userId="d5d7df4c-1c7c-46ba-b2e6-049fb9603be3" providerId="ADAL" clId="{C3319E7C-4216-4191-8DA2-2BDDE70CE815}" dt="2021-07-13T06:10:14.676" v="1914" actId="478"/>
          <ac:spMkLst>
            <pc:docMk/>
            <pc:sldMk cId="1334368919" sldId="808"/>
            <ac:spMk id="16" creationId="{AAFDE007-785C-4AD0-B9D5-E52714E7A563}"/>
          </ac:spMkLst>
        </pc:spChg>
        <pc:spChg chg="add mod">
          <ac:chgData name="Dr. Peeta Basa Pati" userId="d5d7df4c-1c7c-46ba-b2e6-049fb9603be3" providerId="ADAL" clId="{C3319E7C-4216-4191-8DA2-2BDDE70CE815}" dt="2021-07-13T06:11:18.664" v="1936" actId="1076"/>
          <ac:spMkLst>
            <pc:docMk/>
            <pc:sldMk cId="1334368919" sldId="808"/>
            <ac:spMk id="17" creationId="{B64E29D3-626D-487E-8AF0-AEE50B05222E}"/>
          </ac:spMkLst>
        </pc:spChg>
        <pc:spChg chg="add mod">
          <ac:chgData name="Dr. Peeta Basa Pati" userId="d5d7df4c-1c7c-46ba-b2e6-049fb9603be3" providerId="ADAL" clId="{C3319E7C-4216-4191-8DA2-2BDDE70CE815}" dt="2021-07-13T06:11:15.271" v="1935" actId="1076"/>
          <ac:spMkLst>
            <pc:docMk/>
            <pc:sldMk cId="1334368919" sldId="808"/>
            <ac:spMk id="18" creationId="{62BE0AA7-747F-44B6-A3FB-C3BD3B24A9FC}"/>
          </ac:spMkLst>
        </pc:spChg>
        <pc:spChg chg="add mod">
          <ac:chgData name="Dr. Peeta Basa Pati" userId="d5d7df4c-1c7c-46ba-b2e6-049fb9603be3" providerId="ADAL" clId="{C3319E7C-4216-4191-8DA2-2BDDE70CE815}" dt="2021-07-13T06:12:36.915" v="1948" actId="14100"/>
          <ac:spMkLst>
            <pc:docMk/>
            <pc:sldMk cId="1334368919" sldId="808"/>
            <ac:spMk id="24" creationId="{21F69E01-6C77-4EB8-B5F9-DBD6D7B6FADD}"/>
          </ac:spMkLst>
        </pc:spChg>
        <pc:cxnChg chg="del">
          <ac:chgData name="Dr. Peeta Basa Pati" userId="d5d7df4c-1c7c-46ba-b2e6-049fb9603be3" providerId="ADAL" clId="{C3319E7C-4216-4191-8DA2-2BDDE70CE815}" dt="2021-07-13T06:02:12.767" v="1806" actId="478"/>
          <ac:cxnSpMkLst>
            <pc:docMk/>
            <pc:sldMk cId="1334368919" sldId="808"/>
            <ac:cxnSpMk id="10" creationId="{07473584-6848-4D8F-91B5-9562CE01BD58}"/>
          </ac:cxnSpMkLst>
        </pc:cxnChg>
        <pc:cxnChg chg="add mod">
          <ac:chgData name="Dr. Peeta Basa Pati" userId="d5d7df4c-1c7c-46ba-b2e6-049fb9603be3" providerId="ADAL" clId="{C3319E7C-4216-4191-8DA2-2BDDE70CE815}" dt="2021-07-13T06:11:52.077" v="1939" actId="108"/>
          <ac:cxnSpMkLst>
            <pc:docMk/>
            <pc:sldMk cId="1334368919" sldId="808"/>
            <ac:cxnSpMk id="20" creationId="{FF4F2E77-BD70-4428-89AE-D03C6E55848B}"/>
          </ac:cxnSpMkLst>
        </pc:cxnChg>
        <pc:cxnChg chg="add mod">
          <ac:chgData name="Dr. Peeta Basa Pati" userId="d5d7df4c-1c7c-46ba-b2e6-049fb9603be3" providerId="ADAL" clId="{C3319E7C-4216-4191-8DA2-2BDDE70CE815}" dt="2021-07-13T06:11:44.519" v="1938" actId="692"/>
          <ac:cxnSpMkLst>
            <pc:docMk/>
            <pc:sldMk cId="1334368919" sldId="808"/>
            <ac:cxnSpMk id="23" creationId="{0A88F6FB-387F-483C-9770-EB8098122313}"/>
          </ac:cxnSpMkLst>
        </pc:cxnChg>
      </pc:sldChg>
      <pc:sldChg chg="modSp add mod">
        <pc:chgData name="Dr. Peeta Basa Pati" userId="d5d7df4c-1c7c-46ba-b2e6-049fb9603be3" providerId="ADAL" clId="{C3319E7C-4216-4191-8DA2-2BDDE70CE815}" dt="2021-07-13T06:34:20.168" v="2442" actId="20577"/>
        <pc:sldMkLst>
          <pc:docMk/>
          <pc:sldMk cId="1657836619" sldId="809"/>
        </pc:sldMkLst>
        <pc:spChg chg="mod">
          <ac:chgData name="Dr. Peeta Basa Pati" userId="d5d7df4c-1c7c-46ba-b2e6-049fb9603be3" providerId="ADAL" clId="{C3319E7C-4216-4191-8DA2-2BDDE70CE815}" dt="2021-07-13T06:34:20.168" v="2442" actId="20577"/>
          <ac:spMkLst>
            <pc:docMk/>
            <pc:sldMk cId="1657836619" sldId="809"/>
            <ac:spMk id="3" creationId="{7789A6B5-C0F5-5944-9623-D5C1946E11C8}"/>
          </ac:spMkLst>
        </pc:spChg>
      </pc:sldChg>
      <pc:sldChg chg="modSp add mod">
        <pc:chgData name="Dr. Peeta Basa Pati" userId="d5d7df4c-1c7c-46ba-b2e6-049fb9603be3" providerId="ADAL" clId="{C3319E7C-4216-4191-8DA2-2BDDE70CE815}" dt="2021-07-13T06:33:21.523" v="2390" actId="20577"/>
        <pc:sldMkLst>
          <pc:docMk/>
          <pc:sldMk cId="3514928261" sldId="810"/>
        </pc:sldMkLst>
        <pc:spChg chg="mod">
          <ac:chgData name="Dr. Peeta Basa Pati" userId="d5d7df4c-1c7c-46ba-b2e6-049fb9603be3" providerId="ADAL" clId="{C3319E7C-4216-4191-8DA2-2BDDE70CE815}" dt="2021-07-13T06:33:21.523" v="2390" actId="20577"/>
          <ac:spMkLst>
            <pc:docMk/>
            <pc:sldMk cId="3514928261" sldId="810"/>
            <ac:spMk id="3" creationId="{7789A6B5-C0F5-5944-9623-D5C1946E11C8}"/>
          </ac:spMkLst>
        </pc:spChg>
      </pc:sldChg>
      <pc:sldChg chg="modSp add mod">
        <pc:chgData name="Dr. Peeta Basa Pati" userId="d5d7df4c-1c7c-46ba-b2e6-049fb9603be3" providerId="ADAL" clId="{C3319E7C-4216-4191-8DA2-2BDDE70CE815}" dt="2021-07-13T06:33:46.876" v="2400" actId="20577"/>
        <pc:sldMkLst>
          <pc:docMk/>
          <pc:sldMk cId="2668373762" sldId="811"/>
        </pc:sldMkLst>
        <pc:spChg chg="mod">
          <ac:chgData name="Dr. Peeta Basa Pati" userId="d5d7df4c-1c7c-46ba-b2e6-049fb9603be3" providerId="ADAL" clId="{C3319E7C-4216-4191-8DA2-2BDDE70CE815}" dt="2021-07-13T06:33:46.876" v="2400" actId="20577"/>
          <ac:spMkLst>
            <pc:docMk/>
            <pc:sldMk cId="2668373762" sldId="811"/>
            <ac:spMk id="3" creationId="{7789A6B5-C0F5-5944-9623-D5C1946E11C8}"/>
          </ac:spMkLst>
        </pc:spChg>
      </pc:sldChg>
      <pc:sldChg chg="addSp modSp add mod">
        <pc:chgData name="Dr. Peeta Basa Pati" userId="d5d7df4c-1c7c-46ba-b2e6-049fb9603be3" providerId="ADAL" clId="{C3319E7C-4216-4191-8DA2-2BDDE70CE815}" dt="2021-07-13T10:30:51.211" v="5011" actId="164"/>
        <pc:sldMkLst>
          <pc:docMk/>
          <pc:sldMk cId="584939259" sldId="812"/>
        </pc:sldMkLst>
        <pc:spChg chg="add mod">
          <ac:chgData name="Dr. Peeta Basa Pati" userId="d5d7df4c-1c7c-46ba-b2e6-049fb9603be3" providerId="ADAL" clId="{C3319E7C-4216-4191-8DA2-2BDDE70CE815}" dt="2021-07-13T10:19:26.404" v="4793" actId="20577"/>
          <ac:spMkLst>
            <pc:docMk/>
            <pc:sldMk cId="584939259" sldId="812"/>
            <ac:spMk id="2" creationId="{21104221-4CC9-4238-9584-AE99E793D5CD}"/>
          </ac:spMkLst>
        </pc:spChg>
        <pc:spChg chg="mod">
          <ac:chgData name="Dr. Peeta Basa Pati" userId="d5d7df4c-1c7c-46ba-b2e6-049fb9603be3" providerId="ADAL" clId="{C3319E7C-4216-4191-8DA2-2BDDE70CE815}" dt="2021-07-13T10:15:37.357" v="4576" actId="20577"/>
          <ac:spMkLst>
            <pc:docMk/>
            <pc:sldMk cId="584939259" sldId="812"/>
            <ac:spMk id="3" creationId="{7789A6B5-C0F5-5944-9623-D5C1946E11C8}"/>
          </ac:spMkLst>
        </pc:spChg>
        <pc:spChg chg="mod">
          <ac:chgData name="Dr. Peeta Basa Pati" userId="d5d7df4c-1c7c-46ba-b2e6-049fb9603be3" providerId="ADAL" clId="{C3319E7C-4216-4191-8DA2-2BDDE70CE815}" dt="2021-07-13T10:11:35.368" v="4394" actId="20577"/>
          <ac:spMkLst>
            <pc:docMk/>
            <pc:sldMk cId="584939259" sldId="812"/>
            <ac:spMk id="10" creationId="{25DD473F-DF8C-4A33-BB51-8DBEF5083383}"/>
          </ac:spMkLst>
        </pc:spChg>
        <pc:spChg chg="mod">
          <ac:chgData name="Dr. Peeta Basa Pati" userId="d5d7df4c-1c7c-46ba-b2e6-049fb9603be3" providerId="ADAL" clId="{C3319E7C-4216-4191-8DA2-2BDDE70CE815}" dt="2021-07-13T10:11:42.103" v="4395" actId="20577"/>
          <ac:spMkLst>
            <pc:docMk/>
            <pc:sldMk cId="584939259" sldId="812"/>
            <ac:spMk id="11" creationId="{1693605A-1BA4-4929-A3C3-FB3EFDBE4922}"/>
          </ac:spMkLst>
        </pc:spChg>
        <pc:spChg chg="mod">
          <ac:chgData name="Dr. Peeta Basa Pati" userId="d5d7df4c-1c7c-46ba-b2e6-049fb9603be3" providerId="ADAL" clId="{C3319E7C-4216-4191-8DA2-2BDDE70CE815}" dt="2021-07-13T10:27:03.923" v="5000" actId="1076"/>
          <ac:spMkLst>
            <pc:docMk/>
            <pc:sldMk cId="584939259" sldId="812"/>
            <ac:spMk id="12" creationId="{610F4E5E-B20C-4ED6-A3B9-3B16EA556DAC}"/>
          </ac:spMkLst>
        </pc:spChg>
        <pc:spChg chg="mod">
          <ac:chgData name="Dr. Peeta Basa Pati" userId="d5d7df4c-1c7c-46ba-b2e6-049fb9603be3" providerId="ADAL" clId="{C3319E7C-4216-4191-8DA2-2BDDE70CE815}" dt="2021-07-13T10:08:40.054" v="4347" actId="20577"/>
          <ac:spMkLst>
            <pc:docMk/>
            <pc:sldMk cId="584939259" sldId="812"/>
            <ac:spMk id="13" creationId="{09AF826A-C718-4587-9C93-02929A7B5C48}"/>
          </ac:spMkLst>
        </pc:spChg>
        <pc:spChg chg="add mod">
          <ac:chgData name="Dr. Peeta Basa Pati" userId="d5d7df4c-1c7c-46ba-b2e6-049fb9603be3" providerId="ADAL" clId="{C3319E7C-4216-4191-8DA2-2BDDE70CE815}" dt="2021-07-13T10:30:10.768" v="5009" actId="255"/>
          <ac:spMkLst>
            <pc:docMk/>
            <pc:sldMk cId="584939259" sldId="812"/>
            <ac:spMk id="15" creationId="{DA0125FF-FF0F-4D4B-8DF0-CABD8164722E}"/>
          </ac:spMkLst>
        </pc:spChg>
        <pc:spChg chg="add mod">
          <ac:chgData name="Dr. Peeta Basa Pati" userId="d5d7df4c-1c7c-46ba-b2e6-049fb9603be3" providerId="ADAL" clId="{C3319E7C-4216-4191-8DA2-2BDDE70CE815}" dt="2021-07-13T10:30:51.211" v="5011" actId="164"/>
          <ac:spMkLst>
            <pc:docMk/>
            <pc:sldMk cId="584939259" sldId="812"/>
            <ac:spMk id="19" creationId="{C25F3B93-C303-41A0-8AA5-8A3D3D92798B}"/>
          </ac:spMkLst>
        </pc:spChg>
        <pc:spChg chg="add mod">
          <ac:chgData name="Dr. Peeta Basa Pati" userId="d5d7df4c-1c7c-46ba-b2e6-049fb9603be3" providerId="ADAL" clId="{C3319E7C-4216-4191-8DA2-2BDDE70CE815}" dt="2021-07-13T10:30:51.211" v="5011" actId="164"/>
          <ac:spMkLst>
            <pc:docMk/>
            <pc:sldMk cId="584939259" sldId="812"/>
            <ac:spMk id="25" creationId="{D865172F-9422-4ACE-9B65-0579FBD2C70A}"/>
          </ac:spMkLst>
        </pc:spChg>
        <pc:grpChg chg="add mod">
          <ac:chgData name="Dr. Peeta Basa Pati" userId="d5d7df4c-1c7c-46ba-b2e6-049fb9603be3" providerId="ADAL" clId="{C3319E7C-4216-4191-8DA2-2BDDE70CE815}" dt="2021-07-13T10:30:51.211" v="5011" actId="164"/>
          <ac:grpSpMkLst>
            <pc:docMk/>
            <pc:sldMk cId="584939259" sldId="812"/>
            <ac:grpSpMk id="5" creationId="{F28C873F-5ABC-47AA-A99B-165172330E89}"/>
          </ac:grpSpMkLst>
        </pc:grpChg>
        <pc:grpChg chg="add mod">
          <ac:chgData name="Dr. Peeta Basa Pati" userId="d5d7df4c-1c7c-46ba-b2e6-049fb9603be3" providerId="ADAL" clId="{C3319E7C-4216-4191-8DA2-2BDDE70CE815}" dt="2021-07-13T10:30:51.211" v="5011" actId="164"/>
          <ac:grpSpMkLst>
            <pc:docMk/>
            <pc:sldMk cId="584939259" sldId="812"/>
            <ac:grpSpMk id="27" creationId="{F4E35B4A-07A2-4AFB-A00F-354CEA0CE127}"/>
          </ac:grpSpMkLst>
        </pc:grpChg>
        <pc:cxnChg chg="mod">
          <ac:chgData name="Dr. Peeta Basa Pati" userId="d5d7df4c-1c7c-46ba-b2e6-049fb9603be3" providerId="ADAL" clId="{C3319E7C-4216-4191-8DA2-2BDDE70CE815}" dt="2021-07-13T10:07:54.699" v="4328"/>
          <ac:cxnSpMkLst>
            <pc:docMk/>
            <pc:sldMk cId="584939259" sldId="812"/>
            <ac:cxnSpMk id="6" creationId="{0F8CDDE1-D35F-4793-BC8E-CEAEE47A387F}"/>
          </ac:cxnSpMkLst>
        </pc:cxnChg>
        <pc:cxnChg chg="mod">
          <ac:chgData name="Dr. Peeta Basa Pati" userId="d5d7df4c-1c7c-46ba-b2e6-049fb9603be3" providerId="ADAL" clId="{C3319E7C-4216-4191-8DA2-2BDDE70CE815}" dt="2021-07-13T10:07:54.699" v="4328"/>
          <ac:cxnSpMkLst>
            <pc:docMk/>
            <pc:sldMk cId="584939259" sldId="812"/>
            <ac:cxnSpMk id="7" creationId="{5A95C99B-6516-4FAC-9490-5AAF14B45477}"/>
          </ac:cxnSpMkLst>
        </pc:cxnChg>
        <pc:cxnChg chg="mod">
          <ac:chgData name="Dr. Peeta Basa Pati" userId="d5d7df4c-1c7c-46ba-b2e6-049fb9603be3" providerId="ADAL" clId="{C3319E7C-4216-4191-8DA2-2BDDE70CE815}" dt="2021-07-13T10:26:59.225" v="4999" actId="14100"/>
          <ac:cxnSpMkLst>
            <pc:docMk/>
            <pc:sldMk cId="584939259" sldId="812"/>
            <ac:cxnSpMk id="8" creationId="{5FBF00A4-801F-443B-8031-8222D583922B}"/>
          </ac:cxnSpMkLst>
        </pc:cxnChg>
        <pc:cxnChg chg="mod">
          <ac:chgData name="Dr. Peeta Basa Pati" userId="d5d7df4c-1c7c-46ba-b2e6-049fb9603be3" providerId="ADAL" clId="{C3319E7C-4216-4191-8DA2-2BDDE70CE815}" dt="2021-07-13T10:07:54.699" v="4328"/>
          <ac:cxnSpMkLst>
            <pc:docMk/>
            <pc:sldMk cId="584939259" sldId="812"/>
            <ac:cxnSpMk id="9" creationId="{14D5CDF0-92D1-458E-8C09-FE08E674DB03}"/>
          </ac:cxnSpMkLst>
        </pc:cxnChg>
        <pc:cxnChg chg="add mod">
          <ac:chgData name="Dr. Peeta Basa Pati" userId="d5d7df4c-1c7c-46ba-b2e6-049fb9603be3" providerId="ADAL" clId="{C3319E7C-4216-4191-8DA2-2BDDE70CE815}" dt="2021-07-13T10:30:51.211" v="5011" actId="164"/>
          <ac:cxnSpMkLst>
            <pc:docMk/>
            <pc:sldMk cId="584939259" sldId="812"/>
            <ac:cxnSpMk id="16" creationId="{E4FF827D-CE96-4ECD-81D6-32DF509E2376}"/>
          </ac:cxnSpMkLst>
        </pc:cxnChg>
        <pc:cxnChg chg="add mod">
          <ac:chgData name="Dr. Peeta Basa Pati" userId="d5d7df4c-1c7c-46ba-b2e6-049fb9603be3" providerId="ADAL" clId="{C3319E7C-4216-4191-8DA2-2BDDE70CE815}" dt="2021-07-13T10:30:51.211" v="5011" actId="164"/>
          <ac:cxnSpMkLst>
            <pc:docMk/>
            <pc:sldMk cId="584939259" sldId="812"/>
            <ac:cxnSpMk id="20" creationId="{2F5E140E-65A3-4175-A5A9-A1CA7994A46C}"/>
          </ac:cxnSpMkLst>
        </pc:cxnChg>
      </pc:sldChg>
      <pc:sldChg chg="addSp modSp add mod">
        <pc:chgData name="Dr. Peeta Basa Pati" userId="d5d7df4c-1c7c-46ba-b2e6-049fb9603be3" providerId="ADAL" clId="{C3319E7C-4216-4191-8DA2-2BDDE70CE815}" dt="2021-07-13T06:57:29.973" v="2800" actId="20577"/>
        <pc:sldMkLst>
          <pc:docMk/>
          <pc:sldMk cId="154106374" sldId="813"/>
        </pc:sldMkLst>
        <pc:spChg chg="mod">
          <ac:chgData name="Dr. Peeta Basa Pati" userId="d5d7df4c-1c7c-46ba-b2e6-049fb9603be3" providerId="ADAL" clId="{C3319E7C-4216-4191-8DA2-2BDDE70CE815}" dt="2021-07-13T06:53:35.094" v="2496" actId="20577"/>
          <ac:spMkLst>
            <pc:docMk/>
            <pc:sldMk cId="154106374" sldId="813"/>
            <ac:spMk id="3" creationId="{7789A6B5-C0F5-5944-9623-D5C1946E11C8}"/>
          </ac:spMkLst>
        </pc:spChg>
        <pc:spChg chg="add mod">
          <ac:chgData name="Dr. Peeta Basa Pati" userId="d5d7df4c-1c7c-46ba-b2e6-049fb9603be3" providerId="ADAL" clId="{C3319E7C-4216-4191-8DA2-2BDDE70CE815}" dt="2021-07-13T06:57:29.973" v="2800" actId="20577"/>
          <ac:spMkLst>
            <pc:docMk/>
            <pc:sldMk cId="154106374" sldId="813"/>
            <ac:spMk id="5" creationId="{F93D7AA4-031A-4202-BBA3-A61D889D57A8}"/>
          </ac:spMkLst>
        </pc:spChg>
      </pc:sldChg>
      <pc:sldChg chg="addSp delSp modSp add mod modNotesTx">
        <pc:chgData name="Dr. Peeta Basa Pati" userId="d5d7df4c-1c7c-46ba-b2e6-049fb9603be3" providerId="ADAL" clId="{C3319E7C-4216-4191-8DA2-2BDDE70CE815}" dt="2021-07-13T08:40:01.747" v="3693" actId="20577"/>
        <pc:sldMkLst>
          <pc:docMk/>
          <pc:sldMk cId="4038788784" sldId="814"/>
        </pc:sldMkLst>
        <pc:spChg chg="add del mod">
          <ac:chgData name="Dr. Peeta Basa Pati" userId="d5d7df4c-1c7c-46ba-b2e6-049fb9603be3" providerId="ADAL" clId="{C3319E7C-4216-4191-8DA2-2BDDE70CE815}" dt="2021-07-13T08:02:13.133" v="3091" actId="478"/>
          <ac:spMkLst>
            <pc:docMk/>
            <pc:sldMk cId="4038788784" sldId="814"/>
            <ac:spMk id="2" creationId="{17D37971-D43F-4083-B018-F52B9AEAF101}"/>
          </ac:spMkLst>
        </pc:spChg>
        <pc:spChg chg="mod">
          <ac:chgData name="Dr. Peeta Basa Pati" userId="d5d7df4c-1c7c-46ba-b2e6-049fb9603be3" providerId="ADAL" clId="{C3319E7C-4216-4191-8DA2-2BDDE70CE815}" dt="2021-07-13T07:46:21.564" v="2836" actId="20577"/>
          <ac:spMkLst>
            <pc:docMk/>
            <pc:sldMk cId="4038788784" sldId="814"/>
            <ac:spMk id="3" creationId="{7789A6B5-C0F5-5944-9623-D5C1946E11C8}"/>
          </ac:spMkLst>
        </pc:spChg>
        <pc:spChg chg="add">
          <ac:chgData name="Dr. Peeta Basa Pati" userId="d5d7df4c-1c7c-46ba-b2e6-049fb9603be3" providerId="ADAL" clId="{C3319E7C-4216-4191-8DA2-2BDDE70CE815}" dt="2021-07-13T07:51:02.711" v="2916" actId="11529"/>
          <ac:spMkLst>
            <pc:docMk/>
            <pc:sldMk cId="4038788784" sldId="814"/>
            <ac:spMk id="5" creationId="{718A9E50-D80C-46CB-BA09-3C2A3837428B}"/>
          </ac:spMkLst>
        </pc:spChg>
        <pc:spChg chg="add mod">
          <ac:chgData name="Dr. Peeta Basa Pati" userId="d5d7df4c-1c7c-46ba-b2e6-049fb9603be3" providerId="ADAL" clId="{C3319E7C-4216-4191-8DA2-2BDDE70CE815}" dt="2021-07-13T07:53:19.094" v="2948" actId="1076"/>
          <ac:spMkLst>
            <pc:docMk/>
            <pc:sldMk cId="4038788784" sldId="814"/>
            <ac:spMk id="6" creationId="{06AB0DE9-1889-46B8-B618-35C9F883BFB7}"/>
          </ac:spMkLst>
        </pc:spChg>
        <pc:spChg chg="add del mod">
          <ac:chgData name="Dr. Peeta Basa Pati" userId="d5d7df4c-1c7c-46ba-b2e6-049fb9603be3" providerId="ADAL" clId="{C3319E7C-4216-4191-8DA2-2BDDE70CE815}" dt="2021-07-13T07:54:37.288" v="2965" actId="478"/>
          <ac:spMkLst>
            <pc:docMk/>
            <pc:sldMk cId="4038788784" sldId="814"/>
            <ac:spMk id="9" creationId="{D4446910-CA1F-43CC-8D67-8EEC84F0AD39}"/>
          </ac:spMkLst>
        </pc:spChg>
        <pc:spChg chg="add mod">
          <ac:chgData name="Dr. Peeta Basa Pati" userId="d5d7df4c-1c7c-46ba-b2e6-049fb9603be3" providerId="ADAL" clId="{C3319E7C-4216-4191-8DA2-2BDDE70CE815}" dt="2021-07-13T07:55:18.973" v="2973" actId="15389"/>
          <ac:spMkLst>
            <pc:docMk/>
            <pc:sldMk cId="4038788784" sldId="814"/>
            <ac:spMk id="10" creationId="{C3079A79-61A5-4B70-91C6-464DBC252749}"/>
          </ac:spMkLst>
        </pc:spChg>
        <pc:spChg chg="add del mod">
          <ac:chgData name="Dr. Peeta Basa Pati" userId="d5d7df4c-1c7c-46ba-b2e6-049fb9603be3" providerId="ADAL" clId="{C3319E7C-4216-4191-8DA2-2BDDE70CE815}" dt="2021-07-13T07:56:11.271" v="3003" actId="478"/>
          <ac:spMkLst>
            <pc:docMk/>
            <pc:sldMk cId="4038788784" sldId="814"/>
            <ac:spMk id="11" creationId="{750EA888-94DC-49CB-B01B-673262558FF8}"/>
          </ac:spMkLst>
        </pc:spChg>
        <pc:spChg chg="add mod">
          <ac:chgData name="Dr. Peeta Basa Pati" userId="d5d7df4c-1c7c-46ba-b2e6-049fb9603be3" providerId="ADAL" clId="{C3319E7C-4216-4191-8DA2-2BDDE70CE815}" dt="2021-07-13T07:57:26.997" v="3023" actId="20577"/>
          <ac:spMkLst>
            <pc:docMk/>
            <pc:sldMk cId="4038788784" sldId="814"/>
            <ac:spMk id="12" creationId="{03B9BBE9-63C2-4F58-BE86-83C86B0C176C}"/>
          </ac:spMkLst>
        </pc:spChg>
        <pc:spChg chg="add mod">
          <ac:chgData name="Dr. Peeta Basa Pati" userId="d5d7df4c-1c7c-46ba-b2e6-049fb9603be3" providerId="ADAL" clId="{C3319E7C-4216-4191-8DA2-2BDDE70CE815}" dt="2021-07-13T07:56:36.740" v="3006" actId="1076"/>
          <ac:spMkLst>
            <pc:docMk/>
            <pc:sldMk cId="4038788784" sldId="814"/>
            <ac:spMk id="13" creationId="{914AAF5F-C66E-4820-A086-605FA86E3BE9}"/>
          </ac:spMkLst>
        </pc:spChg>
        <pc:spChg chg="add mod">
          <ac:chgData name="Dr. Peeta Basa Pati" userId="d5d7df4c-1c7c-46ba-b2e6-049fb9603be3" providerId="ADAL" clId="{C3319E7C-4216-4191-8DA2-2BDDE70CE815}" dt="2021-07-13T07:57:12.335" v="3019" actId="1037"/>
          <ac:spMkLst>
            <pc:docMk/>
            <pc:sldMk cId="4038788784" sldId="814"/>
            <ac:spMk id="14" creationId="{82252108-85FB-4A7A-A983-2790DEEAEFC9}"/>
          </ac:spMkLst>
        </pc:spChg>
        <pc:spChg chg="add mod">
          <ac:chgData name="Dr. Peeta Basa Pati" userId="d5d7df4c-1c7c-46ba-b2e6-049fb9603be3" providerId="ADAL" clId="{C3319E7C-4216-4191-8DA2-2BDDE70CE815}" dt="2021-07-13T08:02:36.834" v="3094" actId="1076"/>
          <ac:spMkLst>
            <pc:docMk/>
            <pc:sldMk cId="4038788784" sldId="814"/>
            <ac:spMk id="15" creationId="{068D2D86-730B-4800-A466-66D7CA977C94}"/>
          </ac:spMkLst>
        </pc:spChg>
        <pc:spChg chg="add mod">
          <ac:chgData name="Dr. Peeta Basa Pati" userId="d5d7df4c-1c7c-46ba-b2e6-049fb9603be3" providerId="ADAL" clId="{C3319E7C-4216-4191-8DA2-2BDDE70CE815}" dt="2021-07-13T08:03:19.984" v="3099" actId="114"/>
          <ac:spMkLst>
            <pc:docMk/>
            <pc:sldMk cId="4038788784" sldId="814"/>
            <ac:spMk id="16" creationId="{04467A34-AB40-47E1-AD8F-6D92D6FEC7BF}"/>
          </ac:spMkLst>
        </pc:spChg>
        <pc:spChg chg="add mod">
          <ac:chgData name="Dr. Peeta Basa Pati" userId="d5d7df4c-1c7c-46ba-b2e6-049fb9603be3" providerId="ADAL" clId="{C3319E7C-4216-4191-8DA2-2BDDE70CE815}" dt="2021-07-13T08:03:47.286" v="3105" actId="20577"/>
          <ac:spMkLst>
            <pc:docMk/>
            <pc:sldMk cId="4038788784" sldId="814"/>
            <ac:spMk id="17" creationId="{5C3433BB-7EAF-458A-87E2-CF60F8685BD9}"/>
          </ac:spMkLst>
        </pc:spChg>
        <pc:spChg chg="add mod">
          <ac:chgData name="Dr. Peeta Basa Pati" userId="d5d7df4c-1c7c-46ba-b2e6-049fb9603be3" providerId="ADAL" clId="{C3319E7C-4216-4191-8DA2-2BDDE70CE815}" dt="2021-07-13T08:04:16.464" v="3109" actId="20577"/>
          <ac:spMkLst>
            <pc:docMk/>
            <pc:sldMk cId="4038788784" sldId="814"/>
            <ac:spMk id="18" creationId="{98B26CF3-D5E7-409D-BBDF-FFE55E6A063C}"/>
          </ac:spMkLst>
        </pc:spChg>
        <pc:spChg chg="add mod">
          <ac:chgData name="Dr. Peeta Basa Pati" userId="d5d7df4c-1c7c-46ba-b2e6-049fb9603be3" providerId="ADAL" clId="{C3319E7C-4216-4191-8DA2-2BDDE70CE815}" dt="2021-07-13T08:04:59.901" v="3118" actId="1076"/>
          <ac:spMkLst>
            <pc:docMk/>
            <pc:sldMk cId="4038788784" sldId="814"/>
            <ac:spMk id="19" creationId="{C8525E5C-CB0D-49B1-AEA9-10B618CBD2CE}"/>
          </ac:spMkLst>
        </pc:spChg>
        <pc:spChg chg="add mod">
          <ac:chgData name="Dr. Peeta Basa Pati" userId="d5d7df4c-1c7c-46ba-b2e6-049fb9603be3" providerId="ADAL" clId="{C3319E7C-4216-4191-8DA2-2BDDE70CE815}" dt="2021-07-13T08:08:33.932" v="3219" actId="121"/>
          <ac:spMkLst>
            <pc:docMk/>
            <pc:sldMk cId="4038788784" sldId="814"/>
            <ac:spMk id="20" creationId="{205138EF-E8B1-417E-B04A-E74B50F613F2}"/>
          </ac:spMkLst>
        </pc:spChg>
        <pc:spChg chg="add del mod">
          <ac:chgData name="Dr. Peeta Basa Pati" userId="d5d7df4c-1c7c-46ba-b2e6-049fb9603be3" providerId="ADAL" clId="{C3319E7C-4216-4191-8DA2-2BDDE70CE815}" dt="2021-07-13T08:07:37.233" v="3149" actId="478"/>
          <ac:spMkLst>
            <pc:docMk/>
            <pc:sldMk cId="4038788784" sldId="814"/>
            <ac:spMk id="21" creationId="{C4C7EB38-52F9-4552-98DF-12710512CF85}"/>
          </ac:spMkLst>
        </pc:spChg>
        <pc:spChg chg="add mod">
          <ac:chgData name="Dr. Peeta Basa Pati" userId="d5d7df4c-1c7c-46ba-b2e6-049fb9603be3" providerId="ADAL" clId="{C3319E7C-4216-4191-8DA2-2BDDE70CE815}" dt="2021-07-13T08:08:48.402" v="3226" actId="121"/>
          <ac:spMkLst>
            <pc:docMk/>
            <pc:sldMk cId="4038788784" sldId="814"/>
            <ac:spMk id="22" creationId="{F2719700-FCC5-47C7-9861-34DF9B8D319E}"/>
          </ac:spMkLst>
        </pc:spChg>
        <pc:spChg chg="add mod">
          <ac:chgData name="Dr. Peeta Basa Pati" userId="d5d7df4c-1c7c-46ba-b2e6-049fb9603be3" providerId="ADAL" clId="{C3319E7C-4216-4191-8DA2-2BDDE70CE815}" dt="2021-07-13T08:09:00.481" v="3233" actId="121"/>
          <ac:spMkLst>
            <pc:docMk/>
            <pc:sldMk cId="4038788784" sldId="814"/>
            <ac:spMk id="23" creationId="{F16624FA-9FF0-48C3-BC49-638B54845A35}"/>
          </ac:spMkLst>
        </pc:spChg>
        <pc:spChg chg="add mod">
          <ac:chgData name="Dr. Peeta Basa Pati" userId="d5d7df4c-1c7c-46ba-b2e6-049fb9603be3" providerId="ADAL" clId="{C3319E7C-4216-4191-8DA2-2BDDE70CE815}" dt="2021-07-13T08:13:03.135" v="3345" actId="20577"/>
          <ac:spMkLst>
            <pc:docMk/>
            <pc:sldMk cId="4038788784" sldId="814"/>
            <ac:spMk id="24" creationId="{BAACE9B4-A74F-4227-AE94-B15818D81CE2}"/>
          </ac:spMkLst>
        </pc:spChg>
        <pc:spChg chg="add del mod">
          <ac:chgData name="Dr. Peeta Basa Pati" userId="d5d7df4c-1c7c-46ba-b2e6-049fb9603be3" providerId="ADAL" clId="{C3319E7C-4216-4191-8DA2-2BDDE70CE815}" dt="2021-07-13T08:21:23.223" v="3486"/>
          <ac:spMkLst>
            <pc:docMk/>
            <pc:sldMk cId="4038788784" sldId="814"/>
            <ac:spMk id="27" creationId="{604ACAB1-532E-4E94-8BE7-95EEA8F2C81D}"/>
          </ac:spMkLst>
        </pc:spChg>
        <pc:spChg chg="add">
          <ac:chgData name="Dr. Peeta Basa Pati" userId="d5d7df4c-1c7c-46ba-b2e6-049fb9603be3" providerId="ADAL" clId="{C3319E7C-4216-4191-8DA2-2BDDE70CE815}" dt="2021-07-13T08:14:23.554" v="3379" actId="11529"/>
          <ac:spMkLst>
            <pc:docMk/>
            <pc:sldMk cId="4038788784" sldId="814"/>
            <ac:spMk id="30" creationId="{4ACCBE7F-2A87-42C3-A3C8-07347E98D87D}"/>
          </ac:spMkLst>
        </pc:spChg>
        <pc:spChg chg="add mod">
          <ac:chgData name="Dr. Peeta Basa Pati" userId="d5d7df4c-1c7c-46ba-b2e6-049fb9603be3" providerId="ADAL" clId="{C3319E7C-4216-4191-8DA2-2BDDE70CE815}" dt="2021-07-13T08:17:22.345" v="3427" actId="20577"/>
          <ac:spMkLst>
            <pc:docMk/>
            <pc:sldMk cId="4038788784" sldId="814"/>
            <ac:spMk id="31" creationId="{423D4808-BC7F-4898-8ED2-A10841065FC1}"/>
          </ac:spMkLst>
        </pc:spChg>
        <pc:spChg chg="add mod">
          <ac:chgData name="Dr. Peeta Basa Pati" userId="d5d7df4c-1c7c-46ba-b2e6-049fb9603be3" providerId="ADAL" clId="{C3319E7C-4216-4191-8DA2-2BDDE70CE815}" dt="2021-07-13T08:18:02.711" v="3459" actId="1076"/>
          <ac:spMkLst>
            <pc:docMk/>
            <pc:sldMk cId="4038788784" sldId="814"/>
            <ac:spMk id="33" creationId="{A00D6709-FFA2-4BB8-8042-D2875198F9A0}"/>
          </ac:spMkLst>
        </pc:spChg>
        <pc:spChg chg="add mod">
          <ac:chgData name="Dr. Peeta Basa Pati" userId="d5d7df4c-1c7c-46ba-b2e6-049fb9603be3" providerId="ADAL" clId="{C3319E7C-4216-4191-8DA2-2BDDE70CE815}" dt="2021-07-13T08:19:26.005" v="3463" actId="20577"/>
          <ac:spMkLst>
            <pc:docMk/>
            <pc:sldMk cId="4038788784" sldId="814"/>
            <ac:spMk id="34" creationId="{CDB9FF6D-A91E-4DA1-9B47-2DE64B8639EF}"/>
          </ac:spMkLst>
        </pc:spChg>
        <pc:spChg chg="add">
          <ac:chgData name="Dr. Peeta Basa Pati" userId="d5d7df4c-1c7c-46ba-b2e6-049fb9603be3" providerId="ADAL" clId="{C3319E7C-4216-4191-8DA2-2BDDE70CE815}" dt="2021-07-13T08:19:53.042" v="3471" actId="11529"/>
          <ac:spMkLst>
            <pc:docMk/>
            <pc:sldMk cId="4038788784" sldId="814"/>
            <ac:spMk id="36" creationId="{E14C1D0D-6614-46A1-89B0-B54F4F73B96D}"/>
          </ac:spMkLst>
        </pc:spChg>
        <pc:spChg chg="add del mod">
          <ac:chgData name="Dr. Peeta Basa Pati" userId="d5d7df4c-1c7c-46ba-b2e6-049fb9603be3" providerId="ADAL" clId="{C3319E7C-4216-4191-8DA2-2BDDE70CE815}" dt="2021-07-13T08:33:57.402" v="3595" actId="478"/>
          <ac:spMkLst>
            <pc:docMk/>
            <pc:sldMk cId="4038788784" sldId="814"/>
            <ac:spMk id="37" creationId="{1489140C-12AF-4814-98BA-BFA25EEC5E78}"/>
          </ac:spMkLst>
        </pc:spChg>
        <pc:spChg chg="add mod">
          <ac:chgData name="Dr. Peeta Basa Pati" userId="d5d7df4c-1c7c-46ba-b2e6-049fb9603be3" providerId="ADAL" clId="{C3319E7C-4216-4191-8DA2-2BDDE70CE815}" dt="2021-07-13T08:23:25.890" v="3512" actId="14100"/>
          <ac:spMkLst>
            <pc:docMk/>
            <pc:sldMk cId="4038788784" sldId="814"/>
            <ac:spMk id="38" creationId="{B04DC621-3C97-44E4-9194-ACE15DA19A2D}"/>
          </ac:spMkLst>
        </pc:spChg>
        <pc:spChg chg="add mod">
          <ac:chgData name="Dr. Peeta Basa Pati" userId="d5d7df4c-1c7c-46ba-b2e6-049fb9603be3" providerId="ADAL" clId="{C3319E7C-4216-4191-8DA2-2BDDE70CE815}" dt="2021-07-13T08:25:47.464" v="3580" actId="14100"/>
          <ac:spMkLst>
            <pc:docMk/>
            <pc:sldMk cId="4038788784" sldId="814"/>
            <ac:spMk id="39" creationId="{1E98F019-B938-4670-9C60-DC1638914EA2}"/>
          </ac:spMkLst>
        </pc:spChg>
        <pc:spChg chg="add mod">
          <ac:chgData name="Dr. Peeta Basa Pati" userId="d5d7df4c-1c7c-46ba-b2e6-049fb9603be3" providerId="ADAL" clId="{C3319E7C-4216-4191-8DA2-2BDDE70CE815}" dt="2021-07-13T08:26:50.287" v="3594" actId="14100"/>
          <ac:spMkLst>
            <pc:docMk/>
            <pc:sldMk cId="4038788784" sldId="814"/>
            <ac:spMk id="40" creationId="{256E5E3A-00CC-42F5-91DD-0FAB272AFAA4}"/>
          </ac:spMkLst>
        </pc:spChg>
        <pc:cxnChg chg="add mod">
          <ac:chgData name="Dr. Peeta Basa Pati" userId="d5d7df4c-1c7c-46ba-b2e6-049fb9603be3" providerId="ADAL" clId="{C3319E7C-4216-4191-8DA2-2BDDE70CE815}" dt="2021-07-13T07:54:05.893" v="2960" actId="1582"/>
          <ac:cxnSpMkLst>
            <pc:docMk/>
            <pc:sldMk cId="4038788784" sldId="814"/>
            <ac:cxnSpMk id="8" creationId="{C9DFA93B-54F2-4B5B-A80E-14937015ABFD}"/>
          </ac:cxnSpMkLst>
        </pc:cxnChg>
        <pc:cxnChg chg="add mod">
          <ac:chgData name="Dr. Peeta Basa Pati" userId="d5d7df4c-1c7c-46ba-b2e6-049fb9603be3" providerId="ADAL" clId="{C3319E7C-4216-4191-8DA2-2BDDE70CE815}" dt="2021-07-13T08:14:15.579" v="3378" actId="14100"/>
          <ac:cxnSpMkLst>
            <pc:docMk/>
            <pc:sldMk cId="4038788784" sldId="814"/>
            <ac:cxnSpMk id="25" creationId="{4BB72F66-88EC-4B27-80A0-53A067D9BF84}"/>
          </ac:cxnSpMkLst>
        </pc:cxnChg>
        <pc:cxnChg chg="add mod">
          <ac:chgData name="Dr. Peeta Basa Pati" userId="d5d7df4c-1c7c-46ba-b2e6-049fb9603be3" providerId="ADAL" clId="{C3319E7C-4216-4191-8DA2-2BDDE70CE815}" dt="2021-07-13T08:17:36.709" v="3457" actId="1037"/>
          <ac:cxnSpMkLst>
            <pc:docMk/>
            <pc:sldMk cId="4038788784" sldId="814"/>
            <ac:cxnSpMk id="32" creationId="{E0CFBBBC-996B-4D16-AE6A-AFFA1DCBE500}"/>
          </ac:cxnSpMkLst>
        </pc:cxnChg>
        <pc:cxnChg chg="add mod">
          <ac:chgData name="Dr. Peeta Basa Pati" userId="d5d7df4c-1c7c-46ba-b2e6-049fb9603be3" providerId="ADAL" clId="{C3319E7C-4216-4191-8DA2-2BDDE70CE815}" dt="2021-07-13T08:19:31.821" v="3470" actId="1037"/>
          <ac:cxnSpMkLst>
            <pc:docMk/>
            <pc:sldMk cId="4038788784" sldId="814"/>
            <ac:cxnSpMk id="35" creationId="{96657001-0C08-44E7-8D9D-40D13B034F72}"/>
          </ac:cxnSpMkLst>
        </pc:cxnChg>
      </pc:sldChg>
      <pc:sldChg chg="delSp modSp add mod">
        <pc:chgData name="Dr. Peeta Basa Pati" userId="d5d7df4c-1c7c-46ba-b2e6-049fb9603be3" providerId="ADAL" clId="{C3319E7C-4216-4191-8DA2-2BDDE70CE815}" dt="2021-07-13T10:34:17.457" v="5381" actId="20577"/>
        <pc:sldMkLst>
          <pc:docMk/>
          <pc:sldMk cId="3198150241" sldId="815"/>
        </pc:sldMkLst>
        <pc:spChg chg="mod">
          <ac:chgData name="Dr. Peeta Basa Pati" userId="d5d7df4c-1c7c-46ba-b2e6-049fb9603be3" providerId="ADAL" clId="{C3319E7C-4216-4191-8DA2-2BDDE70CE815}" dt="2021-07-13T10:34:17.457" v="5381" actId="20577"/>
          <ac:spMkLst>
            <pc:docMk/>
            <pc:sldMk cId="3198150241" sldId="815"/>
            <ac:spMk id="2" creationId="{21104221-4CC9-4238-9584-AE99E793D5CD}"/>
          </ac:spMkLst>
        </pc:spChg>
        <pc:spChg chg="del">
          <ac:chgData name="Dr. Peeta Basa Pati" userId="d5d7df4c-1c7c-46ba-b2e6-049fb9603be3" providerId="ADAL" clId="{C3319E7C-4216-4191-8DA2-2BDDE70CE815}" dt="2021-07-13T10:31:28.714" v="5012" actId="478"/>
          <ac:spMkLst>
            <pc:docMk/>
            <pc:sldMk cId="3198150241" sldId="815"/>
            <ac:spMk id="15" creationId="{DA0125FF-FF0F-4D4B-8DF0-CABD8164722E}"/>
          </ac:spMkLst>
        </pc:spChg>
        <pc:grpChg chg="del">
          <ac:chgData name="Dr. Peeta Basa Pati" userId="d5d7df4c-1c7c-46ba-b2e6-049fb9603be3" providerId="ADAL" clId="{C3319E7C-4216-4191-8DA2-2BDDE70CE815}" dt="2021-07-13T10:31:33.164" v="5013" actId="478"/>
          <ac:grpSpMkLst>
            <pc:docMk/>
            <pc:sldMk cId="3198150241" sldId="815"/>
            <ac:grpSpMk id="5" creationId="{F28C873F-5ABC-47AA-A99B-165172330E89}"/>
          </ac:grpSpMkLst>
        </pc:grpChg>
      </pc:sldChg>
    </pc:docChg>
  </pc:docChgLst>
  <pc:docChgLst>
    <pc:chgData name="Dr. Peeta Basa Pati" userId="S::bp_peeta@blr.amrita.edu::d5d7df4c-1c7c-46ba-b2e6-049fb9603be3" providerId="AD" clId="Web-{31E987FE-6449-E76A-A9BF-6650EDFFA733}"/>
    <pc:docChg chg="modSld">
      <pc:chgData name="Dr. Peeta Basa Pati" userId="S::bp_peeta@blr.amrita.edu::d5d7df4c-1c7c-46ba-b2e6-049fb9603be3" providerId="AD" clId="Web-{31E987FE-6449-E76A-A9BF-6650EDFFA733}" dt="2021-08-22T10:41:29.300" v="32" actId="20577"/>
      <pc:docMkLst>
        <pc:docMk/>
      </pc:docMkLst>
      <pc:sldChg chg="modSp">
        <pc:chgData name="Dr. Peeta Basa Pati" userId="S::bp_peeta@blr.amrita.edu::d5d7df4c-1c7c-46ba-b2e6-049fb9603be3" providerId="AD" clId="Web-{31E987FE-6449-E76A-A9BF-6650EDFFA733}" dt="2021-08-22T10:41:29.300" v="32" actId="20577"/>
        <pc:sldMkLst>
          <pc:docMk/>
          <pc:sldMk cId="1650389509" sldId="847"/>
        </pc:sldMkLst>
        <pc:spChg chg="mod">
          <ac:chgData name="Dr. Peeta Basa Pati" userId="S::bp_peeta@blr.amrita.edu::d5d7df4c-1c7c-46ba-b2e6-049fb9603be3" providerId="AD" clId="Web-{31E987FE-6449-E76A-A9BF-6650EDFFA733}" dt="2021-08-22T10:41:29.300" v="32" actId="20577"/>
          <ac:spMkLst>
            <pc:docMk/>
            <pc:sldMk cId="1650389509" sldId="847"/>
            <ac:spMk id="2" creationId="{E98D2269-5F2F-4C32-AFA4-81900658789E}"/>
          </ac:spMkLst>
        </pc:spChg>
      </pc:sldChg>
    </pc:docChg>
  </pc:docChgLst>
  <pc:docChgLst>
    <pc:chgData name="Endurthy Rishik Reddy" userId="S::bl.en.u4cse19039@bl.students.amrita.edu::495d0466-d38b-43ab-88f7-33b885ead706" providerId="AD" clId="Web-{3C7367C8-11B6-4F39-ACB6-743FE10DB0D5}"/>
    <pc:docChg chg="sldOrd">
      <pc:chgData name="Endurthy Rishik Reddy" userId="S::bl.en.u4cse19039@bl.students.amrita.edu::495d0466-d38b-43ab-88f7-33b885ead706" providerId="AD" clId="Web-{3C7367C8-11B6-4F39-ACB6-743FE10DB0D5}" dt="2021-11-16T13:02:14.913" v="1"/>
      <pc:docMkLst>
        <pc:docMk/>
      </pc:docMkLst>
      <pc:sldChg chg="ord">
        <pc:chgData name="Endurthy Rishik Reddy" userId="S::bl.en.u4cse19039@bl.students.amrita.edu::495d0466-d38b-43ab-88f7-33b885ead706" providerId="AD" clId="Web-{3C7367C8-11B6-4F39-ACB6-743FE10DB0D5}" dt="2021-11-16T13:02:14.913" v="1"/>
        <pc:sldMkLst>
          <pc:docMk/>
          <pc:sldMk cId="750717339" sldId="846"/>
        </pc:sldMkLst>
      </pc:sldChg>
    </pc:docChg>
  </pc:docChgLst>
  <pc:docChgLst>
    <pc:chgData name="Dr. Peeta Basa Pati" userId="d5d7df4c-1c7c-46ba-b2e6-049fb9603be3" providerId="ADAL" clId="{D9AEA9AD-B260-463E-8176-30305CE6B1ED}"/>
    <pc:docChg chg="undo custSel addSld delSld modSld sldOrd">
      <pc:chgData name="Dr. Peeta Basa Pati" userId="d5d7df4c-1c7c-46ba-b2e6-049fb9603be3" providerId="ADAL" clId="{D9AEA9AD-B260-463E-8176-30305CE6B1ED}" dt="2021-08-03T04:10:57.048" v="853" actId="20577"/>
      <pc:docMkLst>
        <pc:docMk/>
      </pc:docMkLst>
      <pc:sldChg chg="modSp mod">
        <pc:chgData name="Dr. Peeta Basa Pati" userId="d5d7df4c-1c7c-46ba-b2e6-049fb9603be3" providerId="ADAL" clId="{D9AEA9AD-B260-463E-8176-30305CE6B1ED}" dt="2021-08-02T09:41:20.719" v="81" actId="207"/>
        <pc:sldMkLst>
          <pc:docMk/>
          <pc:sldMk cId="1398279195" sldId="774"/>
        </pc:sldMkLst>
        <pc:spChg chg="mod">
          <ac:chgData name="Dr. Peeta Basa Pati" userId="d5d7df4c-1c7c-46ba-b2e6-049fb9603be3" providerId="ADAL" clId="{D9AEA9AD-B260-463E-8176-30305CE6B1ED}" dt="2021-08-02T09:41:20.719" v="81" actId="207"/>
          <ac:spMkLst>
            <pc:docMk/>
            <pc:sldMk cId="1398279195" sldId="774"/>
            <ac:spMk id="10" creationId="{06A3B953-744B-3D4F-8898-C0158B157C87}"/>
          </ac:spMkLst>
        </pc:spChg>
      </pc:sldChg>
      <pc:sldChg chg="addSp delSp modSp add mod">
        <pc:chgData name="Dr. Peeta Basa Pati" userId="d5d7df4c-1c7c-46ba-b2e6-049fb9603be3" providerId="ADAL" clId="{D9AEA9AD-B260-463E-8176-30305CE6B1ED}" dt="2021-08-02T10:23:00.880" v="837" actId="20577"/>
        <pc:sldMkLst>
          <pc:docMk/>
          <pc:sldMk cId="1976961647" sldId="799"/>
        </pc:sldMkLst>
        <pc:spChg chg="mod">
          <ac:chgData name="Dr. Peeta Basa Pati" userId="d5d7df4c-1c7c-46ba-b2e6-049fb9603be3" providerId="ADAL" clId="{D9AEA9AD-B260-463E-8176-30305CE6B1ED}" dt="2021-08-02T10:21:31.328" v="753" actId="20577"/>
          <ac:spMkLst>
            <pc:docMk/>
            <pc:sldMk cId="1976961647" sldId="799"/>
            <ac:spMk id="3" creationId="{7789A6B5-C0F5-5944-9623-D5C1946E11C8}"/>
          </ac:spMkLst>
        </pc:spChg>
        <pc:spChg chg="del">
          <ac:chgData name="Dr. Peeta Basa Pati" userId="d5d7df4c-1c7c-46ba-b2e6-049fb9603be3" providerId="ADAL" clId="{D9AEA9AD-B260-463E-8176-30305CE6B1ED}" dt="2021-08-02T10:21:04.287" v="727" actId="478"/>
          <ac:spMkLst>
            <pc:docMk/>
            <pc:sldMk cId="1976961647" sldId="799"/>
            <ac:spMk id="29" creationId="{E216F02F-873E-408A-A43A-C6F899063EFD}"/>
          </ac:spMkLst>
        </pc:spChg>
        <pc:spChg chg="add mod">
          <ac:chgData name="Dr. Peeta Basa Pati" userId="d5d7df4c-1c7c-46ba-b2e6-049fb9603be3" providerId="ADAL" clId="{D9AEA9AD-B260-463E-8176-30305CE6B1ED}" dt="2021-08-02T10:23:00.880" v="837" actId="20577"/>
          <ac:spMkLst>
            <pc:docMk/>
            <pc:sldMk cId="1976961647" sldId="799"/>
            <ac:spMk id="49" creationId="{87089994-C051-4625-B991-B29D18E21722}"/>
          </ac:spMkLst>
        </pc:spChg>
        <pc:grpChg chg="del">
          <ac:chgData name="Dr. Peeta Basa Pati" userId="d5d7df4c-1c7c-46ba-b2e6-049fb9603be3" providerId="ADAL" clId="{D9AEA9AD-B260-463E-8176-30305CE6B1ED}" dt="2021-08-02T10:21:04.287" v="727" actId="478"/>
          <ac:grpSpMkLst>
            <pc:docMk/>
            <pc:sldMk cId="1976961647" sldId="799"/>
            <ac:grpSpMk id="19" creationId="{251689A9-9C8C-466F-B650-2C9473D9CE13}"/>
          </ac:grpSpMkLst>
        </pc:grpChg>
        <pc:grpChg chg="del">
          <ac:chgData name="Dr. Peeta Basa Pati" userId="d5d7df4c-1c7c-46ba-b2e6-049fb9603be3" providerId="ADAL" clId="{D9AEA9AD-B260-463E-8176-30305CE6B1ED}" dt="2021-08-02T10:21:04.287" v="727" actId="478"/>
          <ac:grpSpMkLst>
            <pc:docMk/>
            <pc:sldMk cId="1976961647" sldId="799"/>
            <ac:grpSpMk id="33" creationId="{EE5777D5-2387-4E15-AC3E-79FA36BDBF51}"/>
          </ac:grpSpMkLst>
        </pc:grpChg>
        <pc:grpChg chg="del">
          <ac:chgData name="Dr. Peeta Basa Pati" userId="d5d7df4c-1c7c-46ba-b2e6-049fb9603be3" providerId="ADAL" clId="{D9AEA9AD-B260-463E-8176-30305CE6B1ED}" dt="2021-08-02T10:21:07.765" v="728" actId="478"/>
          <ac:grpSpMkLst>
            <pc:docMk/>
            <pc:sldMk cId="1976961647" sldId="799"/>
            <ac:grpSpMk id="51" creationId="{560F6752-2DBA-45A2-ADE9-729FEE9476F9}"/>
          </ac:grpSpMkLst>
        </pc:grpChg>
        <pc:cxnChg chg="del">
          <ac:chgData name="Dr. Peeta Basa Pati" userId="d5d7df4c-1c7c-46ba-b2e6-049fb9603be3" providerId="ADAL" clId="{D9AEA9AD-B260-463E-8176-30305CE6B1ED}" dt="2021-08-02T10:21:04.287" v="727" actId="478"/>
          <ac:cxnSpMkLst>
            <pc:docMk/>
            <pc:sldMk cId="1976961647" sldId="799"/>
            <ac:cxnSpMk id="13" creationId="{D30798F3-8752-4DC4-857E-1697F22A60EA}"/>
          </ac:cxnSpMkLst>
        </pc:cxnChg>
        <pc:cxnChg chg="del mod">
          <ac:chgData name="Dr. Peeta Basa Pati" userId="d5d7df4c-1c7c-46ba-b2e6-049fb9603be3" providerId="ADAL" clId="{D9AEA9AD-B260-463E-8176-30305CE6B1ED}" dt="2021-08-02T10:21:04.287" v="727" actId="478"/>
          <ac:cxnSpMkLst>
            <pc:docMk/>
            <pc:sldMk cId="1976961647" sldId="799"/>
            <ac:cxnSpMk id="17" creationId="{1ABCDA6A-A11D-49F6-8874-3873F669D3A1}"/>
          </ac:cxnSpMkLst>
        </pc:cxnChg>
      </pc:sldChg>
      <pc:sldChg chg="modSp mod">
        <pc:chgData name="Dr. Peeta Basa Pati" userId="d5d7df4c-1c7c-46ba-b2e6-049fb9603be3" providerId="ADAL" clId="{D9AEA9AD-B260-463E-8176-30305CE6B1ED}" dt="2021-08-03T02:59:57.743" v="849" actId="20577"/>
        <pc:sldMkLst>
          <pc:docMk/>
          <pc:sldMk cId="3432407034" sldId="802"/>
        </pc:sldMkLst>
        <pc:spChg chg="mod">
          <ac:chgData name="Dr. Peeta Basa Pati" userId="d5d7df4c-1c7c-46ba-b2e6-049fb9603be3" providerId="ADAL" clId="{D9AEA9AD-B260-463E-8176-30305CE6B1ED}" dt="2021-08-03T02:59:57.743" v="849" actId="20577"/>
          <ac:spMkLst>
            <pc:docMk/>
            <pc:sldMk cId="3432407034" sldId="802"/>
            <ac:spMk id="2" creationId="{C055A77D-7B36-3147-818D-85AAFF957124}"/>
          </ac:spMkLst>
        </pc:spChg>
      </pc:sldChg>
      <pc:sldChg chg="del">
        <pc:chgData name="Dr. Peeta Basa Pati" userId="d5d7df4c-1c7c-46ba-b2e6-049fb9603be3" providerId="ADAL" clId="{D9AEA9AD-B260-463E-8176-30305CE6B1ED}" dt="2021-08-02T04:13:05.953" v="2" actId="47"/>
        <pc:sldMkLst>
          <pc:docMk/>
          <pc:sldMk cId="1657836619" sldId="809"/>
        </pc:sldMkLst>
      </pc:sldChg>
      <pc:sldChg chg="del">
        <pc:chgData name="Dr. Peeta Basa Pati" userId="d5d7df4c-1c7c-46ba-b2e6-049fb9603be3" providerId="ADAL" clId="{D9AEA9AD-B260-463E-8176-30305CE6B1ED}" dt="2021-08-02T04:13:03.901" v="1" actId="47"/>
        <pc:sldMkLst>
          <pc:docMk/>
          <pc:sldMk cId="2480580721" sldId="826"/>
        </pc:sldMkLst>
      </pc:sldChg>
      <pc:sldChg chg="addSp modSp mod">
        <pc:chgData name="Dr. Peeta Basa Pati" userId="d5d7df4c-1c7c-46ba-b2e6-049fb9603be3" providerId="ADAL" clId="{D9AEA9AD-B260-463E-8176-30305CE6B1ED}" dt="2021-08-03T04:10:57.048" v="853" actId="20577"/>
        <pc:sldMkLst>
          <pc:docMk/>
          <pc:sldMk cId="60547824" sldId="827"/>
        </pc:sldMkLst>
        <pc:spChg chg="add mod">
          <ac:chgData name="Dr. Peeta Basa Pati" userId="d5d7df4c-1c7c-46ba-b2e6-049fb9603be3" providerId="ADAL" clId="{D9AEA9AD-B260-463E-8176-30305CE6B1ED}" dt="2021-08-02T05:07:03.253" v="59" actId="20577"/>
          <ac:spMkLst>
            <pc:docMk/>
            <pc:sldMk cId="60547824" sldId="827"/>
            <ac:spMk id="2" creationId="{EE25B984-E488-49A5-8A9D-D5602DFD1A35}"/>
          </ac:spMkLst>
        </pc:spChg>
        <pc:spChg chg="mod">
          <ac:chgData name="Dr. Peeta Basa Pati" userId="d5d7df4c-1c7c-46ba-b2e6-049fb9603be3" providerId="ADAL" clId="{D9AEA9AD-B260-463E-8176-30305CE6B1ED}" dt="2021-08-03T04:10:52.066" v="851" actId="20577"/>
          <ac:spMkLst>
            <pc:docMk/>
            <pc:sldMk cId="60547824" sldId="827"/>
            <ac:spMk id="33" creationId="{87676D3A-3A6C-4402-943A-7748D1C28E19}"/>
          </ac:spMkLst>
        </pc:spChg>
        <pc:spChg chg="mod">
          <ac:chgData name="Dr. Peeta Basa Pati" userId="d5d7df4c-1c7c-46ba-b2e6-049fb9603be3" providerId="ADAL" clId="{D9AEA9AD-B260-463E-8176-30305CE6B1ED}" dt="2021-08-03T04:10:57.048" v="853" actId="20577"/>
          <ac:spMkLst>
            <pc:docMk/>
            <pc:sldMk cId="60547824" sldId="827"/>
            <ac:spMk id="35" creationId="{4EC15930-1D48-4C61-A455-2448976B282F}"/>
          </ac:spMkLst>
        </pc:spChg>
        <pc:picChg chg="add mod">
          <ac:chgData name="Dr. Peeta Basa Pati" userId="d5d7df4c-1c7c-46ba-b2e6-049fb9603be3" providerId="ADAL" clId="{D9AEA9AD-B260-463E-8176-30305CE6B1ED}" dt="2021-08-02T05:06:16.658" v="4" actId="1076"/>
          <ac:picMkLst>
            <pc:docMk/>
            <pc:sldMk cId="60547824" sldId="827"/>
            <ac:picMk id="1026" creationId="{B30901B8-257B-4E0A-AB47-C59DA42D89EB}"/>
          </ac:picMkLst>
        </pc:picChg>
      </pc:sldChg>
      <pc:sldChg chg="modSp mod">
        <pc:chgData name="Dr. Peeta Basa Pati" userId="d5d7df4c-1c7c-46ba-b2e6-049fb9603be3" providerId="ADAL" clId="{D9AEA9AD-B260-463E-8176-30305CE6B1ED}" dt="2021-08-02T09:46:02.892" v="145" actId="20577"/>
        <pc:sldMkLst>
          <pc:docMk/>
          <pc:sldMk cId="2634414774" sldId="830"/>
        </pc:sldMkLst>
        <pc:spChg chg="mod">
          <ac:chgData name="Dr. Peeta Basa Pati" userId="d5d7df4c-1c7c-46ba-b2e6-049fb9603be3" providerId="ADAL" clId="{D9AEA9AD-B260-463E-8176-30305CE6B1ED}" dt="2021-08-02T09:46:02.892" v="145" actId="20577"/>
          <ac:spMkLst>
            <pc:docMk/>
            <pc:sldMk cId="2634414774" sldId="830"/>
            <ac:spMk id="3" creationId="{46AA53F3-F76C-4CDD-871C-CB440A93B812}"/>
          </ac:spMkLst>
        </pc:spChg>
      </pc:sldChg>
      <pc:sldChg chg="addSp delSp modSp new mod">
        <pc:chgData name="Dr. Peeta Basa Pati" userId="d5d7df4c-1c7c-46ba-b2e6-049fb9603be3" providerId="ADAL" clId="{D9AEA9AD-B260-463E-8176-30305CE6B1ED}" dt="2021-08-02T05:08:12.499" v="66" actId="14100"/>
        <pc:sldMkLst>
          <pc:docMk/>
          <pc:sldMk cId="1888880532" sldId="831"/>
        </pc:sldMkLst>
        <pc:spChg chg="del">
          <ac:chgData name="Dr. Peeta Basa Pati" userId="d5d7df4c-1c7c-46ba-b2e6-049fb9603be3" providerId="ADAL" clId="{D9AEA9AD-B260-463E-8176-30305CE6B1ED}" dt="2021-08-02T05:07:37.532" v="61" actId="478"/>
          <ac:spMkLst>
            <pc:docMk/>
            <pc:sldMk cId="1888880532" sldId="831"/>
            <ac:spMk id="2" creationId="{84A50AB9-B5DA-4768-96F5-F333B90FD0AF}"/>
          </ac:spMkLst>
        </pc:spChg>
        <pc:picChg chg="add mod">
          <ac:chgData name="Dr. Peeta Basa Pati" userId="d5d7df4c-1c7c-46ba-b2e6-049fb9603be3" providerId="ADAL" clId="{D9AEA9AD-B260-463E-8176-30305CE6B1ED}" dt="2021-08-02T05:07:42.615" v="63" actId="1076"/>
          <ac:picMkLst>
            <pc:docMk/>
            <pc:sldMk cId="1888880532" sldId="831"/>
            <ac:picMk id="2050" creationId="{16B75CAB-5493-479B-8665-D22BBF0A67AF}"/>
          </ac:picMkLst>
        </pc:picChg>
        <pc:picChg chg="add mod">
          <ac:chgData name="Dr. Peeta Basa Pati" userId="d5d7df4c-1c7c-46ba-b2e6-049fb9603be3" providerId="ADAL" clId="{D9AEA9AD-B260-463E-8176-30305CE6B1ED}" dt="2021-08-02T05:08:12.499" v="66" actId="14100"/>
          <ac:picMkLst>
            <pc:docMk/>
            <pc:sldMk cId="1888880532" sldId="831"/>
            <ac:picMk id="2052" creationId="{A604B989-CA24-4FC2-9A0E-DDAC33CA4A9B}"/>
          </ac:picMkLst>
        </pc:picChg>
      </pc:sldChg>
      <pc:sldChg chg="addSp delSp modSp new mod">
        <pc:chgData name="Dr. Peeta Basa Pati" userId="d5d7df4c-1c7c-46ba-b2e6-049fb9603be3" providerId="ADAL" clId="{D9AEA9AD-B260-463E-8176-30305CE6B1ED}" dt="2021-08-02T05:09:23.080" v="74" actId="1076"/>
        <pc:sldMkLst>
          <pc:docMk/>
          <pc:sldMk cId="2875049073" sldId="832"/>
        </pc:sldMkLst>
        <pc:spChg chg="del">
          <ac:chgData name="Dr. Peeta Basa Pati" userId="d5d7df4c-1c7c-46ba-b2e6-049fb9603be3" providerId="ADAL" clId="{D9AEA9AD-B260-463E-8176-30305CE6B1ED}" dt="2021-08-02T05:08:56.016" v="68" actId="478"/>
          <ac:spMkLst>
            <pc:docMk/>
            <pc:sldMk cId="2875049073" sldId="832"/>
            <ac:spMk id="2" creationId="{74CAB51E-A4D3-48E2-9927-F5CB4E2C3DA9}"/>
          </ac:spMkLst>
        </pc:spChg>
        <pc:picChg chg="add mod">
          <ac:chgData name="Dr. Peeta Basa Pati" userId="d5d7df4c-1c7c-46ba-b2e6-049fb9603be3" providerId="ADAL" clId="{D9AEA9AD-B260-463E-8176-30305CE6B1ED}" dt="2021-08-02T05:09:02.149" v="72" actId="1076"/>
          <ac:picMkLst>
            <pc:docMk/>
            <pc:sldMk cId="2875049073" sldId="832"/>
            <ac:picMk id="3074" creationId="{86933DC6-24F1-42EB-B3C8-AA0480674E0D}"/>
          </ac:picMkLst>
        </pc:picChg>
        <pc:picChg chg="add mod">
          <ac:chgData name="Dr. Peeta Basa Pati" userId="d5d7df4c-1c7c-46ba-b2e6-049fb9603be3" providerId="ADAL" clId="{D9AEA9AD-B260-463E-8176-30305CE6B1ED}" dt="2021-08-02T05:09:23.080" v="74" actId="1076"/>
          <ac:picMkLst>
            <pc:docMk/>
            <pc:sldMk cId="2875049073" sldId="832"/>
            <ac:picMk id="3076" creationId="{8DC352C7-A16D-421A-829C-3C5205BF906E}"/>
          </ac:picMkLst>
        </pc:picChg>
      </pc:sldChg>
      <pc:sldChg chg="addSp delSp new del mod">
        <pc:chgData name="Dr. Peeta Basa Pati" userId="d5d7df4c-1c7c-46ba-b2e6-049fb9603be3" providerId="ADAL" clId="{D9AEA9AD-B260-463E-8176-30305CE6B1ED}" dt="2021-08-02T10:10:28.731" v="677" actId="47"/>
        <pc:sldMkLst>
          <pc:docMk/>
          <pc:sldMk cId="3762367354" sldId="833"/>
        </pc:sldMkLst>
        <pc:spChg chg="del">
          <ac:chgData name="Dr. Peeta Basa Pati" userId="d5d7df4c-1c7c-46ba-b2e6-049fb9603be3" providerId="ADAL" clId="{D9AEA9AD-B260-463E-8176-30305CE6B1ED}" dt="2021-08-02T05:11:05.138" v="76" actId="478"/>
          <ac:spMkLst>
            <pc:docMk/>
            <pc:sldMk cId="3762367354" sldId="833"/>
            <ac:spMk id="2" creationId="{CD354508-980A-4037-AC04-10648E310020}"/>
          </ac:spMkLst>
        </pc:spChg>
        <pc:picChg chg="add">
          <ac:chgData name="Dr. Peeta Basa Pati" userId="d5d7df4c-1c7c-46ba-b2e6-049fb9603be3" providerId="ADAL" clId="{D9AEA9AD-B260-463E-8176-30305CE6B1ED}" dt="2021-08-02T05:11:28.308" v="77" actId="22"/>
          <ac:picMkLst>
            <pc:docMk/>
            <pc:sldMk cId="3762367354" sldId="833"/>
            <ac:picMk id="6" creationId="{BDD0D770-D879-4C43-997A-BB48755B9423}"/>
          </ac:picMkLst>
        </pc:picChg>
      </pc:sldChg>
      <pc:sldChg chg="addSp delSp modSp new mod">
        <pc:chgData name="Dr. Peeta Basa Pati" userId="d5d7df4c-1c7c-46ba-b2e6-049fb9603be3" providerId="ADAL" clId="{D9AEA9AD-B260-463E-8176-30305CE6B1ED}" dt="2021-08-02T10:10:21.542" v="676" actId="1076"/>
        <pc:sldMkLst>
          <pc:docMk/>
          <pc:sldMk cId="119425620" sldId="834"/>
        </pc:sldMkLst>
        <pc:spChg chg="del">
          <ac:chgData name="Dr. Peeta Basa Pati" userId="d5d7df4c-1c7c-46ba-b2e6-049fb9603be3" providerId="ADAL" clId="{D9AEA9AD-B260-463E-8176-30305CE6B1ED}" dt="2021-08-02T05:11:37.005" v="79" actId="478"/>
          <ac:spMkLst>
            <pc:docMk/>
            <pc:sldMk cId="119425620" sldId="834"/>
            <ac:spMk id="2" creationId="{BEBC167D-91FB-4715-BA0B-F0603CE4B389}"/>
          </ac:spMkLst>
        </pc:spChg>
        <pc:spChg chg="mod">
          <ac:chgData name="Dr. Peeta Basa Pati" userId="d5d7df4c-1c7c-46ba-b2e6-049fb9603be3" providerId="ADAL" clId="{D9AEA9AD-B260-463E-8176-30305CE6B1ED}" dt="2021-08-02T10:09:41.867" v="621" actId="20577"/>
          <ac:spMkLst>
            <pc:docMk/>
            <pc:sldMk cId="119425620" sldId="834"/>
            <ac:spMk id="3" creationId="{84BE2117-3F97-441C-A560-41B176D335D2}"/>
          </ac:spMkLst>
        </pc:spChg>
        <pc:spChg chg="add mod">
          <ac:chgData name="Dr. Peeta Basa Pati" userId="d5d7df4c-1c7c-46ba-b2e6-049fb9603be3" providerId="ADAL" clId="{D9AEA9AD-B260-463E-8176-30305CE6B1ED}" dt="2021-08-02T10:10:07.541" v="662" actId="20577"/>
          <ac:spMkLst>
            <pc:docMk/>
            <pc:sldMk cId="119425620" sldId="834"/>
            <ac:spMk id="7" creationId="{06BBED91-01D7-489C-889A-5598660C6E84}"/>
          </ac:spMkLst>
        </pc:spChg>
        <pc:picChg chg="add mod">
          <ac:chgData name="Dr. Peeta Basa Pati" userId="d5d7df4c-1c7c-46ba-b2e6-049fb9603be3" providerId="ADAL" clId="{D9AEA9AD-B260-463E-8176-30305CE6B1ED}" dt="2021-08-02T10:04:14.590" v="594" actId="14100"/>
          <ac:picMkLst>
            <pc:docMk/>
            <pc:sldMk cId="119425620" sldId="834"/>
            <ac:picMk id="5" creationId="{E796239F-DCFB-4D90-870B-71C709B4F2DA}"/>
          </ac:picMkLst>
        </pc:picChg>
        <pc:picChg chg="add del mod">
          <ac:chgData name="Dr. Peeta Basa Pati" userId="d5d7df4c-1c7c-46ba-b2e6-049fb9603be3" providerId="ADAL" clId="{D9AEA9AD-B260-463E-8176-30305CE6B1ED}" dt="2021-08-02T10:03:34.680" v="579" actId="21"/>
          <ac:picMkLst>
            <pc:docMk/>
            <pc:sldMk cId="119425620" sldId="834"/>
            <ac:picMk id="6" creationId="{AA36BD23-5A77-4D1B-83DF-747399E84273}"/>
          </ac:picMkLst>
        </pc:picChg>
        <pc:picChg chg="add mod">
          <ac:chgData name="Dr. Peeta Basa Pati" userId="d5d7df4c-1c7c-46ba-b2e6-049fb9603be3" providerId="ADAL" clId="{D9AEA9AD-B260-463E-8176-30305CE6B1ED}" dt="2021-08-02T10:01:38.644" v="573" actId="1076"/>
          <ac:picMkLst>
            <pc:docMk/>
            <pc:sldMk cId="119425620" sldId="834"/>
            <ac:picMk id="2050" creationId="{AE2CCBF9-20D6-4C33-A72A-B5344E2C7F1C}"/>
          </ac:picMkLst>
        </pc:picChg>
        <pc:picChg chg="add mod">
          <ac:chgData name="Dr. Peeta Basa Pati" userId="d5d7df4c-1c7c-46ba-b2e6-049fb9603be3" providerId="ADAL" clId="{D9AEA9AD-B260-463E-8176-30305CE6B1ED}" dt="2021-08-02T10:10:15.225" v="675" actId="1036"/>
          <ac:picMkLst>
            <pc:docMk/>
            <pc:sldMk cId="119425620" sldId="834"/>
            <ac:picMk id="2052" creationId="{EC6665AE-A126-490A-9345-81EE1EF8DD13}"/>
          </ac:picMkLst>
        </pc:picChg>
        <pc:picChg chg="add mod">
          <ac:chgData name="Dr. Peeta Basa Pati" userId="d5d7df4c-1c7c-46ba-b2e6-049fb9603be3" providerId="ADAL" clId="{D9AEA9AD-B260-463E-8176-30305CE6B1ED}" dt="2021-08-02T10:10:21.542" v="676" actId="1076"/>
          <ac:picMkLst>
            <pc:docMk/>
            <pc:sldMk cId="119425620" sldId="834"/>
            <ac:picMk id="2054" creationId="{320B5666-BAC5-4018-9A8F-6976ABB8F324}"/>
          </ac:picMkLst>
        </pc:picChg>
      </pc:sldChg>
      <pc:sldChg chg="addSp modSp add mod ord">
        <pc:chgData name="Dr. Peeta Basa Pati" userId="d5d7df4c-1c7c-46ba-b2e6-049fb9603be3" providerId="ADAL" clId="{D9AEA9AD-B260-463E-8176-30305CE6B1ED}" dt="2021-08-02T10:19:29.801" v="725" actId="1076"/>
        <pc:sldMkLst>
          <pc:docMk/>
          <pc:sldMk cId="159742788" sldId="835"/>
        </pc:sldMkLst>
        <pc:spChg chg="mod">
          <ac:chgData name="Dr. Peeta Basa Pati" userId="d5d7df4c-1c7c-46ba-b2e6-049fb9603be3" providerId="ADAL" clId="{D9AEA9AD-B260-463E-8176-30305CE6B1ED}" dt="2021-08-02T10:11:27.237" v="720" actId="20577"/>
          <ac:spMkLst>
            <pc:docMk/>
            <pc:sldMk cId="159742788" sldId="835"/>
            <ac:spMk id="2" creationId="{9F1EDB99-65F1-4E2B-94A4-AC23D5E6E9D4}"/>
          </ac:spMkLst>
        </pc:spChg>
        <pc:spChg chg="mod">
          <ac:chgData name="Dr. Peeta Basa Pati" userId="d5d7df4c-1c7c-46ba-b2e6-049fb9603be3" providerId="ADAL" clId="{D9AEA9AD-B260-463E-8176-30305CE6B1ED}" dt="2021-08-02T09:45:13.942" v="108" actId="20577"/>
          <ac:spMkLst>
            <pc:docMk/>
            <pc:sldMk cId="159742788" sldId="835"/>
            <ac:spMk id="3" creationId="{46AA53F3-F76C-4CDD-871C-CB440A93B812}"/>
          </ac:spMkLst>
        </pc:spChg>
        <pc:spChg chg="add mod">
          <ac:chgData name="Dr. Peeta Basa Pati" userId="d5d7df4c-1c7c-46ba-b2e6-049fb9603be3" providerId="ADAL" clId="{D9AEA9AD-B260-463E-8176-30305CE6B1ED}" dt="2021-08-02T10:19:29.801" v="725" actId="1076"/>
          <ac:spMkLst>
            <pc:docMk/>
            <pc:sldMk cId="159742788" sldId="835"/>
            <ac:spMk id="5" creationId="{2334FC18-F463-466A-A078-E6308F23D36A}"/>
          </ac:spMkLst>
        </pc:spChg>
        <pc:picChg chg="add mod">
          <ac:chgData name="Dr. Peeta Basa Pati" userId="d5d7df4c-1c7c-46ba-b2e6-049fb9603be3" providerId="ADAL" clId="{D9AEA9AD-B260-463E-8176-30305CE6B1ED}" dt="2021-08-02T10:19:14.315" v="722" actId="1076"/>
          <ac:picMkLst>
            <pc:docMk/>
            <pc:sldMk cId="159742788" sldId="835"/>
            <ac:picMk id="3074" creationId="{09676D47-8469-45CB-B025-F7A4E36878AE}"/>
          </ac:picMkLst>
        </pc:picChg>
      </pc:sldChg>
      <pc:sldChg chg="modSp add mod">
        <pc:chgData name="Dr. Peeta Basa Pati" userId="d5d7df4c-1c7c-46ba-b2e6-049fb9603be3" providerId="ADAL" clId="{D9AEA9AD-B260-463E-8176-30305CE6B1ED}" dt="2021-08-02T09:46:14.994" v="159" actId="20577"/>
        <pc:sldMkLst>
          <pc:docMk/>
          <pc:sldMk cId="1662828618" sldId="836"/>
        </pc:sldMkLst>
        <pc:spChg chg="mod">
          <ac:chgData name="Dr. Peeta Basa Pati" userId="d5d7df4c-1c7c-46ba-b2e6-049fb9603be3" providerId="ADAL" clId="{D9AEA9AD-B260-463E-8176-30305CE6B1ED}" dt="2021-08-02T09:46:14.994" v="159" actId="20577"/>
          <ac:spMkLst>
            <pc:docMk/>
            <pc:sldMk cId="1662828618" sldId="836"/>
            <ac:spMk id="3" creationId="{46AA53F3-F76C-4CDD-871C-CB440A93B812}"/>
          </ac:spMkLst>
        </pc:spChg>
      </pc:sldChg>
      <pc:sldChg chg="modSp add mod">
        <pc:chgData name="Dr. Peeta Basa Pati" userId="d5d7df4c-1c7c-46ba-b2e6-049fb9603be3" providerId="ADAL" clId="{D9AEA9AD-B260-463E-8176-30305CE6B1ED}" dt="2021-08-02T09:46:49.968" v="181" actId="20577"/>
        <pc:sldMkLst>
          <pc:docMk/>
          <pc:sldMk cId="3591341694" sldId="837"/>
        </pc:sldMkLst>
        <pc:spChg chg="mod">
          <ac:chgData name="Dr. Peeta Basa Pati" userId="d5d7df4c-1c7c-46ba-b2e6-049fb9603be3" providerId="ADAL" clId="{D9AEA9AD-B260-463E-8176-30305CE6B1ED}" dt="2021-08-02T09:46:49.968" v="181" actId="20577"/>
          <ac:spMkLst>
            <pc:docMk/>
            <pc:sldMk cId="3591341694" sldId="837"/>
            <ac:spMk id="3" creationId="{46AA53F3-F76C-4CDD-871C-CB440A93B812}"/>
          </ac:spMkLst>
        </pc:spChg>
      </pc:sldChg>
      <pc:sldChg chg="modSp add mod">
        <pc:chgData name="Dr. Peeta Basa Pati" userId="d5d7df4c-1c7c-46ba-b2e6-049fb9603be3" providerId="ADAL" clId="{D9AEA9AD-B260-463E-8176-30305CE6B1ED}" dt="2021-08-02T09:53:29.053" v="516" actId="20577"/>
        <pc:sldMkLst>
          <pc:docMk/>
          <pc:sldMk cId="1186574471" sldId="838"/>
        </pc:sldMkLst>
        <pc:spChg chg="mod">
          <ac:chgData name="Dr. Peeta Basa Pati" userId="d5d7df4c-1c7c-46ba-b2e6-049fb9603be3" providerId="ADAL" clId="{D9AEA9AD-B260-463E-8176-30305CE6B1ED}" dt="2021-08-02T09:53:29.053" v="516" actId="20577"/>
          <ac:spMkLst>
            <pc:docMk/>
            <pc:sldMk cId="1186574471" sldId="838"/>
            <ac:spMk id="2" creationId="{9F1EDB99-65F1-4E2B-94A4-AC23D5E6E9D4}"/>
          </ac:spMkLst>
        </pc:spChg>
        <pc:spChg chg="mod">
          <ac:chgData name="Dr. Peeta Basa Pati" userId="d5d7df4c-1c7c-46ba-b2e6-049fb9603be3" providerId="ADAL" clId="{D9AEA9AD-B260-463E-8176-30305CE6B1ED}" dt="2021-08-02T09:47:30.981" v="211" actId="20577"/>
          <ac:spMkLst>
            <pc:docMk/>
            <pc:sldMk cId="1186574471" sldId="838"/>
            <ac:spMk id="3" creationId="{46AA53F3-F76C-4CDD-871C-CB440A93B812}"/>
          </ac:spMkLst>
        </pc:spChg>
      </pc:sldChg>
      <pc:sldChg chg="addSp delSp modSp new mod">
        <pc:chgData name="Dr. Peeta Basa Pati" userId="d5d7df4c-1c7c-46ba-b2e6-049fb9603be3" providerId="ADAL" clId="{D9AEA9AD-B260-463E-8176-30305CE6B1ED}" dt="2021-08-02T09:59:45.990" v="570" actId="20577"/>
        <pc:sldMkLst>
          <pc:docMk/>
          <pc:sldMk cId="1754288544" sldId="839"/>
        </pc:sldMkLst>
        <pc:spChg chg="del">
          <ac:chgData name="Dr. Peeta Basa Pati" userId="d5d7df4c-1c7c-46ba-b2e6-049fb9603be3" providerId="ADAL" clId="{D9AEA9AD-B260-463E-8176-30305CE6B1ED}" dt="2021-08-02T09:55:20.523" v="518" actId="478"/>
          <ac:spMkLst>
            <pc:docMk/>
            <pc:sldMk cId="1754288544" sldId="839"/>
            <ac:spMk id="2" creationId="{A39F7319-A68F-4F72-96AC-0DB62C9B37D4}"/>
          </ac:spMkLst>
        </pc:spChg>
        <pc:spChg chg="mod">
          <ac:chgData name="Dr. Peeta Basa Pati" userId="d5d7df4c-1c7c-46ba-b2e6-049fb9603be3" providerId="ADAL" clId="{D9AEA9AD-B260-463E-8176-30305CE6B1ED}" dt="2021-08-02T09:59:45.990" v="570" actId="20577"/>
          <ac:spMkLst>
            <pc:docMk/>
            <pc:sldMk cId="1754288544" sldId="839"/>
            <ac:spMk id="3" creationId="{D2AEEA25-F28A-4DB0-ACD4-E11E2CD1BEEE}"/>
          </ac:spMkLst>
        </pc:spChg>
        <pc:picChg chg="add mod">
          <ac:chgData name="Dr. Peeta Basa Pati" userId="d5d7df4c-1c7c-46ba-b2e6-049fb9603be3" providerId="ADAL" clId="{D9AEA9AD-B260-463E-8176-30305CE6B1ED}" dt="2021-08-02T09:55:26.840" v="521" actId="1076"/>
          <ac:picMkLst>
            <pc:docMk/>
            <pc:sldMk cId="1754288544" sldId="839"/>
            <ac:picMk id="1026" creationId="{85C6FEF8-0B78-4823-BEB8-85BB443B27EB}"/>
          </ac:picMkLst>
        </pc:picChg>
        <pc:picChg chg="add mod">
          <ac:chgData name="Dr. Peeta Basa Pati" userId="d5d7df4c-1c7c-46ba-b2e6-049fb9603be3" providerId="ADAL" clId="{D9AEA9AD-B260-463E-8176-30305CE6B1ED}" dt="2021-08-02T09:56:47.761" v="524" actId="14100"/>
          <ac:picMkLst>
            <pc:docMk/>
            <pc:sldMk cId="1754288544" sldId="839"/>
            <ac:picMk id="1028" creationId="{2E8DC3D3-CAFF-4E50-AE2E-E61DFAA11E0E}"/>
          </ac:picMkLst>
        </pc:picChg>
        <pc:picChg chg="add mod">
          <ac:chgData name="Dr. Peeta Basa Pati" userId="d5d7df4c-1c7c-46ba-b2e6-049fb9603be3" providerId="ADAL" clId="{D9AEA9AD-B260-463E-8176-30305CE6B1ED}" dt="2021-08-02T09:59:13.582" v="527" actId="14100"/>
          <ac:picMkLst>
            <pc:docMk/>
            <pc:sldMk cId="1754288544" sldId="839"/>
            <ac:picMk id="1030" creationId="{6C29876E-D66C-4818-9FFE-841C7E0BA402}"/>
          </ac:picMkLst>
        </pc:picChg>
      </pc:sldChg>
      <pc:sldChg chg="add">
        <pc:chgData name="Dr. Peeta Basa Pati" userId="d5d7df4c-1c7c-46ba-b2e6-049fb9603be3" providerId="ADAL" clId="{D9AEA9AD-B260-463E-8176-30305CE6B1ED}" dt="2021-08-02T10:20:54.530" v="726"/>
        <pc:sldMkLst>
          <pc:docMk/>
          <pc:sldMk cId="294104183" sldId="840"/>
        </pc:sldMkLst>
      </pc:sldChg>
    </pc:docChg>
  </pc:docChgLst>
  <pc:docChgLst>
    <pc:chgData name="E Kruthika Reddy" userId="S::bl.en.u4cse19037@bl.students.amrita.edu::e17d9bc3-facc-4140-b81b-bb882d0cfc2e" providerId="AD" clId="Web-{6723DEE5-65D4-4DF2-965E-EBBE3283A2F6}"/>
    <pc:docChg chg="sldOrd">
      <pc:chgData name="E Kruthika Reddy" userId="S::bl.en.u4cse19037@bl.students.amrita.edu::e17d9bc3-facc-4140-b81b-bb882d0cfc2e" providerId="AD" clId="Web-{6723DEE5-65D4-4DF2-965E-EBBE3283A2F6}" dt="2021-11-16T09:57:54.095" v="1"/>
      <pc:docMkLst>
        <pc:docMk/>
      </pc:docMkLst>
      <pc:sldChg chg="ord">
        <pc:chgData name="E Kruthika Reddy" userId="S::bl.en.u4cse19037@bl.students.amrita.edu::e17d9bc3-facc-4140-b81b-bb882d0cfc2e" providerId="AD" clId="Web-{6723DEE5-65D4-4DF2-965E-EBBE3283A2F6}" dt="2021-11-16T09:57:54.095" v="1"/>
        <pc:sldMkLst>
          <pc:docMk/>
          <pc:sldMk cId="1398279195" sldId="774"/>
        </pc:sldMkLst>
      </pc:sldChg>
      <pc:sldChg chg="ord">
        <pc:chgData name="E Kruthika Reddy" userId="S::bl.en.u4cse19037@bl.students.amrita.edu::e17d9bc3-facc-4140-b81b-bb882d0cfc2e" providerId="AD" clId="Web-{6723DEE5-65D4-4DF2-965E-EBBE3283A2F6}" dt="2021-11-16T09:57:52.017" v="0"/>
        <pc:sldMkLst>
          <pc:docMk/>
          <pc:sldMk cId="3432407034" sldId="802"/>
        </pc:sldMkLst>
      </pc:sldChg>
    </pc:docChg>
  </pc:docChgLst>
  <pc:docChgLst>
    <pc:chgData name="Dr. Peeta Basa Pati" userId="S::bp_peeta@blr.amrita.edu::d5d7df4c-1c7c-46ba-b2e6-049fb9603be3" providerId="AD" clId="Web-{486310F8-384D-10CC-0738-39AEEECD9798}"/>
    <pc:docChg chg="modSld">
      <pc:chgData name="Dr. Peeta Basa Pati" userId="S::bp_peeta@blr.amrita.edu::d5d7df4c-1c7c-46ba-b2e6-049fb9603be3" providerId="AD" clId="Web-{486310F8-384D-10CC-0738-39AEEECD9798}" dt="2021-07-10T05:13:46.484" v="401" actId="20577"/>
      <pc:docMkLst>
        <pc:docMk/>
      </pc:docMkLst>
      <pc:sldChg chg="addSp modSp">
        <pc:chgData name="Dr. Peeta Basa Pati" userId="S::bp_peeta@blr.amrita.edu::d5d7df4c-1c7c-46ba-b2e6-049fb9603be3" providerId="AD" clId="Web-{486310F8-384D-10CC-0738-39AEEECD9798}" dt="2021-07-10T05:02:03.862" v="6" actId="1076"/>
        <pc:sldMkLst>
          <pc:docMk/>
          <pc:sldMk cId="1976961647" sldId="799"/>
        </pc:sldMkLst>
        <pc:picChg chg="add mod">
          <ac:chgData name="Dr. Peeta Basa Pati" userId="S::bp_peeta@blr.amrita.edu::d5d7df4c-1c7c-46ba-b2e6-049fb9603be3" providerId="AD" clId="Web-{486310F8-384D-10CC-0738-39AEEECD9798}" dt="2021-07-10T05:02:03.784" v="5" actId="1076"/>
          <ac:picMkLst>
            <pc:docMk/>
            <pc:sldMk cId="1976961647" sldId="799"/>
            <ac:picMk id="5" creationId="{76430777-09D4-476A-B19A-8E6B54B05839}"/>
          </ac:picMkLst>
        </pc:picChg>
        <pc:picChg chg="add mod">
          <ac:chgData name="Dr. Peeta Basa Pati" userId="S::bp_peeta@blr.amrita.edu::d5d7df4c-1c7c-46ba-b2e6-049fb9603be3" providerId="AD" clId="Web-{486310F8-384D-10CC-0738-39AEEECD9798}" dt="2021-07-10T05:02:03.862" v="6" actId="1076"/>
          <ac:picMkLst>
            <pc:docMk/>
            <pc:sldMk cId="1976961647" sldId="799"/>
            <ac:picMk id="6" creationId="{A62C6745-1279-42A1-8CAF-74DD3CA088AD}"/>
          </ac:picMkLst>
        </pc:picChg>
        <pc:picChg chg="add mod">
          <ac:chgData name="Dr. Peeta Basa Pati" userId="S::bp_peeta@blr.amrita.edu::d5d7df4c-1c7c-46ba-b2e6-049fb9603be3" providerId="AD" clId="Web-{486310F8-384D-10CC-0738-39AEEECD9798}" dt="2021-07-10T05:02:03.659" v="3" actId="1076"/>
          <ac:picMkLst>
            <pc:docMk/>
            <pc:sldMk cId="1976961647" sldId="799"/>
            <ac:picMk id="7" creationId="{F55B17AD-49F1-4B0B-A148-4899C79E0220}"/>
          </ac:picMkLst>
        </pc:picChg>
      </pc:sldChg>
      <pc:sldChg chg="addSp modSp">
        <pc:chgData name="Dr. Peeta Basa Pati" userId="S::bp_peeta@blr.amrita.edu::d5d7df4c-1c7c-46ba-b2e6-049fb9603be3" providerId="AD" clId="Web-{486310F8-384D-10CC-0738-39AEEECD9798}" dt="2021-07-10T05:12:32.031" v="356" actId="20577"/>
        <pc:sldMkLst>
          <pc:docMk/>
          <pc:sldMk cId="2760339106" sldId="800"/>
        </pc:sldMkLst>
        <pc:spChg chg="add mod">
          <ac:chgData name="Dr. Peeta Basa Pati" userId="S::bp_peeta@blr.amrita.edu::d5d7df4c-1c7c-46ba-b2e6-049fb9603be3" providerId="AD" clId="Web-{486310F8-384D-10CC-0738-39AEEECD9798}" dt="2021-07-10T05:04:50.439" v="95" actId="1076"/>
          <ac:spMkLst>
            <pc:docMk/>
            <pc:sldMk cId="2760339106" sldId="800"/>
            <ac:spMk id="5" creationId="{D6A9CDAA-189C-4C3C-A3A1-987F20AC0513}"/>
          </ac:spMkLst>
        </pc:spChg>
        <pc:spChg chg="add mod">
          <ac:chgData name="Dr. Peeta Basa Pati" userId="S::bp_peeta@blr.amrita.edu::d5d7df4c-1c7c-46ba-b2e6-049fb9603be3" providerId="AD" clId="Web-{486310F8-384D-10CC-0738-39AEEECD9798}" dt="2021-07-10T05:06:31.564" v="161" actId="1076"/>
          <ac:spMkLst>
            <pc:docMk/>
            <pc:sldMk cId="2760339106" sldId="800"/>
            <ac:spMk id="6" creationId="{8433DA78-3C50-4490-AB81-94097CC158A6}"/>
          </ac:spMkLst>
        </pc:spChg>
        <pc:spChg chg="add mod">
          <ac:chgData name="Dr. Peeta Basa Pati" userId="S::bp_peeta@blr.amrita.edu::d5d7df4c-1c7c-46ba-b2e6-049fb9603be3" providerId="AD" clId="Web-{486310F8-384D-10CC-0738-39AEEECD9798}" dt="2021-07-10T05:06:55.970" v="164" actId="14100"/>
          <ac:spMkLst>
            <pc:docMk/>
            <pc:sldMk cId="2760339106" sldId="800"/>
            <ac:spMk id="7" creationId="{B9EE9831-A4FF-4148-A43B-2E30BAE731CA}"/>
          </ac:spMkLst>
        </pc:spChg>
        <pc:spChg chg="add mod">
          <ac:chgData name="Dr. Peeta Basa Pati" userId="S::bp_peeta@blr.amrita.edu::d5d7df4c-1c7c-46ba-b2e6-049fb9603be3" providerId="AD" clId="Web-{486310F8-384D-10CC-0738-39AEEECD9798}" dt="2021-07-10T05:09:15.610" v="308" actId="20577"/>
          <ac:spMkLst>
            <pc:docMk/>
            <pc:sldMk cId="2760339106" sldId="800"/>
            <ac:spMk id="8" creationId="{DBF272C8-F4F0-4D8D-8C91-ABF512AC30AB}"/>
          </ac:spMkLst>
        </pc:spChg>
        <pc:spChg chg="add mod">
          <ac:chgData name="Dr. Peeta Basa Pati" userId="S::bp_peeta@blr.amrita.edu::d5d7df4c-1c7c-46ba-b2e6-049fb9603be3" providerId="AD" clId="Web-{486310F8-384D-10CC-0738-39AEEECD9798}" dt="2021-07-10T05:09:49.032" v="326" actId="1076"/>
          <ac:spMkLst>
            <pc:docMk/>
            <pc:sldMk cId="2760339106" sldId="800"/>
            <ac:spMk id="9" creationId="{1A7F4931-4680-4FA9-B587-58E7FF723D3C}"/>
          </ac:spMkLst>
        </pc:spChg>
        <pc:spChg chg="add mod">
          <ac:chgData name="Dr. Peeta Basa Pati" userId="S::bp_peeta@blr.amrita.edu::d5d7df4c-1c7c-46ba-b2e6-049fb9603be3" providerId="AD" clId="Web-{486310F8-384D-10CC-0738-39AEEECD9798}" dt="2021-07-10T05:10:22.719" v="329" actId="14100"/>
          <ac:spMkLst>
            <pc:docMk/>
            <pc:sldMk cId="2760339106" sldId="800"/>
            <ac:spMk id="10" creationId="{36C8C946-E18B-4204-A289-4665C656B483}"/>
          </ac:spMkLst>
        </pc:spChg>
        <pc:spChg chg="add mod">
          <ac:chgData name="Dr. Peeta Basa Pati" userId="S::bp_peeta@blr.amrita.edu::d5d7df4c-1c7c-46ba-b2e6-049fb9603be3" providerId="AD" clId="Web-{486310F8-384D-10CC-0738-39AEEECD9798}" dt="2021-07-10T05:12:09.250" v="349" actId="1076"/>
          <ac:spMkLst>
            <pc:docMk/>
            <pc:sldMk cId="2760339106" sldId="800"/>
            <ac:spMk id="11" creationId="{823C1F3C-4340-4811-90B3-65342BEC5E49}"/>
          </ac:spMkLst>
        </pc:spChg>
        <pc:spChg chg="add mod">
          <ac:chgData name="Dr. Peeta Basa Pati" userId="S::bp_peeta@blr.amrita.edu::d5d7df4c-1c7c-46ba-b2e6-049fb9603be3" providerId="AD" clId="Web-{486310F8-384D-10CC-0738-39AEEECD9798}" dt="2021-07-10T05:12:32.031" v="356" actId="20577"/>
          <ac:spMkLst>
            <pc:docMk/>
            <pc:sldMk cId="2760339106" sldId="800"/>
            <ac:spMk id="12" creationId="{854CE177-816D-4374-98BC-366BD39214C5}"/>
          </ac:spMkLst>
        </pc:spChg>
      </pc:sldChg>
      <pc:sldChg chg="modSp">
        <pc:chgData name="Dr. Peeta Basa Pati" userId="S::bp_peeta@blr.amrita.edu::d5d7df4c-1c7c-46ba-b2e6-049fb9603be3" providerId="AD" clId="Web-{486310F8-384D-10CC-0738-39AEEECD9798}" dt="2021-07-10T05:13:46.484" v="401" actId="20577"/>
        <pc:sldMkLst>
          <pc:docMk/>
          <pc:sldMk cId="3321311761" sldId="801"/>
        </pc:sldMkLst>
        <pc:spChg chg="mod">
          <ac:chgData name="Dr. Peeta Basa Pati" userId="S::bp_peeta@blr.amrita.edu::d5d7df4c-1c7c-46ba-b2e6-049fb9603be3" providerId="AD" clId="Web-{486310F8-384D-10CC-0738-39AEEECD9798}" dt="2021-07-10T05:13:46.484" v="401" actId="20577"/>
          <ac:spMkLst>
            <pc:docMk/>
            <pc:sldMk cId="3321311761" sldId="801"/>
            <ac:spMk id="2" creationId="{C055A77D-7B36-3147-818D-85AAFF957124}"/>
          </ac:spMkLst>
        </pc:spChg>
      </pc:sldChg>
    </pc:docChg>
  </pc:docChgLst>
  <pc:docChgLst>
    <pc:chgData name="Dr. Peeta Basa Pati" userId="S::bp_peeta@blr.amrita.edu::d5d7df4c-1c7c-46ba-b2e6-049fb9603be3" providerId="AD" clId="Web-{35399603-9144-47F0-87B7-59670AE9C795}"/>
    <pc:docChg chg="modSld">
      <pc:chgData name="Dr. Peeta Basa Pati" userId="S::bp_peeta@blr.amrita.edu::d5d7df4c-1c7c-46ba-b2e6-049fb9603be3" providerId="AD" clId="Web-{35399603-9144-47F0-87B7-59670AE9C795}" dt="2021-07-10T04:32:46.524" v="18" actId="20577"/>
      <pc:docMkLst>
        <pc:docMk/>
      </pc:docMkLst>
      <pc:sldChg chg="modSp">
        <pc:chgData name="Dr. Peeta Basa Pati" userId="S::bp_peeta@blr.amrita.edu::d5d7df4c-1c7c-46ba-b2e6-049fb9603be3" providerId="AD" clId="Web-{35399603-9144-47F0-87B7-59670AE9C795}" dt="2021-07-10T04:32:46.524" v="18" actId="20577"/>
        <pc:sldMkLst>
          <pc:docMk/>
          <pc:sldMk cId="1976961647" sldId="799"/>
        </pc:sldMkLst>
        <pc:spChg chg="mod">
          <ac:chgData name="Dr. Peeta Basa Pati" userId="S::bp_peeta@blr.amrita.edu::d5d7df4c-1c7c-46ba-b2e6-049fb9603be3" providerId="AD" clId="Web-{35399603-9144-47F0-87B7-59670AE9C795}" dt="2021-07-10T04:32:46.524" v="18" actId="20577"/>
          <ac:spMkLst>
            <pc:docMk/>
            <pc:sldMk cId="1976961647" sldId="799"/>
            <ac:spMk id="3" creationId="{7789A6B5-C0F5-5944-9623-D5C1946E11C8}"/>
          </ac:spMkLst>
        </pc:spChg>
      </pc:sldChg>
    </pc:docChg>
  </pc:docChgLst>
  <pc:docChgLst>
    <pc:chgData name="Bhavana Methre" userId="S::bl.en.u4cse19015@bl.students.amrita.edu::2848877d-820b-4ffd-bbc1-23927237d789" providerId="AD" clId="Web-{5F165B5C-1B1C-4F34-2CA8-C5C2DB749D8D}"/>
    <pc:docChg chg="modSld">
      <pc:chgData name="Bhavana Methre" userId="S::bl.en.u4cse19015@bl.students.amrita.edu::2848877d-820b-4ffd-bbc1-23927237d789" providerId="AD" clId="Web-{5F165B5C-1B1C-4F34-2CA8-C5C2DB749D8D}" dt="2021-11-16T14:19:05.693" v="9" actId="20577"/>
      <pc:docMkLst>
        <pc:docMk/>
      </pc:docMkLst>
      <pc:sldChg chg="modSp">
        <pc:chgData name="Bhavana Methre" userId="S::bl.en.u4cse19015@bl.students.amrita.edu::2848877d-820b-4ffd-bbc1-23927237d789" providerId="AD" clId="Web-{5F165B5C-1B1C-4F34-2CA8-C5C2DB749D8D}" dt="2021-11-16T14:19:05.693" v="9" actId="20577"/>
        <pc:sldMkLst>
          <pc:docMk/>
          <pc:sldMk cId="3432407034" sldId="802"/>
        </pc:sldMkLst>
        <pc:spChg chg="mod">
          <ac:chgData name="Bhavana Methre" userId="S::bl.en.u4cse19015@bl.students.amrita.edu::2848877d-820b-4ffd-bbc1-23927237d789" providerId="AD" clId="Web-{5F165B5C-1B1C-4F34-2CA8-C5C2DB749D8D}" dt="2021-11-16T14:19:05.693" v="9" actId="20577"/>
          <ac:spMkLst>
            <pc:docMk/>
            <pc:sldMk cId="3432407034" sldId="802"/>
            <ac:spMk id="2" creationId="{C055A77D-7B36-3147-818D-85AAFF957124}"/>
          </ac:spMkLst>
        </pc:spChg>
      </pc:sldChg>
    </pc:docChg>
  </pc:docChgLst>
  <pc:docChgLst>
    <pc:chgData name="Dr. Peeta Basa Pati" userId="S::bp_peeta@blr.amrita.edu::d5d7df4c-1c7c-46ba-b2e6-049fb9603be3" providerId="AD" clId="Web-{56206010-D028-1C0C-37E7-CE75DAD3220C}"/>
    <pc:docChg chg="addSld delSld modSld">
      <pc:chgData name="Dr. Peeta Basa Pati" userId="S::bp_peeta@blr.amrita.edu::d5d7df4c-1c7c-46ba-b2e6-049fb9603be3" providerId="AD" clId="Web-{56206010-D028-1C0C-37E7-CE75DAD3220C}" dt="2021-07-15T13:47:49.104" v="246" actId="20577"/>
      <pc:docMkLst>
        <pc:docMk/>
      </pc:docMkLst>
      <pc:sldChg chg="del">
        <pc:chgData name="Dr. Peeta Basa Pati" userId="S::bp_peeta@blr.amrita.edu::d5d7df4c-1c7c-46ba-b2e6-049fb9603be3" providerId="AD" clId="Web-{56206010-D028-1C0C-37E7-CE75DAD3220C}" dt="2021-07-15T13:26:30.107" v="55"/>
        <pc:sldMkLst>
          <pc:docMk/>
          <pc:sldMk cId="0" sldId="284"/>
        </pc:sldMkLst>
      </pc:sldChg>
      <pc:sldChg chg="del">
        <pc:chgData name="Dr. Peeta Basa Pati" userId="S::bp_peeta@blr.amrita.edu::d5d7df4c-1c7c-46ba-b2e6-049fb9603be3" providerId="AD" clId="Web-{56206010-D028-1C0C-37E7-CE75DAD3220C}" dt="2021-07-15T13:30:19.167" v="91"/>
        <pc:sldMkLst>
          <pc:docMk/>
          <pc:sldMk cId="0" sldId="285"/>
        </pc:sldMkLst>
      </pc:sldChg>
      <pc:sldChg chg="del">
        <pc:chgData name="Dr. Peeta Basa Pati" userId="S::bp_peeta@blr.amrita.edu::d5d7df4c-1c7c-46ba-b2e6-049fb9603be3" providerId="AD" clId="Web-{56206010-D028-1C0C-37E7-CE75DAD3220C}" dt="2021-07-15T13:40:46.095" v="182"/>
        <pc:sldMkLst>
          <pc:docMk/>
          <pc:sldMk cId="0" sldId="286"/>
        </pc:sldMkLst>
      </pc:sldChg>
      <pc:sldChg chg="del">
        <pc:chgData name="Dr. Peeta Basa Pati" userId="S::bp_peeta@blr.amrita.edu::d5d7df4c-1c7c-46ba-b2e6-049fb9603be3" providerId="AD" clId="Web-{56206010-D028-1C0C-37E7-CE75DAD3220C}" dt="2021-07-15T13:26:39.389" v="56"/>
        <pc:sldMkLst>
          <pc:docMk/>
          <pc:sldMk cId="0" sldId="290"/>
        </pc:sldMkLst>
      </pc:sldChg>
      <pc:sldChg chg="del">
        <pc:chgData name="Dr. Peeta Basa Pati" userId="S::bp_peeta@blr.amrita.edu::d5d7df4c-1c7c-46ba-b2e6-049fb9603be3" providerId="AD" clId="Web-{56206010-D028-1C0C-37E7-CE75DAD3220C}" dt="2021-07-15T13:30:27.824" v="92"/>
        <pc:sldMkLst>
          <pc:docMk/>
          <pc:sldMk cId="0" sldId="291"/>
        </pc:sldMkLst>
      </pc:sldChg>
      <pc:sldChg chg="del">
        <pc:chgData name="Dr. Peeta Basa Pati" userId="S::bp_peeta@blr.amrita.edu::d5d7df4c-1c7c-46ba-b2e6-049fb9603be3" providerId="AD" clId="Web-{56206010-D028-1C0C-37E7-CE75DAD3220C}" dt="2021-07-15T13:40:50.001" v="183"/>
        <pc:sldMkLst>
          <pc:docMk/>
          <pc:sldMk cId="0" sldId="292"/>
        </pc:sldMkLst>
      </pc:sldChg>
      <pc:sldChg chg="del">
        <pc:chgData name="Dr. Peeta Basa Pati" userId="S::bp_peeta@blr.amrita.edu::d5d7df4c-1c7c-46ba-b2e6-049fb9603be3" providerId="AD" clId="Web-{56206010-D028-1C0C-37E7-CE75DAD3220C}" dt="2021-07-15T13:41:03.643" v="184"/>
        <pc:sldMkLst>
          <pc:docMk/>
          <pc:sldMk cId="0" sldId="293"/>
        </pc:sldMkLst>
      </pc:sldChg>
      <pc:sldChg chg="del">
        <pc:chgData name="Dr. Peeta Basa Pati" userId="S::bp_peeta@blr.amrita.edu::d5d7df4c-1c7c-46ba-b2e6-049fb9603be3" providerId="AD" clId="Web-{56206010-D028-1C0C-37E7-CE75DAD3220C}" dt="2021-07-15T13:41:50.552" v="186"/>
        <pc:sldMkLst>
          <pc:docMk/>
          <pc:sldMk cId="0" sldId="295"/>
        </pc:sldMkLst>
      </pc:sldChg>
      <pc:sldChg chg="del">
        <pc:chgData name="Dr. Peeta Basa Pati" userId="S::bp_peeta@blr.amrita.edu::d5d7df4c-1c7c-46ba-b2e6-049fb9603be3" providerId="AD" clId="Web-{56206010-D028-1C0C-37E7-CE75DAD3220C}" dt="2021-07-15T13:43:05.884" v="218"/>
        <pc:sldMkLst>
          <pc:docMk/>
          <pc:sldMk cId="0" sldId="296"/>
        </pc:sldMkLst>
      </pc:sldChg>
      <pc:sldChg chg="modSp">
        <pc:chgData name="Dr. Peeta Basa Pati" userId="S::bp_peeta@blr.amrita.edu::d5d7df4c-1c7c-46ba-b2e6-049fb9603be3" providerId="AD" clId="Web-{56206010-D028-1C0C-37E7-CE75DAD3220C}" dt="2021-07-15T13:45:06.079" v="238" actId="20577"/>
        <pc:sldMkLst>
          <pc:docMk/>
          <pc:sldMk cId="4218936699" sldId="821"/>
        </pc:sldMkLst>
        <pc:spChg chg="mod">
          <ac:chgData name="Dr. Peeta Basa Pati" userId="S::bp_peeta@blr.amrita.edu::d5d7df4c-1c7c-46ba-b2e6-049fb9603be3" providerId="AD" clId="Web-{56206010-D028-1C0C-37E7-CE75DAD3220C}" dt="2021-07-15T13:45:06.079" v="238" actId="20577"/>
          <ac:spMkLst>
            <pc:docMk/>
            <pc:sldMk cId="4218936699" sldId="821"/>
            <ac:spMk id="6" creationId="{1FA8E646-EC5C-4CB1-BDB5-1CAA511A31A9}"/>
          </ac:spMkLst>
        </pc:spChg>
      </pc:sldChg>
      <pc:sldChg chg="modSp">
        <pc:chgData name="Dr. Peeta Basa Pati" userId="S::bp_peeta@blr.amrita.edu::d5d7df4c-1c7c-46ba-b2e6-049fb9603be3" providerId="AD" clId="Web-{56206010-D028-1C0C-37E7-CE75DAD3220C}" dt="2021-07-15T13:46:25.740" v="241" actId="20577"/>
        <pc:sldMkLst>
          <pc:docMk/>
          <pc:sldMk cId="3874618481" sldId="827"/>
        </pc:sldMkLst>
        <pc:spChg chg="mod">
          <ac:chgData name="Dr. Peeta Basa Pati" userId="S::bp_peeta@blr.amrita.edu::d5d7df4c-1c7c-46ba-b2e6-049fb9603be3" providerId="AD" clId="Web-{56206010-D028-1C0C-37E7-CE75DAD3220C}" dt="2021-07-15T13:46:25.740" v="241" actId="20577"/>
          <ac:spMkLst>
            <pc:docMk/>
            <pc:sldMk cId="3874618481" sldId="827"/>
            <ac:spMk id="6" creationId="{1FA8E646-EC5C-4CB1-BDB5-1CAA511A31A9}"/>
          </ac:spMkLst>
        </pc:spChg>
      </pc:sldChg>
      <pc:sldChg chg="addSp delSp modSp">
        <pc:chgData name="Dr. Peeta Basa Pati" userId="S::bp_peeta@blr.amrita.edu::d5d7df4c-1c7c-46ba-b2e6-049fb9603be3" providerId="AD" clId="Web-{56206010-D028-1C0C-37E7-CE75DAD3220C}" dt="2021-07-15T13:40:23.469" v="181" actId="1076"/>
        <pc:sldMkLst>
          <pc:docMk/>
          <pc:sldMk cId="1302113070" sldId="828"/>
        </pc:sldMkLst>
        <pc:spChg chg="add del">
          <ac:chgData name="Dr. Peeta Basa Pati" userId="S::bp_peeta@blr.amrita.edu::d5d7df4c-1c7c-46ba-b2e6-049fb9603be3" providerId="AD" clId="Web-{56206010-D028-1C0C-37E7-CE75DAD3220C}" dt="2021-07-15T13:33:30.397" v="104"/>
          <ac:spMkLst>
            <pc:docMk/>
            <pc:sldMk cId="1302113070" sldId="828"/>
            <ac:spMk id="2" creationId="{E18E011A-D0C4-424A-B140-3359041D0227}"/>
          </ac:spMkLst>
        </pc:spChg>
        <pc:spChg chg="add del">
          <ac:chgData name="Dr. Peeta Basa Pati" userId="S::bp_peeta@blr.amrita.edu::d5d7df4c-1c7c-46ba-b2e6-049fb9603be3" providerId="AD" clId="Web-{56206010-D028-1C0C-37E7-CE75DAD3220C}" dt="2021-07-15T13:33:30.397" v="103"/>
          <ac:spMkLst>
            <pc:docMk/>
            <pc:sldMk cId="1302113070" sldId="828"/>
            <ac:spMk id="3" creationId="{791DC75B-4DBF-44CA-BCBA-F1ADE7C3F6EC}"/>
          </ac:spMkLst>
        </pc:spChg>
        <pc:spChg chg="add del">
          <ac:chgData name="Dr. Peeta Basa Pati" userId="S::bp_peeta@blr.amrita.edu::d5d7df4c-1c7c-46ba-b2e6-049fb9603be3" providerId="AD" clId="Web-{56206010-D028-1C0C-37E7-CE75DAD3220C}" dt="2021-07-15T13:33:30.382" v="102"/>
          <ac:spMkLst>
            <pc:docMk/>
            <pc:sldMk cId="1302113070" sldId="828"/>
            <ac:spMk id="5" creationId="{54C49BB3-4BCE-4975-BD72-664CB283606B}"/>
          </ac:spMkLst>
        </pc:spChg>
        <pc:spChg chg="add del">
          <ac:chgData name="Dr. Peeta Basa Pati" userId="S::bp_peeta@blr.amrita.edu::d5d7df4c-1c7c-46ba-b2e6-049fb9603be3" providerId="AD" clId="Web-{56206010-D028-1C0C-37E7-CE75DAD3220C}" dt="2021-07-15T13:33:30.382" v="101"/>
          <ac:spMkLst>
            <pc:docMk/>
            <pc:sldMk cId="1302113070" sldId="828"/>
            <ac:spMk id="6" creationId="{27C2904A-9BBA-442C-80D8-F67C4A14F8FB}"/>
          </ac:spMkLst>
        </pc:spChg>
        <pc:spChg chg="add mod">
          <ac:chgData name="Dr. Peeta Basa Pati" userId="S::bp_peeta@blr.amrita.edu::d5d7df4c-1c7c-46ba-b2e6-049fb9603be3" providerId="AD" clId="Web-{56206010-D028-1C0C-37E7-CE75DAD3220C}" dt="2021-07-15T13:34:47.793" v="127" actId="14100"/>
          <ac:spMkLst>
            <pc:docMk/>
            <pc:sldMk cId="1302113070" sldId="828"/>
            <ac:spMk id="8" creationId="{7F96E444-175A-414B-B88D-BB18AF078213}"/>
          </ac:spMkLst>
        </pc:spChg>
        <pc:spChg chg="add mod">
          <ac:chgData name="Dr. Peeta Basa Pati" userId="S::bp_peeta@blr.amrita.edu::d5d7df4c-1c7c-46ba-b2e6-049fb9603be3" providerId="AD" clId="Web-{56206010-D028-1C0C-37E7-CE75DAD3220C}" dt="2021-07-15T13:34:38.839" v="125" actId="14100"/>
          <ac:spMkLst>
            <pc:docMk/>
            <pc:sldMk cId="1302113070" sldId="828"/>
            <ac:spMk id="10" creationId="{182B0740-A21F-4995-A6BE-BA74CBDF1E74}"/>
          </ac:spMkLst>
        </pc:spChg>
        <pc:spChg chg="add mod">
          <ac:chgData name="Dr. Peeta Basa Pati" userId="S::bp_peeta@blr.amrita.edu::d5d7df4c-1c7c-46ba-b2e6-049fb9603be3" providerId="AD" clId="Web-{56206010-D028-1C0C-37E7-CE75DAD3220C}" dt="2021-07-15T13:34:26.135" v="120" actId="1076"/>
          <ac:spMkLst>
            <pc:docMk/>
            <pc:sldMk cId="1302113070" sldId="828"/>
            <ac:spMk id="12" creationId="{78DB9F0A-E394-45BA-A65C-FDD0F37D7627}"/>
          </ac:spMkLst>
        </pc:spChg>
        <pc:spChg chg="add mod">
          <ac:chgData name="Dr. Peeta Basa Pati" userId="S::bp_peeta@blr.amrita.edu::d5d7df4c-1c7c-46ba-b2e6-049fb9603be3" providerId="AD" clId="Web-{56206010-D028-1C0C-37E7-CE75DAD3220C}" dt="2021-07-15T13:35:34.905" v="132" actId="20577"/>
          <ac:spMkLst>
            <pc:docMk/>
            <pc:sldMk cId="1302113070" sldId="828"/>
            <ac:spMk id="14" creationId="{87C498A2-AFD4-49EE-A861-9CD0679511D0}"/>
          </ac:spMkLst>
        </pc:spChg>
        <pc:spChg chg="add del mod">
          <ac:chgData name="Dr. Peeta Basa Pati" userId="S::bp_peeta@blr.amrita.edu::d5d7df4c-1c7c-46ba-b2e6-049fb9603be3" providerId="AD" clId="Web-{56206010-D028-1C0C-37E7-CE75DAD3220C}" dt="2021-07-15T13:37:27.833" v="147"/>
          <ac:spMkLst>
            <pc:docMk/>
            <pc:sldMk cId="1302113070" sldId="828"/>
            <ac:spMk id="20" creationId="{5332B709-627B-4140-BDA1-A4AB45708857}"/>
          </ac:spMkLst>
        </pc:spChg>
        <pc:spChg chg="add del">
          <ac:chgData name="Dr. Peeta Basa Pati" userId="S::bp_peeta@blr.amrita.edu::d5d7df4c-1c7c-46ba-b2e6-049fb9603be3" providerId="AD" clId="Web-{56206010-D028-1C0C-37E7-CE75DAD3220C}" dt="2021-07-15T13:37:21.317" v="146"/>
          <ac:spMkLst>
            <pc:docMk/>
            <pc:sldMk cId="1302113070" sldId="828"/>
            <ac:spMk id="22" creationId="{505724D0-CD8E-4AE1-B2A8-188468DCC036}"/>
          </ac:spMkLst>
        </pc:spChg>
        <pc:spChg chg="add mod">
          <ac:chgData name="Dr. Peeta Basa Pati" userId="S::bp_peeta@blr.amrita.edu::d5d7df4c-1c7c-46ba-b2e6-049fb9603be3" providerId="AD" clId="Web-{56206010-D028-1C0C-37E7-CE75DAD3220C}" dt="2021-07-15T13:40:23.469" v="181" actId="1076"/>
          <ac:spMkLst>
            <pc:docMk/>
            <pc:sldMk cId="1302113070" sldId="828"/>
            <ac:spMk id="24" creationId="{1E3663E5-5034-4A66-8081-93F3C3DE8214}"/>
          </ac:spMkLst>
        </pc:spChg>
        <pc:spChg chg="mod">
          <ac:chgData name="Dr. Peeta Basa Pati" userId="S::bp_peeta@blr.amrita.edu::d5d7df4c-1c7c-46ba-b2e6-049fb9603be3" providerId="AD" clId="Web-{56206010-D028-1C0C-37E7-CE75DAD3220C}" dt="2021-07-15T13:32:30.409" v="93" actId="14100"/>
          <ac:spMkLst>
            <pc:docMk/>
            <pc:sldMk cId="1302113070" sldId="828"/>
            <ac:spMk id="25604" creationId="{B12A7EE6-7AB8-4D28-AB93-08CFE8703F53}"/>
          </ac:spMkLst>
        </pc:spChg>
        <pc:spChg chg="mod">
          <ac:chgData name="Dr. Peeta Basa Pati" userId="S::bp_peeta@blr.amrita.edu::d5d7df4c-1c7c-46ba-b2e6-049fb9603be3" providerId="AD" clId="Web-{56206010-D028-1C0C-37E7-CE75DAD3220C}" dt="2021-07-15T13:38:38.244" v="163" actId="14100"/>
          <ac:spMkLst>
            <pc:docMk/>
            <pc:sldMk cId="1302113070" sldId="828"/>
            <ac:spMk id="25607" creationId="{768819FC-3E78-4F02-B464-4C895D58EADB}"/>
          </ac:spMkLst>
        </pc:spChg>
        <pc:spChg chg="mod">
          <ac:chgData name="Dr. Peeta Basa Pati" userId="S::bp_peeta@blr.amrita.edu::d5d7df4c-1c7c-46ba-b2e6-049fb9603be3" providerId="AD" clId="Web-{56206010-D028-1C0C-37E7-CE75DAD3220C}" dt="2021-07-15T13:36:05.641" v="136" actId="1076"/>
          <ac:spMkLst>
            <pc:docMk/>
            <pc:sldMk cId="1302113070" sldId="828"/>
            <ac:spMk id="25608" creationId="{E402A7EB-0EF1-4877-BD42-5D34254D3C1C}"/>
          </ac:spMkLst>
        </pc:spChg>
        <pc:grpChg chg="add mod">
          <ac:chgData name="Dr. Peeta Basa Pati" userId="S::bp_peeta@blr.amrita.edu::d5d7df4c-1c7c-46ba-b2e6-049fb9603be3" providerId="AD" clId="Web-{56206010-D028-1C0C-37E7-CE75DAD3220C}" dt="2021-07-15T13:33:56.930" v="116" actId="1076"/>
          <ac:grpSpMkLst>
            <pc:docMk/>
            <pc:sldMk cId="1302113070" sldId="828"/>
            <ac:grpSpMk id="18" creationId="{5BCC5655-F349-4F3A-ADBF-40F3C78D9D92}"/>
          </ac:grpSpMkLst>
        </pc:grpChg>
        <pc:graphicFrameChg chg="add del">
          <ac:chgData name="Dr. Peeta Basa Pati" userId="S::bp_peeta@blr.amrita.edu::d5d7df4c-1c7c-46ba-b2e6-049fb9603be3" providerId="AD" clId="Web-{56206010-D028-1C0C-37E7-CE75DAD3220C}" dt="2021-07-15T13:33:30.382" v="100"/>
          <ac:graphicFrameMkLst>
            <pc:docMk/>
            <pc:sldMk cId="1302113070" sldId="828"/>
            <ac:graphicFrameMk id="7" creationId="{BA760E20-5489-4620-83B7-BEAF6A62C7EF}"/>
          </ac:graphicFrameMkLst>
        </pc:graphicFrameChg>
        <pc:graphicFrameChg chg="add mod">
          <ac:chgData name="Dr. Peeta Basa Pati" userId="S::bp_peeta@blr.amrita.edu::d5d7df4c-1c7c-46ba-b2e6-049fb9603be3" providerId="AD" clId="Web-{56206010-D028-1C0C-37E7-CE75DAD3220C}" dt="2021-07-15T13:35:31.576" v="131" actId="1076"/>
          <ac:graphicFrameMkLst>
            <pc:docMk/>
            <pc:sldMk cId="1302113070" sldId="828"/>
            <ac:graphicFrameMk id="16" creationId="{A29B8820-D3EF-4B8A-BE54-993E9E149D9A}"/>
          </ac:graphicFrameMkLst>
        </pc:graphicFrameChg>
        <pc:cxnChg chg="add mod">
          <ac:chgData name="Dr. Peeta Basa Pati" userId="S::bp_peeta@blr.amrita.edu::d5d7df4c-1c7c-46ba-b2e6-049fb9603be3" providerId="AD" clId="Web-{56206010-D028-1C0C-37E7-CE75DAD3220C}" dt="2021-07-15T13:40:16.062" v="180"/>
          <ac:cxnSpMkLst>
            <pc:docMk/>
            <pc:sldMk cId="1302113070" sldId="828"/>
            <ac:cxnSpMk id="26" creationId="{A454F550-C42F-4A0D-A8D2-915D81AD3BB5}"/>
          </ac:cxnSpMkLst>
        </pc:cxnChg>
      </pc:sldChg>
      <pc:sldChg chg="addSp delSp modSp add replId">
        <pc:chgData name="Dr. Peeta Basa Pati" userId="S::bp_peeta@blr.amrita.edu::d5d7df4c-1c7c-46ba-b2e6-049fb9603be3" providerId="AD" clId="Web-{56206010-D028-1C0C-37E7-CE75DAD3220C}" dt="2021-07-15T13:29:53.713" v="90" actId="1076"/>
        <pc:sldMkLst>
          <pc:docMk/>
          <pc:sldMk cId="3013572202" sldId="830"/>
        </pc:sldMkLst>
        <pc:spChg chg="add mod">
          <ac:chgData name="Dr. Peeta Basa Pati" userId="S::bp_peeta@blr.amrita.edu::d5d7df4c-1c7c-46ba-b2e6-049fb9603be3" providerId="AD" clId="Web-{56206010-D028-1C0C-37E7-CE75DAD3220C}" dt="2021-07-15T13:24:32.334" v="34"/>
          <ac:spMkLst>
            <pc:docMk/>
            <pc:sldMk cId="3013572202" sldId="830"/>
            <ac:spMk id="2" creationId="{8632D7B4-48C8-43F8-B5AE-2D3D380F8142}"/>
          </ac:spMkLst>
        </pc:spChg>
        <pc:spChg chg="add mod">
          <ac:chgData name="Dr. Peeta Basa Pati" userId="S::bp_peeta@blr.amrita.edu::d5d7df4c-1c7c-46ba-b2e6-049fb9603be3" providerId="AD" clId="Web-{56206010-D028-1C0C-37E7-CE75DAD3220C}" dt="2021-07-15T13:24:40.819" v="35"/>
          <ac:spMkLst>
            <pc:docMk/>
            <pc:sldMk cId="3013572202" sldId="830"/>
            <ac:spMk id="3" creationId="{B530223D-4855-4695-99B9-0E9833281BED}"/>
          </ac:spMkLst>
        </pc:spChg>
        <pc:spChg chg="del">
          <ac:chgData name="Dr. Peeta Basa Pati" userId="S::bp_peeta@blr.amrita.edu::d5d7df4c-1c7c-46ba-b2e6-049fb9603be3" providerId="AD" clId="Web-{56206010-D028-1C0C-37E7-CE75DAD3220C}" dt="2021-07-15T13:23:39.769" v="10"/>
          <ac:spMkLst>
            <pc:docMk/>
            <pc:sldMk cId="3013572202" sldId="830"/>
            <ac:spMk id="4" creationId="{0B8EDB90-BE3D-40B6-B3D5-F35E3A0AF118}"/>
          </ac:spMkLst>
        </pc:spChg>
        <pc:spChg chg="add mod">
          <ac:chgData name="Dr. Peeta Basa Pati" userId="S::bp_peeta@blr.amrita.edu::d5d7df4c-1c7c-46ba-b2e6-049fb9603be3" providerId="AD" clId="Web-{56206010-D028-1C0C-37E7-CE75DAD3220C}" dt="2021-07-15T13:24:17.380" v="26" actId="1076"/>
          <ac:spMkLst>
            <pc:docMk/>
            <pc:sldMk cId="3013572202" sldId="830"/>
            <ac:spMk id="5" creationId="{1D07B556-B477-4EDC-8499-5DF079A7DC98}"/>
          </ac:spMkLst>
        </pc:spChg>
        <pc:spChg chg="add del mod">
          <ac:chgData name="Dr. Peeta Basa Pati" userId="S::bp_peeta@blr.amrita.edu::d5d7df4c-1c7c-46ba-b2e6-049fb9603be3" providerId="AD" clId="Web-{56206010-D028-1C0C-37E7-CE75DAD3220C}" dt="2021-07-15T13:24:25.225" v="33"/>
          <ac:spMkLst>
            <pc:docMk/>
            <pc:sldMk cId="3013572202" sldId="830"/>
            <ac:spMk id="6" creationId="{140E65B5-867F-45F0-92E4-C9CD9BC89CD3}"/>
          </ac:spMkLst>
        </pc:spChg>
        <pc:spChg chg="add del mod">
          <ac:chgData name="Dr. Peeta Basa Pati" userId="S::bp_peeta@blr.amrita.edu::d5d7df4c-1c7c-46ba-b2e6-049fb9603be3" providerId="AD" clId="Web-{56206010-D028-1C0C-37E7-CE75DAD3220C}" dt="2021-07-15T13:24:21.818" v="32"/>
          <ac:spMkLst>
            <pc:docMk/>
            <pc:sldMk cId="3013572202" sldId="830"/>
            <ac:spMk id="7" creationId="{3FBB8B18-7E5F-4B84-BB88-5744BF5EF415}"/>
          </ac:spMkLst>
        </pc:spChg>
        <pc:spChg chg="add mod">
          <ac:chgData name="Dr. Peeta Basa Pati" userId="S::bp_peeta@blr.amrita.edu::d5d7df4c-1c7c-46ba-b2e6-049fb9603be3" providerId="AD" clId="Web-{56206010-D028-1C0C-37E7-CE75DAD3220C}" dt="2021-07-15T13:24:17.396" v="29" actId="1076"/>
          <ac:spMkLst>
            <pc:docMk/>
            <pc:sldMk cId="3013572202" sldId="830"/>
            <ac:spMk id="8" creationId="{CBC892CD-1D67-4EEC-AF41-754279EF0C9F}"/>
          </ac:spMkLst>
        </pc:spChg>
        <pc:spChg chg="add mod">
          <ac:chgData name="Dr. Peeta Basa Pati" userId="S::bp_peeta@blr.amrita.edu::d5d7df4c-1c7c-46ba-b2e6-049fb9603be3" providerId="AD" clId="Web-{56206010-D028-1C0C-37E7-CE75DAD3220C}" dt="2021-07-15T13:24:17.412" v="30" actId="1076"/>
          <ac:spMkLst>
            <pc:docMk/>
            <pc:sldMk cId="3013572202" sldId="830"/>
            <ac:spMk id="10" creationId="{EC8FD9A1-B97D-4E37-85F3-75ABBC3C7A01}"/>
          </ac:spMkLst>
        </pc:spChg>
        <pc:spChg chg="add mod">
          <ac:chgData name="Dr. Peeta Basa Pati" userId="S::bp_peeta@blr.amrita.edu::d5d7df4c-1c7c-46ba-b2e6-049fb9603be3" providerId="AD" clId="Web-{56206010-D028-1C0C-37E7-CE75DAD3220C}" dt="2021-07-15T13:24:17.412" v="31" actId="1076"/>
          <ac:spMkLst>
            <pc:docMk/>
            <pc:sldMk cId="3013572202" sldId="830"/>
            <ac:spMk id="12" creationId="{96235646-9127-474C-83AB-1A539E0B35E7}"/>
          </ac:spMkLst>
        </pc:spChg>
        <pc:spChg chg="add mod">
          <ac:chgData name="Dr. Peeta Basa Pati" userId="S::bp_peeta@blr.amrita.edu::d5d7df4c-1c7c-46ba-b2e6-049fb9603be3" providerId="AD" clId="Web-{56206010-D028-1C0C-37E7-CE75DAD3220C}" dt="2021-07-15T13:29:46.134" v="89" actId="1076"/>
          <ac:spMkLst>
            <pc:docMk/>
            <pc:sldMk cId="3013572202" sldId="830"/>
            <ac:spMk id="14" creationId="{5BA6A81D-F68A-44B7-AE03-A271E2C9A486}"/>
          </ac:spMkLst>
        </pc:spChg>
        <pc:spChg chg="add mod">
          <ac:chgData name="Dr. Peeta Basa Pati" userId="S::bp_peeta@blr.amrita.edu::d5d7df4c-1c7c-46ba-b2e6-049fb9603be3" providerId="AD" clId="Web-{56206010-D028-1C0C-37E7-CE75DAD3220C}" dt="2021-07-15T13:29:53.713" v="90" actId="1076"/>
          <ac:spMkLst>
            <pc:docMk/>
            <pc:sldMk cId="3013572202" sldId="830"/>
            <ac:spMk id="18" creationId="{33AF43E0-915E-426D-A146-6DDD7BDF4E7E}"/>
          </ac:spMkLst>
        </pc:spChg>
        <pc:spChg chg="add mod">
          <ac:chgData name="Dr. Peeta Basa Pati" userId="S::bp_peeta@blr.amrita.edu::d5d7df4c-1c7c-46ba-b2e6-049fb9603be3" providerId="AD" clId="Web-{56206010-D028-1C0C-37E7-CE75DAD3220C}" dt="2021-07-15T13:27:31.595" v="64" actId="1076"/>
          <ac:spMkLst>
            <pc:docMk/>
            <pc:sldMk cId="3013572202" sldId="830"/>
            <ac:spMk id="20" creationId="{F523543C-2332-4F66-A58D-2C85F2200AB3}"/>
          </ac:spMkLst>
        </pc:spChg>
        <pc:spChg chg="add mod">
          <ac:chgData name="Dr. Peeta Basa Pati" userId="S::bp_peeta@blr.amrita.edu::d5d7df4c-1c7c-46ba-b2e6-049fb9603be3" providerId="AD" clId="Web-{56206010-D028-1C0C-37E7-CE75DAD3220C}" dt="2021-07-15T13:27:31.611" v="65" actId="1076"/>
          <ac:spMkLst>
            <pc:docMk/>
            <pc:sldMk cId="3013572202" sldId="830"/>
            <ac:spMk id="22" creationId="{9E96DB51-2263-4866-9EDF-0E8A3ED54BD5}"/>
          </ac:spMkLst>
        </pc:spChg>
        <pc:spChg chg="add mod">
          <ac:chgData name="Dr. Peeta Basa Pati" userId="S::bp_peeta@blr.amrita.edu::d5d7df4c-1c7c-46ba-b2e6-049fb9603be3" providerId="AD" clId="Web-{56206010-D028-1C0C-37E7-CE75DAD3220C}" dt="2021-07-15T13:27:31.626" v="66" actId="1076"/>
          <ac:spMkLst>
            <pc:docMk/>
            <pc:sldMk cId="3013572202" sldId="830"/>
            <ac:spMk id="24" creationId="{9F07B369-BF84-4C27-B463-D1BF002CD847}"/>
          </ac:spMkLst>
        </pc:spChg>
        <pc:spChg chg="add mod">
          <ac:chgData name="Dr. Peeta Basa Pati" userId="S::bp_peeta@blr.amrita.edu::d5d7df4c-1c7c-46ba-b2e6-049fb9603be3" providerId="AD" clId="Web-{56206010-D028-1C0C-37E7-CE75DAD3220C}" dt="2021-07-15T13:27:31.642" v="67" actId="1076"/>
          <ac:spMkLst>
            <pc:docMk/>
            <pc:sldMk cId="3013572202" sldId="830"/>
            <ac:spMk id="26" creationId="{D4858C41-DA0F-4FA0-9C1E-60EC21D79A0E}"/>
          </ac:spMkLst>
        </pc:spChg>
        <pc:spChg chg="mod">
          <ac:chgData name="Dr. Peeta Basa Pati" userId="S::bp_peeta@blr.amrita.edu::d5d7df4c-1c7c-46ba-b2e6-049fb9603be3" providerId="AD" clId="Web-{56206010-D028-1C0C-37E7-CE75DAD3220C}" dt="2021-07-15T13:23:34.940" v="9" actId="20577"/>
          <ac:spMkLst>
            <pc:docMk/>
            <pc:sldMk cId="3013572202" sldId="830"/>
            <ac:spMk id="25602" creationId="{3795B4A5-74EF-4365-ACC9-E052FE60915F}"/>
          </ac:spMkLst>
        </pc:spChg>
        <pc:spChg chg="del">
          <ac:chgData name="Dr. Peeta Basa Pati" userId="S::bp_peeta@blr.amrita.edu::d5d7df4c-1c7c-46ba-b2e6-049fb9603be3" providerId="AD" clId="Web-{56206010-D028-1C0C-37E7-CE75DAD3220C}" dt="2021-07-15T13:23:43.144" v="11"/>
          <ac:spMkLst>
            <pc:docMk/>
            <pc:sldMk cId="3013572202" sldId="830"/>
            <ac:spMk id="25604" creationId="{B12A7EE6-7AB8-4D28-AB93-08CFE8703F53}"/>
          </ac:spMkLst>
        </pc:spChg>
        <pc:spChg chg="del">
          <ac:chgData name="Dr. Peeta Basa Pati" userId="S::bp_peeta@blr.amrita.edu::d5d7df4c-1c7c-46ba-b2e6-049fb9603be3" providerId="AD" clId="Web-{56206010-D028-1C0C-37E7-CE75DAD3220C}" dt="2021-07-15T13:23:48.863" v="14"/>
          <ac:spMkLst>
            <pc:docMk/>
            <pc:sldMk cId="3013572202" sldId="830"/>
            <ac:spMk id="25605" creationId="{A45F4EFA-48B6-4C7B-BBB1-8A1E1F189CD4}"/>
          </ac:spMkLst>
        </pc:spChg>
        <pc:spChg chg="del">
          <ac:chgData name="Dr. Peeta Basa Pati" userId="S::bp_peeta@blr.amrita.edu::d5d7df4c-1c7c-46ba-b2e6-049fb9603be3" providerId="AD" clId="Web-{56206010-D028-1C0C-37E7-CE75DAD3220C}" dt="2021-07-15T13:23:46.457" v="13"/>
          <ac:spMkLst>
            <pc:docMk/>
            <pc:sldMk cId="3013572202" sldId="830"/>
            <ac:spMk id="25606" creationId="{8EF9BAF6-5385-406B-A12F-AB2F9C751B3E}"/>
          </ac:spMkLst>
        </pc:spChg>
        <pc:spChg chg="del">
          <ac:chgData name="Dr. Peeta Basa Pati" userId="S::bp_peeta@blr.amrita.edu::d5d7df4c-1c7c-46ba-b2e6-049fb9603be3" providerId="AD" clId="Web-{56206010-D028-1C0C-37E7-CE75DAD3220C}" dt="2021-07-15T13:23:46.457" v="12"/>
          <ac:spMkLst>
            <pc:docMk/>
            <pc:sldMk cId="3013572202" sldId="830"/>
            <ac:spMk id="25607" creationId="{768819FC-3E78-4F02-B464-4C895D58EADB}"/>
          </ac:spMkLst>
        </pc:spChg>
        <pc:spChg chg="del">
          <ac:chgData name="Dr. Peeta Basa Pati" userId="S::bp_peeta@blr.amrita.edu::d5d7df4c-1c7c-46ba-b2e6-049fb9603be3" providerId="AD" clId="Web-{56206010-D028-1C0C-37E7-CE75DAD3220C}" dt="2021-07-15T13:23:52.926" v="15"/>
          <ac:spMkLst>
            <pc:docMk/>
            <pc:sldMk cId="3013572202" sldId="830"/>
            <ac:spMk id="25608" creationId="{E402A7EB-0EF1-4877-BD42-5D34254D3C1C}"/>
          </ac:spMkLst>
        </pc:spChg>
        <pc:grpChg chg="add mod">
          <ac:chgData name="Dr. Peeta Basa Pati" userId="S::bp_peeta@blr.amrita.edu::d5d7df4c-1c7c-46ba-b2e6-049fb9603be3" providerId="AD" clId="Web-{56206010-D028-1C0C-37E7-CE75DAD3220C}" dt="2021-07-15T13:29:21.836" v="88" actId="1076"/>
          <ac:grpSpMkLst>
            <pc:docMk/>
            <pc:sldMk cId="3013572202" sldId="830"/>
            <ac:grpSpMk id="28" creationId="{B2E436BC-6526-4AEE-8A9C-983298F0B951}"/>
          </ac:grpSpMkLst>
        </pc:grpChg>
        <pc:picChg chg="add mod">
          <ac:chgData name="Dr. Peeta Basa Pati" userId="S::bp_peeta@blr.amrita.edu::d5d7df4c-1c7c-46ba-b2e6-049fb9603be3" providerId="AD" clId="Web-{56206010-D028-1C0C-37E7-CE75DAD3220C}" dt="2021-07-15T13:27:31.673" v="68" actId="1076"/>
          <ac:picMkLst>
            <pc:docMk/>
            <pc:sldMk cId="3013572202" sldId="830"/>
            <ac:picMk id="16" creationId="{FFCCCE62-E943-48A3-9687-3BA95E94EF4D}"/>
          </ac:picMkLst>
        </pc:picChg>
      </pc:sldChg>
      <pc:sldChg chg="add del replId">
        <pc:chgData name="Dr. Peeta Basa Pati" userId="S::bp_peeta@blr.amrita.edu::d5d7df4c-1c7c-46ba-b2e6-049fb9603be3" providerId="AD" clId="Web-{56206010-D028-1C0C-37E7-CE75DAD3220C}" dt="2021-07-15T13:43:02.525" v="217"/>
        <pc:sldMkLst>
          <pc:docMk/>
          <pc:sldMk cId="3047904971" sldId="831"/>
        </pc:sldMkLst>
      </pc:sldChg>
      <pc:sldChg chg="addSp delSp modSp add replId">
        <pc:chgData name="Dr. Peeta Basa Pati" userId="S::bp_peeta@blr.amrita.edu::d5d7df4c-1c7c-46ba-b2e6-049fb9603be3" providerId="AD" clId="Web-{56206010-D028-1C0C-37E7-CE75DAD3220C}" dt="2021-07-15T13:44:15.029" v="235"/>
        <pc:sldMkLst>
          <pc:docMk/>
          <pc:sldMk cId="2794927881" sldId="832"/>
        </pc:sldMkLst>
        <pc:spChg chg="del">
          <ac:chgData name="Dr. Peeta Basa Pati" userId="S::bp_peeta@blr.amrita.edu::d5d7df4c-1c7c-46ba-b2e6-049fb9603be3" providerId="AD" clId="Web-{56206010-D028-1C0C-37E7-CE75DAD3220C}" dt="2021-07-15T13:42:13.428" v="202"/>
          <ac:spMkLst>
            <pc:docMk/>
            <pc:sldMk cId="2794927881" sldId="832"/>
            <ac:spMk id="2" creationId="{8632D7B4-48C8-43F8-B5AE-2D3D380F8142}"/>
          </ac:spMkLst>
        </pc:spChg>
        <pc:spChg chg="del">
          <ac:chgData name="Dr. Peeta Basa Pati" userId="S::bp_peeta@blr.amrita.edu::d5d7df4c-1c7c-46ba-b2e6-049fb9603be3" providerId="AD" clId="Web-{56206010-D028-1C0C-37E7-CE75DAD3220C}" dt="2021-07-15T13:42:13.428" v="201"/>
          <ac:spMkLst>
            <pc:docMk/>
            <pc:sldMk cId="2794927881" sldId="832"/>
            <ac:spMk id="3" creationId="{B530223D-4855-4695-99B9-0E9833281BED}"/>
          </ac:spMkLst>
        </pc:spChg>
        <pc:spChg chg="add mod">
          <ac:chgData name="Dr. Peeta Basa Pati" userId="S::bp_peeta@blr.amrita.edu::d5d7df4c-1c7c-46ba-b2e6-049fb9603be3" providerId="AD" clId="Web-{56206010-D028-1C0C-37E7-CE75DAD3220C}" dt="2021-07-15T13:42:32.445" v="210" actId="1076"/>
          <ac:spMkLst>
            <pc:docMk/>
            <pc:sldMk cId="2794927881" sldId="832"/>
            <ac:spMk id="4" creationId="{B05518A1-E18D-4903-AE5A-221FA7A3BDCB}"/>
          </ac:spMkLst>
        </pc:spChg>
        <pc:spChg chg="del">
          <ac:chgData name="Dr. Peeta Basa Pati" userId="S::bp_peeta@blr.amrita.edu::d5d7df4c-1c7c-46ba-b2e6-049fb9603be3" providerId="AD" clId="Web-{56206010-D028-1C0C-37E7-CE75DAD3220C}" dt="2021-07-15T13:42:13.428" v="200"/>
          <ac:spMkLst>
            <pc:docMk/>
            <pc:sldMk cId="2794927881" sldId="832"/>
            <ac:spMk id="5" creationId="{1D07B556-B477-4EDC-8499-5DF079A7DC98}"/>
          </ac:spMkLst>
        </pc:spChg>
        <pc:spChg chg="add mod">
          <ac:chgData name="Dr. Peeta Basa Pati" userId="S::bp_peeta@blr.amrita.edu::d5d7df4c-1c7c-46ba-b2e6-049fb9603be3" providerId="AD" clId="Web-{56206010-D028-1C0C-37E7-CE75DAD3220C}" dt="2021-07-15T13:42:32.445" v="211" actId="1076"/>
          <ac:spMkLst>
            <pc:docMk/>
            <pc:sldMk cId="2794927881" sldId="832"/>
            <ac:spMk id="6" creationId="{2A8C1195-1033-4F2F-8B5C-77F1E501CA7B}"/>
          </ac:spMkLst>
        </pc:spChg>
        <pc:spChg chg="add mod">
          <ac:chgData name="Dr. Peeta Basa Pati" userId="S::bp_peeta@blr.amrita.edu::d5d7df4c-1c7c-46ba-b2e6-049fb9603be3" providerId="AD" clId="Web-{56206010-D028-1C0C-37E7-CE75DAD3220C}" dt="2021-07-15T13:42:32.445" v="212" actId="1076"/>
          <ac:spMkLst>
            <pc:docMk/>
            <pc:sldMk cId="2794927881" sldId="832"/>
            <ac:spMk id="7" creationId="{25C0B61D-47EE-4C12-81A0-C3A830716DFF}"/>
          </ac:spMkLst>
        </pc:spChg>
        <pc:spChg chg="del">
          <ac:chgData name="Dr. Peeta Basa Pati" userId="S::bp_peeta@blr.amrita.edu::d5d7df4c-1c7c-46ba-b2e6-049fb9603be3" providerId="AD" clId="Web-{56206010-D028-1C0C-37E7-CE75DAD3220C}" dt="2021-07-15T13:42:13.428" v="199"/>
          <ac:spMkLst>
            <pc:docMk/>
            <pc:sldMk cId="2794927881" sldId="832"/>
            <ac:spMk id="8" creationId="{CBC892CD-1D67-4EEC-AF41-754279EF0C9F}"/>
          </ac:spMkLst>
        </pc:spChg>
        <pc:spChg chg="add mod">
          <ac:chgData name="Dr. Peeta Basa Pati" userId="S::bp_peeta@blr.amrita.edu::d5d7df4c-1c7c-46ba-b2e6-049fb9603be3" providerId="AD" clId="Web-{56206010-D028-1C0C-37E7-CE75DAD3220C}" dt="2021-07-15T13:42:32.461" v="213" actId="1076"/>
          <ac:spMkLst>
            <pc:docMk/>
            <pc:sldMk cId="2794927881" sldId="832"/>
            <ac:spMk id="9" creationId="{A19D1D5B-19DE-4130-92A1-603EFB205C5E}"/>
          </ac:spMkLst>
        </pc:spChg>
        <pc:spChg chg="del">
          <ac:chgData name="Dr. Peeta Basa Pati" userId="S::bp_peeta@blr.amrita.edu::d5d7df4c-1c7c-46ba-b2e6-049fb9603be3" providerId="AD" clId="Web-{56206010-D028-1C0C-37E7-CE75DAD3220C}" dt="2021-07-15T13:42:13.428" v="198"/>
          <ac:spMkLst>
            <pc:docMk/>
            <pc:sldMk cId="2794927881" sldId="832"/>
            <ac:spMk id="10" creationId="{EC8FD9A1-B97D-4E37-85F3-75ABBC3C7A01}"/>
          </ac:spMkLst>
        </pc:spChg>
        <pc:spChg chg="add mod">
          <ac:chgData name="Dr. Peeta Basa Pati" userId="S::bp_peeta@blr.amrita.edu::d5d7df4c-1c7c-46ba-b2e6-049fb9603be3" providerId="AD" clId="Web-{56206010-D028-1C0C-37E7-CE75DAD3220C}" dt="2021-07-15T13:42:32.461" v="214" actId="1076"/>
          <ac:spMkLst>
            <pc:docMk/>
            <pc:sldMk cId="2794927881" sldId="832"/>
            <ac:spMk id="11" creationId="{6B7985FD-5099-49FA-BD97-B4DD7E695B8B}"/>
          </ac:spMkLst>
        </pc:spChg>
        <pc:spChg chg="del">
          <ac:chgData name="Dr. Peeta Basa Pati" userId="S::bp_peeta@blr.amrita.edu::d5d7df4c-1c7c-46ba-b2e6-049fb9603be3" providerId="AD" clId="Web-{56206010-D028-1C0C-37E7-CE75DAD3220C}" dt="2021-07-15T13:42:13.428" v="197"/>
          <ac:spMkLst>
            <pc:docMk/>
            <pc:sldMk cId="2794927881" sldId="832"/>
            <ac:spMk id="12" creationId="{96235646-9127-474C-83AB-1A539E0B35E7}"/>
          </ac:spMkLst>
        </pc:spChg>
        <pc:spChg chg="del">
          <ac:chgData name="Dr. Peeta Basa Pati" userId="S::bp_peeta@blr.amrita.edu::d5d7df4c-1c7c-46ba-b2e6-049fb9603be3" providerId="AD" clId="Web-{56206010-D028-1C0C-37E7-CE75DAD3220C}" dt="2021-07-15T13:42:19.319" v="204"/>
          <ac:spMkLst>
            <pc:docMk/>
            <pc:sldMk cId="2794927881" sldId="832"/>
            <ac:spMk id="14" creationId="{5BA6A81D-F68A-44B7-AE03-A271E2C9A486}"/>
          </ac:spMkLst>
        </pc:spChg>
        <pc:spChg chg="add mod">
          <ac:chgData name="Dr. Peeta Basa Pati" userId="S::bp_peeta@blr.amrita.edu::d5d7df4c-1c7c-46ba-b2e6-049fb9603be3" providerId="AD" clId="Web-{56206010-D028-1C0C-37E7-CE75DAD3220C}" dt="2021-07-15T13:43:53.684" v="231" actId="1076"/>
          <ac:spMkLst>
            <pc:docMk/>
            <pc:sldMk cId="2794927881" sldId="832"/>
            <ac:spMk id="15" creationId="{5329A669-5D27-4A64-916D-A64C22F39AB4}"/>
          </ac:spMkLst>
        </pc:spChg>
        <pc:spChg chg="del">
          <ac:chgData name="Dr. Peeta Basa Pati" userId="S::bp_peeta@blr.amrita.edu::d5d7df4c-1c7c-46ba-b2e6-049fb9603be3" providerId="AD" clId="Web-{56206010-D028-1C0C-37E7-CE75DAD3220C}" dt="2021-07-15T13:42:19.319" v="203"/>
          <ac:spMkLst>
            <pc:docMk/>
            <pc:sldMk cId="2794927881" sldId="832"/>
            <ac:spMk id="18" creationId="{33AF43E0-915E-426D-A146-6DDD7BDF4E7E}"/>
          </ac:spMkLst>
        </pc:spChg>
        <pc:spChg chg="mod">
          <ac:chgData name="Dr. Peeta Basa Pati" userId="S::bp_peeta@blr.amrita.edu::d5d7df4c-1c7c-46ba-b2e6-049fb9603be3" providerId="AD" clId="Web-{56206010-D028-1C0C-37E7-CE75DAD3220C}" dt="2021-07-15T13:42:06.600" v="195" actId="20577"/>
          <ac:spMkLst>
            <pc:docMk/>
            <pc:sldMk cId="2794927881" sldId="832"/>
            <ac:spMk id="25602" creationId="{3795B4A5-74EF-4365-ACC9-E052FE60915F}"/>
          </ac:spMkLst>
        </pc:spChg>
        <pc:grpChg chg="del">
          <ac:chgData name="Dr. Peeta Basa Pati" userId="S::bp_peeta@blr.amrita.edu::d5d7df4c-1c7c-46ba-b2e6-049fb9603be3" providerId="AD" clId="Web-{56206010-D028-1C0C-37E7-CE75DAD3220C}" dt="2021-07-15T13:42:13.428" v="196"/>
          <ac:grpSpMkLst>
            <pc:docMk/>
            <pc:sldMk cId="2794927881" sldId="832"/>
            <ac:grpSpMk id="28" creationId="{B2E436BC-6526-4AEE-8A9C-983298F0B951}"/>
          </ac:grpSpMkLst>
        </pc:grpChg>
        <pc:graphicFrameChg chg="add mod">
          <ac:chgData name="Dr. Peeta Basa Pati" userId="S::bp_peeta@blr.amrita.edu::d5d7df4c-1c7c-46ba-b2e6-049fb9603be3" providerId="AD" clId="Web-{56206010-D028-1C0C-37E7-CE75DAD3220C}" dt="2021-07-15T13:42:48.790" v="216" actId="1076"/>
          <ac:graphicFrameMkLst>
            <pc:docMk/>
            <pc:sldMk cId="2794927881" sldId="832"/>
            <ac:graphicFrameMk id="13" creationId="{3D98F5C0-93D7-4EDE-9CEA-0737AFB7CAE2}"/>
          </ac:graphicFrameMkLst>
        </pc:graphicFrameChg>
        <pc:cxnChg chg="add mod">
          <ac:chgData name="Dr. Peeta Basa Pati" userId="S::bp_peeta@blr.amrita.edu::d5d7df4c-1c7c-46ba-b2e6-049fb9603be3" providerId="AD" clId="Web-{56206010-D028-1C0C-37E7-CE75DAD3220C}" dt="2021-07-15T13:44:15.029" v="235"/>
          <ac:cxnSpMkLst>
            <pc:docMk/>
            <pc:sldMk cId="2794927881" sldId="832"/>
            <ac:cxnSpMk id="29" creationId="{89DA4A1F-104C-4086-AC61-72F929629A1B}"/>
          </ac:cxnSpMkLst>
        </pc:cxnChg>
      </pc:sldChg>
      <pc:sldChg chg="modSp add replId">
        <pc:chgData name="Dr. Peeta Basa Pati" userId="S::bp_peeta@blr.amrita.edu::d5d7df4c-1c7c-46ba-b2e6-049fb9603be3" providerId="AD" clId="Web-{56206010-D028-1C0C-37E7-CE75DAD3220C}" dt="2021-07-15T13:47:49.104" v="246" actId="20577"/>
        <pc:sldMkLst>
          <pc:docMk/>
          <pc:sldMk cId="598595441" sldId="833"/>
        </pc:sldMkLst>
        <pc:spChg chg="mod">
          <ac:chgData name="Dr. Peeta Basa Pati" userId="S::bp_peeta@blr.amrita.edu::d5d7df4c-1c7c-46ba-b2e6-049fb9603be3" providerId="AD" clId="Web-{56206010-D028-1C0C-37E7-CE75DAD3220C}" dt="2021-07-15T13:47:49.104" v="246" actId="20577"/>
          <ac:spMkLst>
            <pc:docMk/>
            <pc:sldMk cId="598595441" sldId="833"/>
            <ac:spMk id="3" creationId="{7789A6B5-C0F5-5944-9623-D5C1946E11C8}"/>
          </ac:spMkLst>
        </pc:spChg>
      </pc:sldChg>
    </pc:docChg>
  </pc:docChgLst>
  <pc:docChgLst>
    <pc:chgData name="Dr. Peeta Basa Pati" userId="S::bp_peeta@blr.amrita.edu::d5d7df4c-1c7c-46ba-b2e6-049fb9603be3" providerId="AD" clId="Web-{90AF43AC-6ACA-2C43-745F-91684FC17658}"/>
    <pc:docChg chg="addSld delSld modSld">
      <pc:chgData name="Dr. Peeta Basa Pati" userId="S::bp_peeta@blr.amrita.edu::d5d7df4c-1c7c-46ba-b2e6-049fb9603be3" providerId="AD" clId="Web-{90AF43AC-6ACA-2C43-745F-91684FC17658}" dt="2021-08-01T15:13:15.405" v="214" actId="20577"/>
      <pc:docMkLst>
        <pc:docMk/>
      </pc:docMkLst>
      <pc:sldChg chg="modSp">
        <pc:chgData name="Dr. Peeta Basa Pati" userId="S::bp_peeta@blr.amrita.edu::d5d7df4c-1c7c-46ba-b2e6-049fb9603be3" providerId="AD" clId="Web-{90AF43AC-6ACA-2C43-745F-91684FC17658}" dt="2021-08-01T14:26:31.209" v="25" actId="20577"/>
        <pc:sldMkLst>
          <pc:docMk/>
          <pc:sldMk cId="1398279195" sldId="774"/>
        </pc:sldMkLst>
        <pc:spChg chg="mod">
          <ac:chgData name="Dr. Peeta Basa Pati" userId="S::bp_peeta@blr.amrita.edu::d5d7df4c-1c7c-46ba-b2e6-049fb9603be3" providerId="AD" clId="Web-{90AF43AC-6ACA-2C43-745F-91684FC17658}" dt="2021-08-01T14:26:31.209" v="25" actId="20577"/>
          <ac:spMkLst>
            <pc:docMk/>
            <pc:sldMk cId="1398279195" sldId="774"/>
            <ac:spMk id="10" creationId="{06A3B953-744B-3D4F-8898-C0158B157C87}"/>
          </ac:spMkLst>
        </pc:spChg>
      </pc:sldChg>
      <pc:sldChg chg="modSp">
        <pc:chgData name="Dr. Peeta Basa Pati" userId="S::bp_peeta@blr.amrita.edu::d5d7df4c-1c7c-46ba-b2e6-049fb9603be3" providerId="AD" clId="Web-{90AF43AC-6ACA-2C43-745F-91684FC17658}" dt="2021-08-01T14:28:32.076" v="86" actId="20577"/>
        <pc:sldMkLst>
          <pc:docMk/>
          <pc:sldMk cId="3432407034" sldId="802"/>
        </pc:sldMkLst>
        <pc:spChg chg="mod">
          <ac:chgData name="Dr. Peeta Basa Pati" userId="S::bp_peeta@blr.amrita.edu::d5d7df4c-1c7c-46ba-b2e6-049fb9603be3" providerId="AD" clId="Web-{90AF43AC-6ACA-2C43-745F-91684FC17658}" dt="2021-08-01T14:28:32.076" v="86" actId="20577"/>
          <ac:spMkLst>
            <pc:docMk/>
            <pc:sldMk cId="3432407034" sldId="802"/>
            <ac:spMk id="2" creationId="{C055A77D-7B36-3147-818D-85AAFF957124}"/>
          </ac:spMkLst>
        </pc:spChg>
      </pc:sldChg>
      <pc:sldChg chg="addSp delSp modSp">
        <pc:chgData name="Dr. Peeta Basa Pati" userId="S::bp_peeta@blr.amrita.edu::d5d7df4c-1c7c-46ba-b2e6-049fb9603be3" providerId="AD" clId="Web-{90AF43AC-6ACA-2C43-745F-91684FC17658}" dt="2021-08-01T14:29:21.360" v="104"/>
        <pc:sldMkLst>
          <pc:docMk/>
          <pc:sldMk cId="60547824" sldId="827"/>
        </pc:sldMkLst>
        <pc:spChg chg="del">
          <ac:chgData name="Dr. Peeta Basa Pati" userId="S::bp_peeta@blr.amrita.edu::d5d7df4c-1c7c-46ba-b2e6-049fb9603be3" providerId="AD" clId="Web-{90AF43AC-6ACA-2C43-745F-91684FC17658}" dt="2021-08-01T14:29:06.609" v="102"/>
          <ac:spMkLst>
            <pc:docMk/>
            <pc:sldMk cId="60547824" sldId="827"/>
            <ac:spMk id="2" creationId="{628889BA-7289-4430-BAA9-016CF613D331}"/>
          </ac:spMkLst>
        </pc:spChg>
        <pc:spChg chg="mod">
          <ac:chgData name="Dr. Peeta Basa Pati" userId="S::bp_peeta@blr.amrita.edu::d5d7df4c-1c7c-46ba-b2e6-049fb9603be3" providerId="AD" clId="Web-{90AF43AC-6ACA-2C43-745F-91684FC17658}" dt="2021-08-01T14:28:58.671" v="100" actId="20577"/>
          <ac:spMkLst>
            <pc:docMk/>
            <pc:sldMk cId="60547824" sldId="827"/>
            <ac:spMk id="3" creationId="{594ECDF1-5BB0-4ADD-99FB-10A48A10FD79}"/>
          </ac:spMkLst>
        </pc:spChg>
        <pc:spChg chg="add del mod">
          <ac:chgData name="Dr. Peeta Basa Pati" userId="S::bp_peeta@blr.amrita.edu::d5d7df4c-1c7c-46ba-b2e6-049fb9603be3" providerId="AD" clId="Web-{90AF43AC-6ACA-2C43-745F-91684FC17658}" dt="2021-08-01T14:29:18.813" v="103"/>
          <ac:spMkLst>
            <pc:docMk/>
            <pc:sldMk cId="60547824" sldId="827"/>
            <ac:spMk id="7" creationId="{F50E3F8D-10DA-48D0-8ECB-B1DB167DFD78}"/>
          </ac:spMkLst>
        </pc:spChg>
        <pc:graphicFrameChg chg="del">
          <ac:chgData name="Dr. Peeta Basa Pati" userId="S::bp_peeta@blr.amrita.edu::d5d7df4c-1c7c-46ba-b2e6-049fb9603be3" providerId="AD" clId="Web-{90AF43AC-6ACA-2C43-745F-91684FC17658}" dt="2021-08-01T14:29:03.062" v="101"/>
          <ac:graphicFrameMkLst>
            <pc:docMk/>
            <pc:sldMk cId="60547824" sldId="827"/>
            <ac:graphicFrameMk id="5" creationId="{403E6AA8-AEA1-4DED-8807-2FE5F56FB156}"/>
          </ac:graphicFrameMkLst>
        </pc:graphicFrameChg>
        <pc:picChg chg="del">
          <ac:chgData name="Dr. Peeta Basa Pati" userId="S::bp_peeta@blr.amrita.edu::d5d7df4c-1c7c-46ba-b2e6-049fb9603be3" providerId="AD" clId="Web-{90AF43AC-6ACA-2C43-745F-91684FC17658}" dt="2021-08-01T14:29:21.360" v="104"/>
          <ac:picMkLst>
            <pc:docMk/>
            <pc:sldMk cId="60547824" sldId="827"/>
            <ac:picMk id="1026" creationId="{6406DFD5-2256-48AC-A6AF-27F63B9925AA}"/>
          </ac:picMkLst>
        </pc:picChg>
      </pc:sldChg>
      <pc:sldChg chg="del">
        <pc:chgData name="Dr. Peeta Basa Pati" userId="S::bp_peeta@blr.amrita.edu::d5d7df4c-1c7c-46ba-b2e6-049fb9603be3" providerId="AD" clId="Web-{90AF43AC-6ACA-2C43-745F-91684FC17658}" dt="2021-08-01T14:30:15.113" v="119"/>
        <pc:sldMkLst>
          <pc:docMk/>
          <pc:sldMk cId="1302113070" sldId="828"/>
        </pc:sldMkLst>
      </pc:sldChg>
      <pc:sldChg chg="modSp">
        <pc:chgData name="Dr. Peeta Basa Pati" userId="S::bp_peeta@blr.amrita.edu::d5d7df4c-1c7c-46ba-b2e6-049fb9603be3" providerId="AD" clId="Web-{90AF43AC-6ACA-2C43-745F-91684FC17658}" dt="2021-08-01T14:30:00.753" v="118" actId="20577"/>
        <pc:sldMkLst>
          <pc:docMk/>
          <pc:sldMk cId="2683865862" sldId="829"/>
        </pc:sldMkLst>
        <pc:spChg chg="mod">
          <ac:chgData name="Dr. Peeta Basa Pati" userId="S::bp_peeta@blr.amrita.edu::d5d7df4c-1c7c-46ba-b2e6-049fb9603be3" providerId="AD" clId="Web-{90AF43AC-6ACA-2C43-745F-91684FC17658}" dt="2021-08-01T14:30:00.753" v="118" actId="20577"/>
          <ac:spMkLst>
            <pc:docMk/>
            <pc:sldMk cId="2683865862" sldId="829"/>
            <ac:spMk id="2" creationId="{13C81B18-165F-4993-B5BD-A2FBBFA3886F}"/>
          </ac:spMkLst>
        </pc:spChg>
        <pc:spChg chg="mod">
          <ac:chgData name="Dr. Peeta Basa Pati" userId="S::bp_peeta@blr.amrita.edu::d5d7df4c-1c7c-46ba-b2e6-049fb9603be3" providerId="AD" clId="Web-{90AF43AC-6ACA-2C43-745F-91684FC17658}" dt="2021-08-01T14:29:52.112" v="114" actId="20577"/>
          <ac:spMkLst>
            <pc:docMk/>
            <pc:sldMk cId="2683865862" sldId="829"/>
            <ac:spMk id="3" creationId="{A8342390-CD66-4222-9D9E-96D6AC4FA5D5}"/>
          </ac:spMkLst>
        </pc:spChg>
      </pc:sldChg>
      <pc:sldChg chg="del">
        <pc:chgData name="Dr. Peeta Basa Pati" userId="S::bp_peeta@blr.amrita.edu::d5d7df4c-1c7c-46ba-b2e6-049fb9603be3" providerId="AD" clId="Web-{90AF43AC-6ACA-2C43-745F-91684FC17658}" dt="2021-08-01T14:30:15.113" v="125"/>
        <pc:sldMkLst>
          <pc:docMk/>
          <pc:sldMk cId="2481281198" sldId="830"/>
        </pc:sldMkLst>
      </pc:sldChg>
      <pc:sldChg chg="modSp new">
        <pc:chgData name="Dr. Peeta Basa Pati" userId="S::bp_peeta@blr.amrita.edu::d5d7df4c-1c7c-46ba-b2e6-049fb9603be3" providerId="AD" clId="Web-{90AF43AC-6ACA-2C43-745F-91684FC17658}" dt="2021-08-01T15:13:15.405" v="214" actId="20577"/>
        <pc:sldMkLst>
          <pc:docMk/>
          <pc:sldMk cId="2634414774" sldId="830"/>
        </pc:sldMkLst>
        <pc:spChg chg="mod">
          <ac:chgData name="Dr. Peeta Basa Pati" userId="S::bp_peeta@blr.amrita.edu::d5d7df4c-1c7c-46ba-b2e6-049fb9603be3" providerId="AD" clId="Web-{90AF43AC-6ACA-2C43-745F-91684FC17658}" dt="2021-08-01T15:13:15.405" v="214" actId="20577"/>
          <ac:spMkLst>
            <pc:docMk/>
            <pc:sldMk cId="2634414774" sldId="830"/>
            <ac:spMk id="2" creationId="{9F1EDB99-65F1-4E2B-94A4-AC23D5E6E9D4}"/>
          </ac:spMkLst>
        </pc:spChg>
      </pc:sldChg>
      <pc:sldChg chg="del">
        <pc:chgData name="Dr. Peeta Basa Pati" userId="S::bp_peeta@blr.amrita.edu::d5d7df4c-1c7c-46ba-b2e6-049fb9603be3" providerId="AD" clId="Web-{90AF43AC-6ACA-2C43-745F-91684FC17658}" dt="2021-08-01T14:30:15.113" v="124"/>
        <pc:sldMkLst>
          <pc:docMk/>
          <pc:sldMk cId="416904651" sldId="831"/>
        </pc:sldMkLst>
      </pc:sldChg>
      <pc:sldChg chg="del">
        <pc:chgData name="Dr. Peeta Basa Pati" userId="S::bp_peeta@blr.amrita.edu::d5d7df4c-1c7c-46ba-b2e6-049fb9603be3" providerId="AD" clId="Web-{90AF43AC-6ACA-2C43-745F-91684FC17658}" dt="2021-08-01T14:30:15.113" v="123"/>
        <pc:sldMkLst>
          <pc:docMk/>
          <pc:sldMk cId="777763853" sldId="832"/>
        </pc:sldMkLst>
      </pc:sldChg>
      <pc:sldChg chg="del">
        <pc:chgData name="Dr. Peeta Basa Pati" userId="S::bp_peeta@blr.amrita.edu::d5d7df4c-1c7c-46ba-b2e6-049fb9603be3" providerId="AD" clId="Web-{90AF43AC-6ACA-2C43-745F-91684FC17658}" dt="2021-08-01T14:30:15.113" v="122"/>
        <pc:sldMkLst>
          <pc:docMk/>
          <pc:sldMk cId="3629743856" sldId="833"/>
        </pc:sldMkLst>
      </pc:sldChg>
      <pc:sldChg chg="del">
        <pc:chgData name="Dr. Peeta Basa Pati" userId="S::bp_peeta@blr.amrita.edu::d5d7df4c-1c7c-46ba-b2e6-049fb9603be3" providerId="AD" clId="Web-{90AF43AC-6ACA-2C43-745F-91684FC17658}" dt="2021-08-01T14:30:15.113" v="121"/>
        <pc:sldMkLst>
          <pc:docMk/>
          <pc:sldMk cId="305864050" sldId="834"/>
        </pc:sldMkLst>
      </pc:sldChg>
      <pc:sldChg chg="del">
        <pc:chgData name="Dr. Peeta Basa Pati" userId="S::bp_peeta@blr.amrita.edu::d5d7df4c-1c7c-46ba-b2e6-049fb9603be3" providerId="AD" clId="Web-{90AF43AC-6ACA-2C43-745F-91684FC17658}" dt="2021-08-01T14:30:15.113" v="120"/>
        <pc:sldMkLst>
          <pc:docMk/>
          <pc:sldMk cId="30570217" sldId="835"/>
        </pc:sldMkLst>
      </pc:sldChg>
    </pc:docChg>
  </pc:docChgLst>
  <pc:docChgLst>
    <pc:chgData name="Dr. Peeta Basa Pati" userId="d5d7df4c-1c7c-46ba-b2e6-049fb9603be3" providerId="ADAL" clId="{C690B57C-1BD5-1946-8283-4F92DCC95DCA}"/>
    <pc:docChg chg="custSel addSld delSld modSld sldOrd">
      <pc:chgData name="Dr. Peeta Basa Pati" userId="d5d7df4c-1c7c-46ba-b2e6-049fb9603be3" providerId="ADAL" clId="{C690B57C-1BD5-1946-8283-4F92DCC95DCA}" dt="2021-07-09T04:13:52.796" v="945" actId="20577"/>
      <pc:docMkLst>
        <pc:docMk/>
      </pc:docMkLst>
      <pc:sldChg chg="modSp">
        <pc:chgData name="Dr. Peeta Basa Pati" userId="d5d7df4c-1c7c-46ba-b2e6-049fb9603be3" providerId="ADAL" clId="{C690B57C-1BD5-1946-8283-4F92DCC95DCA}" dt="2021-07-09T03:37:56.374" v="59" actId="20577"/>
        <pc:sldMkLst>
          <pc:docMk/>
          <pc:sldMk cId="1398279195" sldId="774"/>
        </pc:sldMkLst>
        <pc:spChg chg="mod">
          <ac:chgData name="Dr. Peeta Basa Pati" userId="d5d7df4c-1c7c-46ba-b2e6-049fb9603be3" providerId="ADAL" clId="{C690B57C-1BD5-1946-8283-4F92DCC95DCA}" dt="2021-07-09T03:37:56.374" v="59" actId="20577"/>
          <ac:spMkLst>
            <pc:docMk/>
            <pc:sldMk cId="1398279195" sldId="774"/>
            <ac:spMk id="10" creationId="{06A3B953-744B-3D4F-8898-C0158B157C87}"/>
          </ac:spMkLst>
        </pc:spChg>
      </pc:sldChg>
      <pc:sldChg chg="del">
        <pc:chgData name="Dr. Peeta Basa Pati" userId="d5d7df4c-1c7c-46ba-b2e6-049fb9603be3" providerId="ADAL" clId="{C690B57C-1BD5-1946-8283-4F92DCC95DCA}" dt="2021-07-09T03:38:15.707" v="60" actId="2696"/>
        <pc:sldMkLst>
          <pc:docMk/>
          <pc:sldMk cId="1235160863" sldId="797"/>
        </pc:sldMkLst>
      </pc:sldChg>
      <pc:sldChg chg="modSp">
        <pc:chgData name="Dr. Peeta Basa Pati" userId="d5d7df4c-1c7c-46ba-b2e6-049fb9603be3" providerId="ADAL" clId="{C690B57C-1BD5-1946-8283-4F92DCC95DCA}" dt="2021-07-09T03:40:19.946" v="171" actId="20577"/>
        <pc:sldMkLst>
          <pc:docMk/>
          <pc:sldMk cId="385688046" sldId="798"/>
        </pc:sldMkLst>
        <pc:spChg chg="mod">
          <ac:chgData name="Dr. Peeta Basa Pati" userId="d5d7df4c-1c7c-46ba-b2e6-049fb9603be3" providerId="ADAL" clId="{C690B57C-1BD5-1946-8283-4F92DCC95DCA}" dt="2021-07-09T03:40:19.946" v="171" actId="20577"/>
          <ac:spMkLst>
            <pc:docMk/>
            <pc:sldMk cId="385688046" sldId="798"/>
            <ac:spMk id="2" creationId="{C055A77D-7B36-3147-818D-85AAFF957124}"/>
          </ac:spMkLst>
        </pc:spChg>
        <pc:spChg chg="mod">
          <ac:chgData name="Dr. Peeta Basa Pati" userId="d5d7df4c-1c7c-46ba-b2e6-049fb9603be3" providerId="ADAL" clId="{C690B57C-1BD5-1946-8283-4F92DCC95DCA}" dt="2021-07-09T03:38:48.346" v="91" actId="20577"/>
          <ac:spMkLst>
            <pc:docMk/>
            <pc:sldMk cId="385688046" sldId="798"/>
            <ac:spMk id="3" creationId="{7789A6B5-C0F5-5944-9623-D5C1946E11C8}"/>
          </ac:spMkLst>
        </pc:spChg>
      </pc:sldChg>
      <pc:sldChg chg="modSp add ord">
        <pc:chgData name="Dr. Peeta Basa Pati" userId="d5d7df4c-1c7c-46ba-b2e6-049fb9603be3" providerId="ADAL" clId="{C690B57C-1BD5-1946-8283-4F92DCC95DCA}" dt="2021-07-09T04:13:52.796" v="945" actId="20577"/>
        <pc:sldMkLst>
          <pc:docMk/>
          <pc:sldMk cId="1976961647" sldId="799"/>
        </pc:sldMkLst>
        <pc:spChg chg="mod">
          <ac:chgData name="Dr. Peeta Basa Pati" userId="d5d7df4c-1c7c-46ba-b2e6-049fb9603be3" providerId="ADAL" clId="{C690B57C-1BD5-1946-8283-4F92DCC95DCA}" dt="2021-07-09T04:13:52.796" v="945" actId="20577"/>
          <ac:spMkLst>
            <pc:docMk/>
            <pc:sldMk cId="1976961647" sldId="799"/>
            <ac:spMk id="2" creationId="{C055A77D-7B36-3147-818D-85AAFF957124}"/>
          </ac:spMkLst>
        </pc:spChg>
        <pc:spChg chg="mod">
          <ac:chgData name="Dr. Peeta Basa Pati" userId="d5d7df4c-1c7c-46ba-b2e6-049fb9603be3" providerId="ADAL" clId="{C690B57C-1BD5-1946-8283-4F92DCC95DCA}" dt="2021-07-09T03:41:37.908" v="192" actId="20577"/>
          <ac:spMkLst>
            <pc:docMk/>
            <pc:sldMk cId="1976961647" sldId="799"/>
            <ac:spMk id="3" creationId="{7789A6B5-C0F5-5944-9623-D5C1946E11C8}"/>
          </ac:spMkLst>
        </pc:spChg>
      </pc:sldChg>
      <pc:sldChg chg="modSp add">
        <pc:chgData name="Dr. Peeta Basa Pati" userId="d5d7df4c-1c7c-46ba-b2e6-049fb9603be3" providerId="ADAL" clId="{C690B57C-1BD5-1946-8283-4F92DCC95DCA}" dt="2021-07-09T03:44:18.852" v="378" actId="5793"/>
        <pc:sldMkLst>
          <pc:docMk/>
          <pc:sldMk cId="2760339106" sldId="800"/>
        </pc:sldMkLst>
        <pc:spChg chg="mod">
          <ac:chgData name="Dr. Peeta Basa Pati" userId="d5d7df4c-1c7c-46ba-b2e6-049fb9603be3" providerId="ADAL" clId="{C690B57C-1BD5-1946-8283-4F92DCC95DCA}" dt="2021-07-09T03:44:18.852" v="378" actId="5793"/>
          <ac:spMkLst>
            <pc:docMk/>
            <pc:sldMk cId="2760339106" sldId="800"/>
            <ac:spMk id="2" creationId="{C055A77D-7B36-3147-818D-85AAFF957124}"/>
          </ac:spMkLst>
        </pc:spChg>
        <pc:spChg chg="mod">
          <ac:chgData name="Dr. Peeta Basa Pati" userId="d5d7df4c-1c7c-46ba-b2e6-049fb9603be3" providerId="ADAL" clId="{C690B57C-1BD5-1946-8283-4F92DCC95DCA}" dt="2021-07-09T03:42:39.650" v="212" actId="20577"/>
          <ac:spMkLst>
            <pc:docMk/>
            <pc:sldMk cId="2760339106" sldId="800"/>
            <ac:spMk id="3" creationId="{7789A6B5-C0F5-5944-9623-D5C1946E11C8}"/>
          </ac:spMkLst>
        </pc:spChg>
      </pc:sldChg>
      <pc:sldChg chg="modSp add">
        <pc:chgData name="Dr. Peeta Basa Pati" userId="d5d7df4c-1c7c-46ba-b2e6-049fb9603be3" providerId="ADAL" clId="{C690B57C-1BD5-1946-8283-4F92DCC95DCA}" dt="2021-07-09T03:47:30.127" v="618" actId="20577"/>
        <pc:sldMkLst>
          <pc:docMk/>
          <pc:sldMk cId="3321311761" sldId="801"/>
        </pc:sldMkLst>
        <pc:spChg chg="mod">
          <ac:chgData name="Dr. Peeta Basa Pati" userId="d5d7df4c-1c7c-46ba-b2e6-049fb9603be3" providerId="ADAL" clId="{C690B57C-1BD5-1946-8283-4F92DCC95DCA}" dt="2021-07-09T03:47:30.127" v="618" actId="20577"/>
          <ac:spMkLst>
            <pc:docMk/>
            <pc:sldMk cId="3321311761" sldId="801"/>
            <ac:spMk id="2" creationId="{C055A77D-7B36-3147-818D-85AAFF957124}"/>
          </ac:spMkLst>
        </pc:spChg>
        <pc:spChg chg="mod">
          <ac:chgData name="Dr. Peeta Basa Pati" userId="d5d7df4c-1c7c-46ba-b2e6-049fb9603be3" providerId="ADAL" clId="{C690B57C-1BD5-1946-8283-4F92DCC95DCA}" dt="2021-07-09T03:44:59.182" v="406" actId="20577"/>
          <ac:spMkLst>
            <pc:docMk/>
            <pc:sldMk cId="3321311761" sldId="801"/>
            <ac:spMk id="3" creationId="{7789A6B5-C0F5-5944-9623-D5C1946E11C8}"/>
          </ac:spMkLst>
        </pc:spChg>
      </pc:sldChg>
    </pc:docChg>
  </pc:docChgLst>
  <pc:docChgLst>
    <pc:chgData name="Dr. Peeta Basa Pati" userId="S::bp_peeta@blr.amrita.edu::d5d7df4c-1c7c-46ba-b2e6-049fb9603be3" providerId="AD" clId="Web-{DAC0DCC6-B3C2-F97C-73F5-920D5A5B7773}"/>
    <pc:docChg chg="addSld modSld">
      <pc:chgData name="Dr. Peeta Basa Pati" userId="S::bp_peeta@blr.amrita.edu::d5d7df4c-1c7c-46ba-b2e6-049fb9603be3" providerId="AD" clId="Web-{DAC0DCC6-B3C2-F97C-73F5-920D5A5B7773}" dt="2021-07-10T06:39:00.837" v="127" actId="20577"/>
      <pc:docMkLst>
        <pc:docMk/>
      </pc:docMkLst>
      <pc:sldChg chg="delSp modSp">
        <pc:chgData name="Dr. Peeta Basa Pati" userId="S::bp_peeta@blr.amrita.edu::d5d7df4c-1c7c-46ba-b2e6-049fb9603be3" providerId="AD" clId="Web-{DAC0DCC6-B3C2-F97C-73F5-920D5A5B7773}" dt="2021-07-10T06:39:00.837" v="127" actId="20577"/>
        <pc:sldMkLst>
          <pc:docMk/>
          <pc:sldMk cId="385688046" sldId="798"/>
        </pc:sldMkLst>
        <pc:spChg chg="mod">
          <ac:chgData name="Dr. Peeta Basa Pati" userId="S::bp_peeta@blr.amrita.edu::d5d7df4c-1c7c-46ba-b2e6-049fb9603be3" providerId="AD" clId="Web-{DAC0DCC6-B3C2-F97C-73F5-920D5A5B7773}" dt="2021-07-10T06:39:00.837" v="127" actId="20577"/>
          <ac:spMkLst>
            <pc:docMk/>
            <pc:sldMk cId="385688046" sldId="798"/>
            <ac:spMk id="2" creationId="{C055A77D-7B36-3147-818D-85AAFF957124}"/>
          </ac:spMkLst>
        </pc:spChg>
        <pc:spChg chg="del mod">
          <ac:chgData name="Dr. Peeta Basa Pati" userId="S::bp_peeta@blr.amrita.edu::d5d7df4c-1c7c-46ba-b2e6-049fb9603be3" providerId="AD" clId="Web-{DAC0DCC6-B3C2-F97C-73F5-920D5A5B7773}" dt="2021-07-10T06:35:38.406" v="34"/>
          <ac:spMkLst>
            <pc:docMk/>
            <pc:sldMk cId="385688046" sldId="798"/>
            <ac:spMk id="3" creationId="{7789A6B5-C0F5-5944-9623-D5C1946E11C8}"/>
          </ac:spMkLst>
        </pc:spChg>
      </pc:sldChg>
      <pc:sldChg chg="add replId">
        <pc:chgData name="Dr. Peeta Basa Pati" userId="S::bp_peeta@blr.amrita.edu::d5d7df4c-1c7c-46ba-b2e6-049fb9603be3" providerId="AD" clId="Web-{DAC0DCC6-B3C2-F97C-73F5-920D5A5B7773}" dt="2021-07-10T06:34:57.420" v="0"/>
        <pc:sldMkLst>
          <pc:docMk/>
          <pc:sldMk cId="3432407034" sldId="802"/>
        </pc:sldMkLst>
      </pc:sldChg>
    </pc:docChg>
  </pc:docChgLst>
  <pc:docChgLst>
    <pc:chgData name="Dr. Peeta Basa Pati" userId="d5d7df4c-1c7c-46ba-b2e6-049fb9603be3" providerId="ADAL" clId="{903AA1D8-BA48-4289-97DF-C659D2AEF247}"/>
    <pc:docChg chg="undo custSel addSld delSld modSld">
      <pc:chgData name="Dr. Peeta Basa Pati" userId="d5d7df4c-1c7c-46ba-b2e6-049fb9603be3" providerId="ADAL" clId="{903AA1D8-BA48-4289-97DF-C659D2AEF247}" dt="2021-07-26T10:16:42.685" v="711" actId="20577"/>
      <pc:docMkLst>
        <pc:docMk/>
      </pc:docMkLst>
      <pc:sldChg chg="modSp mod">
        <pc:chgData name="Dr. Peeta Basa Pati" userId="d5d7df4c-1c7c-46ba-b2e6-049fb9603be3" providerId="ADAL" clId="{903AA1D8-BA48-4289-97DF-C659D2AEF247}" dt="2021-07-26T08:47:28.081" v="111" actId="20577"/>
        <pc:sldMkLst>
          <pc:docMk/>
          <pc:sldMk cId="1398279195" sldId="774"/>
        </pc:sldMkLst>
        <pc:spChg chg="mod">
          <ac:chgData name="Dr. Peeta Basa Pati" userId="d5d7df4c-1c7c-46ba-b2e6-049fb9603be3" providerId="ADAL" clId="{903AA1D8-BA48-4289-97DF-C659D2AEF247}" dt="2021-07-26T08:47:28.081" v="111" actId="20577"/>
          <ac:spMkLst>
            <pc:docMk/>
            <pc:sldMk cId="1398279195" sldId="774"/>
            <ac:spMk id="10" creationId="{06A3B953-744B-3D4F-8898-C0158B157C87}"/>
          </ac:spMkLst>
        </pc:spChg>
      </pc:sldChg>
      <pc:sldChg chg="modSp mod">
        <pc:chgData name="Dr. Peeta Basa Pati" userId="d5d7df4c-1c7c-46ba-b2e6-049fb9603be3" providerId="ADAL" clId="{903AA1D8-BA48-4289-97DF-C659D2AEF247}" dt="2021-07-26T08:48:31.097" v="174" actId="20577"/>
        <pc:sldMkLst>
          <pc:docMk/>
          <pc:sldMk cId="3432407034" sldId="802"/>
        </pc:sldMkLst>
        <pc:spChg chg="mod">
          <ac:chgData name="Dr. Peeta Basa Pati" userId="d5d7df4c-1c7c-46ba-b2e6-049fb9603be3" providerId="ADAL" clId="{903AA1D8-BA48-4289-97DF-C659D2AEF247}" dt="2021-07-26T08:48:31.097" v="174" actId="20577"/>
          <ac:spMkLst>
            <pc:docMk/>
            <pc:sldMk cId="3432407034" sldId="802"/>
            <ac:spMk id="2" creationId="{C055A77D-7B36-3147-818D-85AAFF957124}"/>
          </ac:spMkLst>
        </pc:spChg>
      </pc:sldChg>
      <pc:sldChg chg="add del">
        <pc:chgData name="Dr. Peeta Basa Pati" userId="d5d7df4c-1c7c-46ba-b2e6-049fb9603be3" providerId="ADAL" clId="{903AA1D8-BA48-4289-97DF-C659D2AEF247}" dt="2021-07-26T08:52:47.564" v="175" actId="47"/>
        <pc:sldMkLst>
          <pc:docMk/>
          <pc:sldMk cId="1100685133" sldId="806"/>
        </pc:sldMkLst>
      </pc:sldChg>
      <pc:sldChg chg="add del">
        <pc:chgData name="Dr. Peeta Basa Pati" userId="d5d7df4c-1c7c-46ba-b2e6-049fb9603be3" providerId="ADAL" clId="{903AA1D8-BA48-4289-97DF-C659D2AEF247}" dt="2021-07-26T08:47:46.496" v="118"/>
        <pc:sldMkLst>
          <pc:docMk/>
          <pc:sldMk cId="1657836619" sldId="809"/>
        </pc:sldMkLst>
      </pc:sldChg>
      <pc:sldChg chg="modSp new del mod">
        <pc:chgData name="Dr. Peeta Basa Pati" userId="d5d7df4c-1c7c-46ba-b2e6-049fb9603be3" providerId="ADAL" clId="{903AA1D8-BA48-4289-97DF-C659D2AEF247}" dt="2021-07-26T08:47:27.559" v="108" actId="680"/>
        <pc:sldMkLst>
          <pc:docMk/>
          <pc:sldMk cId="1230153502" sldId="810"/>
        </pc:sldMkLst>
        <pc:spChg chg="mod">
          <ac:chgData name="Dr. Peeta Basa Pati" userId="d5d7df4c-1c7c-46ba-b2e6-049fb9603be3" providerId="ADAL" clId="{903AA1D8-BA48-4289-97DF-C659D2AEF247}" dt="2021-07-26T08:47:27.396" v="107" actId="20577"/>
          <ac:spMkLst>
            <pc:docMk/>
            <pc:sldMk cId="1230153502" sldId="810"/>
            <ac:spMk id="3" creationId="{B4CDA1E4-6B96-4AC2-A086-13640C5DFC04}"/>
          </ac:spMkLst>
        </pc:spChg>
      </pc:sldChg>
      <pc:sldChg chg="add del">
        <pc:chgData name="Dr. Peeta Basa Pati" userId="d5d7df4c-1c7c-46ba-b2e6-049fb9603be3" providerId="ADAL" clId="{903AA1D8-BA48-4289-97DF-C659D2AEF247}" dt="2021-07-26T08:52:47.564" v="175" actId="47"/>
        <pc:sldMkLst>
          <pc:docMk/>
          <pc:sldMk cId="584939259" sldId="812"/>
        </pc:sldMkLst>
      </pc:sldChg>
      <pc:sldChg chg="add del">
        <pc:chgData name="Dr. Peeta Basa Pati" userId="d5d7df4c-1c7c-46ba-b2e6-049fb9603be3" providerId="ADAL" clId="{903AA1D8-BA48-4289-97DF-C659D2AEF247}" dt="2021-07-26T08:47:28.505" v="113" actId="47"/>
        <pc:sldMkLst>
          <pc:docMk/>
          <pc:sldMk cId="2480580721" sldId="826"/>
        </pc:sldMkLst>
      </pc:sldChg>
      <pc:sldChg chg="addSp modSp new mod">
        <pc:chgData name="Dr. Peeta Basa Pati" userId="d5d7df4c-1c7c-46ba-b2e6-049fb9603be3" providerId="ADAL" clId="{903AA1D8-BA48-4289-97DF-C659D2AEF247}" dt="2021-07-26T09:18:10.409" v="542" actId="14734"/>
        <pc:sldMkLst>
          <pc:docMk/>
          <pc:sldMk cId="60547824" sldId="827"/>
        </pc:sldMkLst>
        <pc:spChg chg="mod">
          <ac:chgData name="Dr. Peeta Basa Pati" userId="d5d7df4c-1c7c-46ba-b2e6-049fb9603be3" providerId="ADAL" clId="{903AA1D8-BA48-4289-97DF-C659D2AEF247}" dt="2021-07-26T09:10:54.499" v="420" actId="14100"/>
          <ac:spMkLst>
            <pc:docMk/>
            <pc:sldMk cId="60547824" sldId="827"/>
            <ac:spMk id="2" creationId="{628889BA-7289-4430-BAA9-016CF613D331}"/>
          </ac:spMkLst>
        </pc:spChg>
        <pc:spChg chg="mod">
          <ac:chgData name="Dr. Peeta Basa Pati" userId="d5d7df4c-1c7c-46ba-b2e6-049fb9603be3" providerId="ADAL" clId="{903AA1D8-BA48-4289-97DF-C659D2AEF247}" dt="2021-07-26T08:59:41.759" v="224" actId="20577"/>
          <ac:spMkLst>
            <pc:docMk/>
            <pc:sldMk cId="60547824" sldId="827"/>
            <ac:spMk id="3" creationId="{594ECDF1-5BB0-4ADD-99FB-10A48A10FD79}"/>
          </ac:spMkLst>
        </pc:spChg>
        <pc:graphicFrameChg chg="add mod modGraphic">
          <ac:chgData name="Dr. Peeta Basa Pati" userId="d5d7df4c-1c7c-46ba-b2e6-049fb9603be3" providerId="ADAL" clId="{903AA1D8-BA48-4289-97DF-C659D2AEF247}" dt="2021-07-26T09:18:10.409" v="542" actId="14734"/>
          <ac:graphicFrameMkLst>
            <pc:docMk/>
            <pc:sldMk cId="60547824" sldId="827"/>
            <ac:graphicFrameMk id="5" creationId="{403E6AA8-AEA1-4DED-8807-2FE5F56FB156}"/>
          </ac:graphicFrameMkLst>
        </pc:graphicFrameChg>
        <pc:picChg chg="add mod">
          <ac:chgData name="Dr. Peeta Basa Pati" userId="d5d7df4c-1c7c-46ba-b2e6-049fb9603be3" providerId="ADAL" clId="{903AA1D8-BA48-4289-97DF-C659D2AEF247}" dt="2021-07-26T09:10:59.162" v="421" actId="1076"/>
          <ac:picMkLst>
            <pc:docMk/>
            <pc:sldMk cId="60547824" sldId="827"/>
            <ac:picMk id="1026" creationId="{6406DFD5-2256-48AC-A6AF-27F63B9925AA}"/>
          </ac:picMkLst>
        </pc:picChg>
      </pc:sldChg>
      <pc:sldChg chg="modSp new mod">
        <pc:chgData name="Dr. Peeta Basa Pati" userId="d5d7df4c-1c7c-46ba-b2e6-049fb9603be3" providerId="ADAL" clId="{903AA1D8-BA48-4289-97DF-C659D2AEF247}" dt="2021-07-26T09:22:54.621" v="551" actId="20577"/>
        <pc:sldMkLst>
          <pc:docMk/>
          <pc:sldMk cId="1302113070" sldId="828"/>
        </pc:sldMkLst>
        <pc:spChg chg="mod">
          <ac:chgData name="Dr. Peeta Basa Pati" userId="d5d7df4c-1c7c-46ba-b2e6-049fb9603be3" providerId="ADAL" clId="{903AA1D8-BA48-4289-97DF-C659D2AEF247}" dt="2021-07-26T09:22:54.621" v="551" actId="20577"/>
          <ac:spMkLst>
            <pc:docMk/>
            <pc:sldMk cId="1302113070" sldId="828"/>
            <ac:spMk id="2" creationId="{FBC0DE5C-54CF-42EB-9242-551BD02C88CD}"/>
          </ac:spMkLst>
        </pc:spChg>
      </pc:sldChg>
      <pc:sldChg chg="modSp new mod">
        <pc:chgData name="Dr. Peeta Basa Pati" userId="d5d7df4c-1c7c-46ba-b2e6-049fb9603be3" providerId="ADAL" clId="{903AA1D8-BA48-4289-97DF-C659D2AEF247}" dt="2021-07-26T09:29:19.746" v="576" actId="20577"/>
        <pc:sldMkLst>
          <pc:docMk/>
          <pc:sldMk cId="2683865862" sldId="829"/>
        </pc:sldMkLst>
        <pc:spChg chg="mod">
          <ac:chgData name="Dr. Peeta Basa Pati" userId="d5d7df4c-1c7c-46ba-b2e6-049fb9603be3" providerId="ADAL" clId="{903AA1D8-BA48-4289-97DF-C659D2AEF247}" dt="2021-07-26T09:29:19.746" v="576" actId="20577"/>
          <ac:spMkLst>
            <pc:docMk/>
            <pc:sldMk cId="2683865862" sldId="829"/>
            <ac:spMk id="3" creationId="{A8342390-CD66-4222-9D9E-96D6AC4FA5D5}"/>
          </ac:spMkLst>
        </pc:spChg>
      </pc:sldChg>
      <pc:sldChg chg="modSp new mod">
        <pc:chgData name="Dr. Peeta Basa Pati" userId="d5d7df4c-1c7c-46ba-b2e6-049fb9603be3" providerId="ADAL" clId="{903AA1D8-BA48-4289-97DF-C659D2AEF247}" dt="2021-07-26T09:29:37.826" v="596" actId="20577"/>
        <pc:sldMkLst>
          <pc:docMk/>
          <pc:sldMk cId="2481281198" sldId="830"/>
        </pc:sldMkLst>
        <pc:spChg chg="mod">
          <ac:chgData name="Dr. Peeta Basa Pati" userId="d5d7df4c-1c7c-46ba-b2e6-049fb9603be3" providerId="ADAL" clId="{903AA1D8-BA48-4289-97DF-C659D2AEF247}" dt="2021-07-26T09:29:37.826" v="596" actId="20577"/>
          <ac:spMkLst>
            <pc:docMk/>
            <pc:sldMk cId="2481281198" sldId="830"/>
            <ac:spMk id="3" creationId="{BB2D1FCF-D4CC-447A-89AC-9FF23870FA0B}"/>
          </ac:spMkLst>
        </pc:spChg>
      </pc:sldChg>
      <pc:sldChg chg="modSp new mod">
        <pc:chgData name="Dr. Peeta Basa Pati" userId="d5d7df4c-1c7c-46ba-b2e6-049fb9603be3" providerId="ADAL" clId="{903AA1D8-BA48-4289-97DF-C659D2AEF247}" dt="2021-07-26T10:10:03.919" v="618" actId="20577"/>
        <pc:sldMkLst>
          <pc:docMk/>
          <pc:sldMk cId="416904651" sldId="831"/>
        </pc:sldMkLst>
        <pc:spChg chg="mod">
          <ac:chgData name="Dr. Peeta Basa Pati" userId="d5d7df4c-1c7c-46ba-b2e6-049fb9603be3" providerId="ADAL" clId="{903AA1D8-BA48-4289-97DF-C659D2AEF247}" dt="2021-07-26T10:10:03.919" v="618" actId="20577"/>
          <ac:spMkLst>
            <pc:docMk/>
            <pc:sldMk cId="416904651" sldId="831"/>
            <ac:spMk id="3" creationId="{9E6D2DA0-E5B2-45AC-B1C6-8C46E5E33C83}"/>
          </ac:spMkLst>
        </pc:spChg>
      </pc:sldChg>
      <pc:sldChg chg="modSp new mod">
        <pc:chgData name="Dr. Peeta Basa Pati" userId="d5d7df4c-1c7c-46ba-b2e6-049fb9603be3" providerId="ADAL" clId="{903AA1D8-BA48-4289-97DF-C659D2AEF247}" dt="2021-07-26T10:13:03.690" v="640" actId="20577"/>
        <pc:sldMkLst>
          <pc:docMk/>
          <pc:sldMk cId="777763853" sldId="832"/>
        </pc:sldMkLst>
        <pc:spChg chg="mod">
          <ac:chgData name="Dr. Peeta Basa Pati" userId="d5d7df4c-1c7c-46ba-b2e6-049fb9603be3" providerId="ADAL" clId="{903AA1D8-BA48-4289-97DF-C659D2AEF247}" dt="2021-07-26T10:13:03.690" v="640" actId="20577"/>
          <ac:spMkLst>
            <pc:docMk/>
            <pc:sldMk cId="777763853" sldId="832"/>
            <ac:spMk id="3" creationId="{763E10C7-C806-477B-A557-9716E13FCDD2}"/>
          </ac:spMkLst>
        </pc:spChg>
      </pc:sldChg>
      <pc:sldChg chg="modSp new mod">
        <pc:chgData name="Dr. Peeta Basa Pati" userId="d5d7df4c-1c7c-46ba-b2e6-049fb9603be3" providerId="ADAL" clId="{903AA1D8-BA48-4289-97DF-C659D2AEF247}" dt="2021-07-26T10:13:38.789" v="661" actId="20577"/>
        <pc:sldMkLst>
          <pc:docMk/>
          <pc:sldMk cId="3629743856" sldId="833"/>
        </pc:sldMkLst>
        <pc:spChg chg="mod">
          <ac:chgData name="Dr. Peeta Basa Pati" userId="d5d7df4c-1c7c-46ba-b2e6-049fb9603be3" providerId="ADAL" clId="{903AA1D8-BA48-4289-97DF-C659D2AEF247}" dt="2021-07-26T10:13:38.789" v="661" actId="20577"/>
          <ac:spMkLst>
            <pc:docMk/>
            <pc:sldMk cId="3629743856" sldId="833"/>
            <ac:spMk id="3" creationId="{9127C1FE-4D27-479D-A546-130E994703AF}"/>
          </ac:spMkLst>
        </pc:spChg>
      </pc:sldChg>
      <pc:sldChg chg="modSp new mod">
        <pc:chgData name="Dr. Peeta Basa Pati" userId="d5d7df4c-1c7c-46ba-b2e6-049fb9603be3" providerId="ADAL" clId="{903AA1D8-BA48-4289-97DF-C659D2AEF247}" dt="2021-07-26T10:15:21.319" v="686" actId="20577"/>
        <pc:sldMkLst>
          <pc:docMk/>
          <pc:sldMk cId="305864050" sldId="834"/>
        </pc:sldMkLst>
        <pc:spChg chg="mod">
          <ac:chgData name="Dr. Peeta Basa Pati" userId="d5d7df4c-1c7c-46ba-b2e6-049fb9603be3" providerId="ADAL" clId="{903AA1D8-BA48-4289-97DF-C659D2AEF247}" dt="2021-07-26T10:15:21.319" v="686" actId="20577"/>
          <ac:spMkLst>
            <pc:docMk/>
            <pc:sldMk cId="305864050" sldId="834"/>
            <ac:spMk id="3" creationId="{DA59E6DD-440C-40AE-86FF-1B37288C2FF7}"/>
          </ac:spMkLst>
        </pc:spChg>
      </pc:sldChg>
      <pc:sldChg chg="modSp new mod">
        <pc:chgData name="Dr. Peeta Basa Pati" userId="d5d7df4c-1c7c-46ba-b2e6-049fb9603be3" providerId="ADAL" clId="{903AA1D8-BA48-4289-97DF-C659D2AEF247}" dt="2021-07-26T10:16:42.685" v="711" actId="20577"/>
        <pc:sldMkLst>
          <pc:docMk/>
          <pc:sldMk cId="30570217" sldId="835"/>
        </pc:sldMkLst>
        <pc:spChg chg="mod">
          <ac:chgData name="Dr. Peeta Basa Pati" userId="d5d7df4c-1c7c-46ba-b2e6-049fb9603be3" providerId="ADAL" clId="{903AA1D8-BA48-4289-97DF-C659D2AEF247}" dt="2021-07-26T10:16:42.685" v="711" actId="20577"/>
          <ac:spMkLst>
            <pc:docMk/>
            <pc:sldMk cId="30570217" sldId="835"/>
            <ac:spMk id="3" creationId="{EEF7C28A-E129-44B6-8DD2-BCD67D72C59C}"/>
          </ac:spMkLst>
        </pc:spChg>
      </pc:sldChg>
      <pc:sldChg chg="add del">
        <pc:chgData name="Dr. Peeta Basa Pati" userId="d5d7df4c-1c7c-46ba-b2e6-049fb9603be3" providerId="ADAL" clId="{903AA1D8-BA48-4289-97DF-C659D2AEF247}" dt="2021-07-26T08:52:47.564" v="175" actId="47"/>
        <pc:sldMkLst>
          <pc:docMk/>
          <pc:sldMk cId="1423170909" sldId="836"/>
        </pc:sldMkLst>
      </pc:sldChg>
      <pc:sldChg chg="add del">
        <pc:chgData name="Dr. Peeta Basa Pati" userId="d5d7df4c-1c7c-46ba-b2e6-049fb9603be3" providerId="ADAL" clId="{903AA1D8-BA48-4289-97DF-C659D2AEF247}" dt="2021-07-26T08:52:47.564" v="175" actId="47"/>
        <pc:sldMkLst>
          <pc:docMk/>
          <pc:sldMk cId="3182485382" sldId="837"/>
        </pc:sldMkLst>
      </pc:sldChg>
      <pc:sldChg chg="add del">
        <pc:chgData name="Dr. Peeta Basa Pati" userId="d5d7df4c-1c7c-46ba-b2e6-049fb9603be3" providerId="ADAL" clId="{903AA1D8-BA48-4289-97DF-C659D2AEF247}" dt="2021-07-26T08:52:47.564" v="175" actId="47"/>
        <pc:sldMkLst>
          <pc:docMk/>
          <pc:sldMk cId="14440370" sldId="838"/>
        </pc:sldMkLst>
      </pc:sldChg>
      <pc:sldChg chg="add del">
        <pc:chgData name="Dr. Peeta Basa Pati" userId="d5d7df4c-1c7c-46ba-b2e6-049fb9603be3" providerId="ADAL" clId="{903AA1D8-BA48-4289-97DF-C659D2AEF247}" dt="2021-07-26T08:52:47.564" v="175" actId="47"/>
        <pc:sldMkLst>
          <pc:docMk/>
          <pc:sldMk cId="1892467422" sldId="839"/>
        </pc:sldMkLst>
      </pc:sldChg>
      <pc:sldChg chg="add del">
        <pc:chgData name="Dr. Peeta Basa Pati" userId="d5d7df4c-1c7c-46ba-b2e6-049fb9603be3" providerId="ADAL" clId="{903AA1D8-BA48-4289-97DF-C659D2AEF247}" dt="2021-07-26T08:52:47.564" v="175" actId="47"/>
        <pc:sldMkLst>
          <pc:docMk/>
          <pc:sldMk cId="668075946" sldId="840"/>
        </pc:sldMkLst>
      </pc:sldChg>
      <pc:sldChg chg="add del">
        <pc:chgData name="Dr. Peeta Basa Pati" userId="d5d7df4c-1c7c-46ba-b2e6-049fb9603be3" providerId="ADAL" clId="{903AA1D8-BA48-4289-97DF-C659D2AEF247}" dt="2021-07-26T08:52:47.564" v="175" actId="47"/>
        <pc:sldMkLst>
          <pc:docMk/>
          <pc:sldMk cId="2212265302" sldId="841"/>
        </pc:sldMkLst>
      </pc:sldChg>
      <pc:sldChg chg="add del">
        <pc:chgData name="Dr. Peeta Basa Pati" userId="d5d7df4c-1c7c-46ba-b2e6-049fb9603be3" providerId="ADAL" clId="{903AA1D8-BA48-4289-97DF-C659D2AEF247}" dt="2021-07-26T08:52:47.564" v="175" actId="47"/>
        <pc:sldMkLst>
          <pc:docMk/>
          <pc:sldMk cId="1487093292" sldId="842"/>
        </pc:sldMkLst>
      </pc:sldChg>
      <pc:sldChg chg="add del">
        <pc:chgData name="Dr. Peeta Basa Pati" userId="d5d7df4c-1c7c-46ba-b2e6-049fb9603be3" providerId="ADAL" clId="{903AA1D8-BA48-4289-97DF-C659D2AEF247}" dt="2021-07-26T08:52:47.564" v="175" actId="47"/>
        <pc:sldMkLst>
          <pc:docMk/>
          <pc:sldMk cId="4046240876" sldId="843"/>
        </pc:sldMkLst>
      </pc:sldChg>
      <pc:sldChg chg="add del">
        <pc:chgData name="Dr. Peeta Basa Pati" userId="d5d7df4c-1c7c-46ba-b2e6-049fb9603be3" providerId="ADAL" clId="{903AA1D8-BA48-4289-97DF-C659D2AEF247}" dt="2021-07-26T08:52:47.564" v="175" actId="47"/>
        <pc:sldMkLst>
          <pc:docMk/>
          <pc:sldMk cId="1605508408" sldId="844"/>
        </pc:sldMkLst>
      </pc:sldChg>
      <pc:sldChg chg="add del">
        <pc:chgData name="Dr. Peeta Basa Pati" userId="d5d7df4c-1c7c-46ba-b2e6-049fb9603be3" providerId="ADAL" clId="{903AA1D8-BA48-4289-97DF-C659D2AEF247}" dt="2021-07-26T08:52:47.564" v="175" actId="47"/>
        <pc:sldMkLst>
          <pc:docMk/>
          <pc:sldMk cId="954688815" sldId="845"/>
        </pc:sldMkLst>
      </pc:sldChg>
      <pc:sldChg chg="add del">
        <pc:chgData name="Dr. Peeta Basa Pati" userId="d5d7df4c-1c7c-46ba-b2e6-049fb9603be3" providerId="ADAL" clId="{903AA1D8-BA48-4289-97DF-C659D2AEF247}" dt="2021-07-26T08:52:47.564" v="175" actId="47"/>
        <pc:sldMkLst>
          <pc:docMk/>
          <pc:sldMk cId="2204737744" sldId="846"/>
        </pc:sldMkLst>
      </pc:sldChg>
      <pc:sldChg chg="add del">
        <pc:chgData name="Dr. Peeta Basa Pati" userId="d5d7df4c-1c7c-46ba-b2e6-049fb9603be3" providerId="ADAL" clId="{903AA1D8-BA48-4289-97DF-C659D2AEF247}" dt="2021-07-26T08:52:47.564" v="175" actId="47"/>
        <pc:sldMkLst>
          <pc:docMk/>
          <pc:sldMk cId="3649114918" sldId="847"/>
        </pc:sldMkLst>
      </pc:sldChg>
      <pc:sldChg chg="add del">
        <pc:chgData name="Dr. Peeta Basa Pati" userId="d5d7df4c-1c7c-46ba-b2e6-049fb9603be3" providerId="ADAL" clId="{903AA1D8-BA48-4289-97DF-C659D2AEF247}" dt="2021-07-26T08:52:47.564" v="175" actId="47"/>
        <pc:sldMkLst>
          <pc:docMk/>
          <pc:sldMk cId="3921414917" sldId="848"/>
        </pc:sldMkLst>
      </pc:sldChg>
      <pc:sldChg chg="add del">
        <pc:chgData name="Dr. Peeta Basa Pati" userId="d5d7df4c-1c7c-46ba-b2e6-049fb9603be3" providerId="ADAL" clId="{903AA1D8-BA48-4289-97DF-C659D2AEF247}" dt="2021-07-26T08:52:47.564" v="175" actId="47"/>
        <pc:sldMkLst>
          <pc:docMk/>
          <pc:sldMk cId="3275942760" sldId="849"/>
        </pc:sldMkLst>
      </pc:sldChg>
    </pc:docChg>
  </pc:docChgLst>
  <pc:docChgLst>
    <pc:chgData name="Dr. Peeta Basa Pati" userId="d5d7df4c-1c7c-46ba-b2e6-049fb9603be3" providerId="ADAL" clId="{EB2F82D6-AF5A-43B0-AC59-FC899333BA13}"/>
    <pc:docChg chg="undo custSel addSld delSld modSld">
      <pc:chgData name="Dr. Peeta Basa Pati" userId="d5d7df4c-1c7c-46ba-b2e6-049fb9603be3" providerId="ADAL" clId="{EB2F82D6-AF5A-43B0-AC59-FC899333BA13}" dt="2021-08-18T09:22:17.150" v="1403" actId="20577"/>
      <pc:docMkLst>
        <pc:docMk/>
      </pc:docMkLst>
      <pc:sldChg chg="modSp mod">
        <pc:chgData name="Dr. Peeta Basa Pati" userId="d5d7df4c-1c7c-46ba-b2e6-049fb9603be3" providerId="ADAL" clId="{EB2F82D6-AF5A-43B0-AC59-FC899333BA13}" dt="2021-08-18T06:12:22.098" v="39" actId="20577"/>
        <pc:sldMkLst>
          <pc:docMk/>
          <pc:sldMk cId="1398279195" sldId="774"/>
        </pc:sldMkLst>
        <pc:spChg chg="mod">
          <ac:chgData name="Dr. Peeta Basa Pati" userId="d5d7df4c-1c7c-46ba-b2e6-049fb9603be3" providerId="ADAL" clId="{EB2F82D6-AF5A-43B0-AC59-FC899333BA13}" dt="2021-08-18T06:12:22.098" v="39" actId="20577"/>
          <ac:spMkLst>
            <pc:docMk/>
            <pc:sldMk cId="1398279195" sldId="774"/>
            <ac:spMk id="10" creationId="{06A3B953-744B-3D4F-8898-C0158B157C87}"/>
          </ac:spMkLst>
        </pc:spChg>
      </pc:sldChg>
      <pc:sldChg chg="addSp delSp modSp add del mod">
        <pc:chgData name="Dr. Peeta Basa Pati" userId="d5d7df4c-1c7c-46ba-b2e6-049fb9603be3" providerId="ADAL" clId="{EB2F82D6-AF5A-43B0-AC59-FC899333BA13}" dt="2021-08-18T08:02:59.731" v="681" actId="20577"/>
        <pc:sldMkLst>
          <pc:docMk/>
          <pc:sldMk cId="1976961647" sldId="799"/>
        </pc:sldMkLst>
        <pc:spChg chg="add del mod">
          <ac:chgData name="Dr. Peeta Basa Pati" userId="d5d7df4c-1c7c-46ba-b2e6-049fb9603be3" providerId="ADAL" clId="{EB2F82D6-AF5A-43B0-AC59-FC899333BA13}" dt="2021-08-18T06:21:30.541" v="241" actId="478"/>
          <ac:spMkLst>
            <pc:docMk/>
            <pc:sldMk cId="1976961647" sldId="799"/>
            <ac:spMk id="2" creationId="{F7EE38F1-A97D-4EAF-86A9-0C787ECE4049}"/>
          </ac:spMkLst>
        </pc:spChg>
        <pc:spChg chg="mod">
          <ac:chgData name="Dr. Peeta Basa Pati" userId="d5d7df4c-1c7c-46ba-b2e6-049fb9603be3" providerId="ADAL" clId="{EB2F82D6-AF5A-43B0-AC59-FC899333BA13}" dt="2021-08-18T06:14:39.528" v="215" actId="20577"/>
          <ac:spMkLst>
            <pc:docMk/>
            <pc:sldMk cId="1976961647" sldId="799"/>
            <ac:spMk id="3" creationId="{7789A6B5-C0F5-5944-9623-D5C1946E11C8}"/>
          </ac:spMkLst>
        </pc:spChg>
        <pc:spChg chg="add del mod">
          <ac:chgData name="Dr. Peeta Basa Pati" userId="d5d7df4c-1c7c-46ba-b2e6-049fb9603be3" providerId="ADAL" clId="{EB2F82D6-AF5A-43B0-AC59-FC899333BA13}" dt="2021-08-18T06:21:30.541" v="241" actId="478"/>
          <ac:spMkLst>
            <pc:docMk/>
            <pc:sldMk cId="1976961647" sldId="799"/>
            <ac:spMk id="5" creationId="{6E6F969A-2584-4AB2-BB72-2360FD19592D}"/>
          </ac:spMkLst>
        </pc:spChg>
        <pc:spChg chg="add mod">
          <ac:chgData name="Dr. Peeta Basa Pati" userId="d5d7df4c-1c7c-46ba-b2e6-049fb9603be3" providerId="ADAL" clId="{EB2F82D6-AF5A-43B0-AC59-FC899333BA13}" dt="2021-08-18T07:55:13.357" v="393" actId="1036"/>
          <ac:spMkLst>
            <pc:docMk/>
            <pc:sldMk cId="1976961647" sldId="799"/>
            <ac:spMk id="6" creationId="{938A5F03-C8FF-4D69-A8D7-4CDD47791FDA}"/>
          </ac:spMkLst>
        </pc:spChg>
        <pc:spChg chg="add mod">
          <ac:chgData name="Dr. Peeta Basa Pati" userId="d5d7df4c-1c7c-46ba-b2e6-049fb9603be3" providerId="ADAL" clId="{EB2F82D6-AF5A-43B0-AC59-FC899333BA13}" dt="2021-08-18T07:55:13.357" v="393" actId="1036"/>
          <ac:spMkLst>
            <pc:docMk/>
            <pc:sldMk cId="1976961647" sldId="799"/>
            <ac:spMk id="8" creationId="{0287A59F-4C4E-4C98-961F-796D40A49391}"/>
          </ac:spMkLst>
        </pc:spChg>
        <pc:spChg chg="add mod">
          <ac:chgData name="Dr. Peeta Basa Pati" userId="d5d7df4c-1c7c-46ba-b2e6-049fb9603be3" providerId="ADAL" clId="{EB2F82D6-AF5A-43B0-AC59-FC899333BA13}" dt="2021-08-18T07:57:43.442" v="413" actId="20577"/>
          <ac:spMkLst>
            <pc:docMk/>
            <pc:sldMk cId="1976961647" sldId="799"/>
            <ac:spMk id="20" creationId="{17D044A8-2AEB-4BB3-8CF4-C741860EC9BF}"/>
          </ac:spMkLst>
        </pc:spChg>
        <pc:spChg chg="add mod">
          <ac:chgData name="Dr. Peeta Basa Pati" userId="d5d7df4c-1c7c-46ba-b2e6-049fb9603be3" providerId="ADAL" clId="{EB2F82D6-AF5A-43B0-AC59-FC899333BA13}" dt="2021-08-18T08:02:59.731" v="681" actId="20577"/>
          <ac:spMkLst>
            <pc:docMk/>
            <pc:sldMk cId="1976961647" sldId="799"/>
            <ac:spMk id="24" creationId="{F2A978F6-F468-464F-BDB1-E8D6B0370D4B}"/>
          </ac:spMkLst>
        </pc:spChg>
        <pc:spChg chg="mod">
          <ac:chgData name="Dr. Peeta Basa Pati" userId="d5d7df4c-1c7c-46ba-b2e6-049fb9603be3" providerId="ADAL" clId="{EB2F82D6-AF5A-43B0-AC59-FC899333BA13}" dt="2021-08-18T08:01:10.395" v="514" actId="27636"/>
          <ac:spMkLst>
            <pc:docMk/>
            <pc:sldMk cId="1976961647" sldId="799"/>
            <ac:spMk id="49" creationId="{87089994-C051-4625-B991-B29D18E21722}"/>
          </ac:spMkLst>
        </pc:spChg>
        <pc:picChg chg="add mod">
          <ac:chgData name="Dr. Peeta Basa Pati" userId="d5d7df4c-1c7c-46ba-b2e6-049fb9603be3" providerId="ADAL" clId="{EB2F82D6-AF5A-43B0-AC59-FC899333BA13}" dt="2021-08-18T07:51:48.826" v="316" actId="1037"/>
          <ac:picMkLst>
            <pc:docMk/>
            <pc:sldMk cId="1976961647" sldId="799"/>
            <ac:picMk id="7" creationId="{A4953B7E-0DAB-4182-891A-033355EF7789}"/>
          </ac:picMkLst>
        </pc:picChg>
        <pc:picChg chg="add del mod">
          <ac:chgData name="Dr. Peeta Basa Pati" userId="d5d7df4c-1c7c-46ba-b2e6-049fb9603be3" providerId="ADAL" clId="{EB2F82D6-AF5A-43B0-AC59-FC899333BA13}" dt="2021-08-18T07:57:08.636" v="402" actId="478"/>
          <ac:picMkLst>
            <pc:docMk/>
            <pc:sldMk cId="1976961647" sldId="799"/>
            <ac:picMk id="18" creationId="{819C3A8B-7822-415B-9B37-431333C6A447}"/>
          </ac:picMkLst>
        </pc:picChg>
        <pc:cxnChg chg="add mod">
          <ac:chgData name="Dr. Peeta Basa Pati" userId="d5d7df4c-1c7c-46ba-b2e6-049fb9603be3" providerId="ADAL" clId="{EB2F82D6-AF5A-43B0-AC59-FC899333BA13}" dt="2021-08-18T07:55:13.357" v="393" actId="1036"/>
          <ac:cxnSpMkLst>
            <pc:docMk/>
            <pc:sldMk cId="1976961647" sldId="799"/>
            <ac:cxnSpMk id="10" creationId="{54120FE4-5E4B-4903-93AD-9DF735BA6B8F}"/>
          </ac:cxnSpMkLst>
        </pc:cxnChg>
        <pc:cxnChg chg="add mod">
          <ac:chgData name="Dr. Peeta Basa Pati" userId="d5d7df4c-1c7c-46ba-b2e6-049fb9603be3" providerId="ADAL" clId="{EB2F82D6-AF5A-43B0-AC59-FC899333BA13}" dt="2021-08-18T07:55:13.357" v="393" actId="1036"/>
          <ac:cxnSpMkLst>
            <pc:docMk/>
            <pc:sldMk cId="1976961647" sldId="799"/>
            <ac:cxnSpMk id="13" creationId="{A24F3D11-7362-4CBC-B426-9A67CDA610CF}"/>
          </ac:cxnSpMkLst>
        </pc:cxnChg>
        <pc:cxnChg chg="add mod">
          <ac:chgData name="Dr. Peeta Basa Pati" userId="d5d7df4c-1c7c-46ba-b2e6-049fb9603be3" providerId="ADAL" clId="{EB2F82D6-AF5A-43B0-AC59-FC899333BA13}" dt="2021-08-18T07:57:35.335" v="408" actId="1037"/>
          <ac:cxnSpMkLst>
            <pc:docMk/>
            <pc:sldMk cId="1976961647" sldId="799"/>
            <ac:cxnSpMk id="16" creationId="{3693DCCC-B635-4E06-9C93-6552F11A7EC9}"/>
          </ac:cxnSpMkLst>
        </pc:cxnChg>
      </pc:sldChg>
      <pc:sldChg chg="modSp mod">
        <pc:chgData name="Dr. Peeta Basa Pati" userId="d5d7df4c-1c7c-46ba-b2e6-049fb9603be3" providerId="ADAL" clId="{EB2F82D6-AF5A-43B0-AC59-FC899333BA13}" dt="2021-08-18T06:14:01.753" v="180" actId="20577"/>
        <pc:sldMkLst>
          <pc:docMk/>
          <pc:sldMk cId="3432407034" sldId="802"/>
        </pc:sldMkLst>
        <pc:spChg chg="mod">
          <ac:chgData name="Dr. Peeta Basa Pati" userId="d5d7df4c-1c7c-46ba-b2e6-049fb9603be3" providerId="ADAL" clId="{EB2F82D6-AF5A-43B0-AC59-FC899333BA13}" dt="2021-08-18T06:14:01.753" v="180" actId="20577"/>
          <ac:spMkLst>
            <pc:docMk/>
            <pc:sldMk cId="3432407034" sldId="802"/>
            <ac:spMk id="2" creationId="{C055A77D-7B36-3147-818D-85AAFF957124}"/>
          </ac:spMkLst>
        </pc:spChg>
      </pc:sldChg>
      <pc:sldChg chg="del">
        <pc:chgData name="Dr. Peeta Basa Pati" userId="d5d7df4c-1c7c-46ba-b2e6-049fb9603be3" providerId="ADAL" clId="{EB2F82D6-AF5A-43B0-AC59-FC899333BA13}" dt="2021-08-18T08:04:15.944" v="684" actId="47"/>
        <pc:sldMkLst>
          <pc:docMk/>
          <pc:sldMk cId="60547824" sldId="827"/>
        </pc:sldMkLst>
      </pc:sldChg>
      <pc:sldChg chg="del">
        <pc:chgData name="Dr. Peeta Basa Pati" userId="d5d7df4c-1c7c-46ba-b2e6-049fb9603be3" providerId="ADAL" clId="{EB2F82D6-AF5A-43B0-AC59-FC899333BA13}" dt="2021-08-18T08:04:15.944" v="684" actId="47"/>
        <pc:sldMkLst>
          <pc:docMk/>
          <pc:sldMk cId="2683865862" sldId="829"/>
        </pc:sldMkLst>
      </pc:sldChg>
      <pc:sldChg chg="del">
        <pc:chgData name="Dr. Peeta Basa Pati" userId="d5d7df4c-1c7c-46ba-b2e6-049fb9603be3" providerId="ADAL" clId="{EB2F82D6-AF5A-43B0-AC59-FC899333BA13}" dt="2021-08-18T08:04:15.944" v="684" actId="47"/>
        <pc:sldMkLst>
          <pc:docMk/>
          <pc:sldMk cId="2634414774" sldId="830"/>
        </pc:sldMkLst>
      </pc:sldChg>
      <pc:sldChg chg="del">
        <pc:chgData name="Dr. Peeta Basa Pati" userId="d5d7df4c-1c7c-46ba-b2e6-049fb9603be3" providerId="ADAL" clId="{EB2F82D6-AF5A-43B0-AC59-FC899333BA13}" dt="2021-08-18T08:04:15.944" v="684" actId="47"/>
        <pc:sldMkLst>
          <pc:docMk/>
          <pc:sldMk cId="2875049073" sldId="832"/>
        </pc:sldMkLst>
      </pc:sldChg>
      <pc:sldChg chg="addSp delSp modSp mod">
        <pc:chgData name="Dr. Peeta Basa Pati" userId="d5d7df4c-1c7c-46ba-b2e6-049fb9603be3" providerId="ADAL" clId="{EB2F82D6-AF5A-43B0-AC59-FC899333BA13}" dt="2021-08-18T08:43:06.709" v="994" actId="20577"/>
        <pc:sldMkLst>
          <pc:docMk/>
          <pc:sldMk cId="119425620" sldId="834"/>
        </pc:sldMkLst>
        <pc:spChg chg="mod">
          <ac:chgData name="Dr. Peeta Basa Pati" userId="d5d7df4c-1c7c-46ba-b2e6-049fb9603be3" providerId="ADAL" clId="{EB2F82D6-AF5A-43B0-AC59-FC899333BA13}" dt="2021-08-18T08:05:33.623" v="739" actId="6549"/>
          <ac:spMkLst>
            <pc:docMk/>
            <pc:sldMk cId="119425620" sldId="834"/>
            <ac:spMk id="3" creationId="{84BE2117-3F97-441C-A560-41B176D335D2}"/>
          </ac:spMkLst>
        </pc:spChg>
        <pc:spChg chg="del">
          <ac:chgData name="Dr. Peeta Basa Pati" userId="d5d7df4c-1c7c-46ba-b2e6-049fb9603be3" providerId="ADAL" clId="{EB2F82D6-AF5A-43B0-AC59-FC899333BA13}" dt="2021-08-18T08:04:09.452" v="683" actId="478"/>
          <ac:spMkLst>
            <pc:docMk/>
            <pc:sldMk cId="119425620" sldId="834"/>
            <ac:spMk id="7" creationId="{06BBED91-01D7-489C-889A-5598660C6E84}"/>
          </ac:spMkLst>
        </pc:spChg>
        <pc:spChg chg="add mod">
          <ac:chgData name="Dr. Peeta Basa Pati" userId="d5d7df4c-1c7c-46ba-b2e6-049fb9603be3" providerId="ADAL" clId="{EB2F82D6-AF5A-43B0-AC59-FC899333BA13}" dt="2021-08-18T08:06:44.207" v="773" actId="1038"/>
          <ac:spMkLst>
            <pc:docMk/>
            <pc:sldMk cId="119425620" sldId="834"/>
            <ac:spMk id="12" creationId="{29285474-C51F-44DC-B1DF-A4061FED8966}"/>
          </ac:spMkLst>
        </pc:spChg>
        <pc:spChg chg="add mod">
          <ac:chgData name="Dr. Peeta Basa Pati" userId="d5d7df4c-1c7c-46ba-b2e6-049fb9603be3" providerId="ADAL" clId="{EB2F82D6-AF5A-43B0-AC59-FC899333BA13}" dt="2021-08-18T08:06:55.437" v="789" actId="1035"/>
          <ac:spMkLst>
            <pc:docMk/>
            <pc:sldMk cId="119425620" sldId="834"/>
            <ac:spMk id="13" creationId="{FD94861B-72C0-417F-BAE5-B2AEE34129E9}"/>
          </ac:spMkLst>
        </pc:spChg>
        <pc:spChg chg="add mod">
          <ac:chgData name="Dr. Peeta Basa Pati" userId="d5d7df4c-1c7c-46ba-b2e6-049fb9603be3" providerId="ADAL" clId="{EB2F82D6-AF5A-43B0-AC59-FC899333BA13}" dt="2021-08-18T08:08:01.938" v="798" actId="1076"/>
          <ac:spMkLst>
            <pc:docMk/>
            <pc:sldMk cId="119425620" sldId="834"/>
            <ac:spMk id="14" creationId="{D1C084C2-4B7B-410E-93E4-D2751338316D}"/>
          </ac:spMkLst>
        </pc:spChg>
        <pc:spChg chg="add mod">
          <ac:chgData name="Dr. Peeta Basa Pati" userId="d5d7df4c-1c7c-46ba-b2e6-049fb9603be3" providerId="ADAL" clId="{EB2F82D6-AF5A-43B0-AC59-FC899333BA13}" dt="2021-08-18T08:10:05.617" v="842" actId="1037"/>
          <ac:spMkLst>
            <pc:docMk/>
            <pc:sldMk cId="119425620" sldId="834"/>
            <ac:spMk id="17" creationId="{AE0FE0E6-AAAA-44C1-9A3C-F95702A4A0A6}"/>
          </ac:spMkLst>
        </pc:spChg>
        <pc:spChg chg="add mod">
          <ac:chgData name="Dr. Peeta Basa Pati" userId="d5d7df4c-1c7c-46ba-b2e6-049fb9603be3" providerId="ADAL" clId="{EB2F82D6-AF5A-43B0-AC59-FC899333BA13}" dt="2021-08-18T08:08:05.595" v="799" actId="1076"/>
          <ac:spMkLst>
            <pc:docMk/>
            <pc:sldMk cId="119425620" sldId="834"/>
            <ac:spMk id="18" creationId="{49887994-AA93-45F2-A88A-D330091B2C31}"/>
          </ac:spMkLst>
        </pc:spChg>
        <pc:spChg chg="add mod">
          <ac:chgData name="Dr. Peeta Basa Pati" userId="d5d7df4c-1c7c-46ba-b2e6-049fb9603be3" providerId="ADAL" clId="{EB2F82D6-AF5A-43B0-AC59-FC899333BA13}" dt="2021-08-18T08:08:09.327" v="800" actId="1076"/>
          <ac:spMkLst>
            <pc:docMk/>
            <pc:sldMk cId="119425620" sldId="834"/>
            <ac:spMk id="19" creationId="{AAE4DF92-628E-45DB-8D33-78537EB5FAE1}"/>
          </ac:spMkLst>
        </pc:spChg>
        <pc:spChg chg="add mod">
          <ac:chgData name="Dr. Peeta Basa Pati" userId="d5d7df4c-1c7c-46ba-b2e6-049fb9603be3" providerId="ADAL" clId="{EB2F82D6-AF5A-43B0-AC59-FC899333BA13}" dt="2021-08-18T08:08:13.744" v="801" actId="1076"/>
          <ac:spMkLst>
            <pc:docMk/>
            <pc:sldMk cId="119425620" sldId="834"/>
            <ac:spMk id="20" creationId="{84B0A3C7-7F45-46B3-8180-19C0163555F0}"/>
          </ac:spMkLst>
        </pc:spChg>
        <pc:spChg chg="add mod">
          <ac:chgData name="Dr. Peeta Basa Pati" userId="d5d7df4c-1c7c-46ba-b2e6-049fb9603be3" providerId="ADAL" clId="{EB2F82D6-AF5A-43B0-AC59-FC899333BA13}" dt="2021-08-18T08:08:18.567" v="802" actId="1076"/>
          <ac:spMkLst>
            <pc:docMk/>
            <pc:sldMk cId="119425620" sldId="834"/>
            <ac:spMk id="21" creationId="{50D9E7A1-CB4B-44DA-BE58-49685DB10296}"/>
          </ac:spMkLst>
        </pc:spChg>
        <pc:spChg chg="add mod">
          <ac:chgData name="Dr. Peeta Basa Pati" userId="d5d7df4c-1c7c-46ba-b2e6-049fb9603be3" providerId="ADAL" clId="{EB2F82D6-AF5A-43B0-AC59-FC899333BA13}" dt="2021-08-18T08:08:34.024" v="809" actId="1076"/>
          <ac:spMkLst>
            <pc:docMk/>
            <pc:sldMk cId="119425620" sldId="834"/>
            <ac:spMk id="22" creationId="{F2C8EF59-C433-427B-A0D2-1DE6C063B637}"/>
          </ac:spMkLst>
        </pc:spChg>
        <pc:spChg chg="add mod">
          <ac:chgData name="Dr. Peeta Basa Pati" userId="d5d7df4c-1c7c-46ba-b2e6-049fb9603be3" providerId="ADAL" clId="{EB2F82D6-AF5A-43B0-AC59-FC899333BA13}" dt="2021-08-18T08:08:27.931" v="804"/>
          <ac:spMkLst>
            <pc:docMk/>
            <pc:sldMk cId="119425620" sldId="834"/>
            <ac:spMk id="23" creationId="{87F96E33-4C72-4FBB-8F2C-0F195A289910}"/>
          </ac:spMkLst>
        </pc:spChg>
        <pc:spChg chg="add mod">
          <ac:chgData name="Dr. Peeta Basa Pati" userId="d5d7df4c-1c7c-46ba-b2e6-049fb9603be3" providerId="ADAL" clId="{EB2F82D6-AF5A-43B0-AC59-FC899333BA13}" dt="2021-08-18T08:08:43.083" v="812" actId="1076"/>
          <ac:spMkLst>
            <pc:docMk/>
            <pc:sldMk cId="119425620" sldId="834"/>
            <ac:spMk id="24" creationId="{E0339C78-A06D-4B94-B9DC-12C69EBCCDB3}"/>
          </ac:spMkLst>
        </pc:spChg>
        <pc:spChg chg="add mod">
          <ac:chgData name="Dr. Peeta Basa Pati" userId="d5d7df4c-1c7c-46ba-b2e6-049fb9603be3" providerId="ADAL" clId="{EB2F82D6-AF5A-43B0-AC59-FC899333BA13}" dt="2021-08-18T08:08:40.146" v="811" actId="1076"/>
          <ac:spMkLst>
            <pc:docMk/>
            <pc:sldMk cId="119425620" sldId="834"/>
            <ac:spMk id="25" creationId="{715163AC-C632-494A-A03E-5632FB1F4547}"/>
          </ac:spMkLst>
        </pc:spChg>
        <pc:spChg chg="add mod">
          <ac:chgData name="Dr. Peeta Basa Pati" userId="d5d7df4c-1c7c-46ba-b2e6-049fb9603be3" providerId="ADAL" clId="{EB2F82D6-AF5A-43B0-AC59-FC899333BA13}" dt="2021-08-18T08:08:52.109" v="813" actId="1076"/>
          <ac:spMkLst>
            <pc:docMk/>
            <pc:sldMk cId="119425620" sldId="834"/>
            <ac:spMk id="26" creationId="{52F4A79F-ECB3-4EF7-8AAC-584044CA1D16}"/>
          </ac:spMkLst>
        </pc:spChg>
        <pc:spChg chg="add mod">
          <ac:chgData name="Dr. Peeta Basa Pati" userId="d5d7df4c-1c7c-46ba-b2e6-049fb9603be3" providerId="ADAL" clId="{EB2F82D6-AF5A-43B0-AC59-FC899333BA13}" dt="2021-08-18T08:08:37.237" v="810" actId="1076"/>
          <ac:spMkLst>
            <pc:docMk/>
            <pc:sldMk cId="119425620" sldId="834"/>
            <ac:spMk id="27" creationId="{3469287D-D545-4866-8343-CB50A6F4C9EA}"/>
          </ac:spMkLst>
        </pc:spChg>
        <pc:spChg chg="add mod">
          <ac:chgData name="Dr. Peeta Basa Pati" userId="d5d7df4c-1c7c-46ba-b2e6-049fb9603be3" providerId="ADAL" clId="{EB2F82D6-AF5A-43B0-AC59-FC899333BA13}" dt="2021-08-18T08:43:06.709" v="994" actId="20577"/>
          <ac:spMkLst>
            <pc:docMk/>
            <pc:sldMk cId="119425620" sldId="834"/>
            <ac:spMk id="31" creationId="{437CAC0F-E72E-48AE-BB43-9068756F5A14}"/>
          </ac:spMkLst>
        </pc:spChg>
        <pc:picChg chg="del">
          <ac:chgData name="Dr. Peeta Basa Pati" userId="d5d7df4c-1c7c-46ba-b2e6-049fb9603be3" providerId="ADAL" clId="{EB2F82D6-AF5A-43B0-AC59-FC899333BA13}" dt="2021-08-18T08:04:09.452" v="683" actId="478"/>
          <ac:picMkLst>
            <pc:docMk/>
            <pc:sldMk cId="119425620" sldId="834"/>
            <ac:picMk id="5" creationId="{E796239F-DCFB-4D90-870B-71C709B4F2DA}"/>
          </ac:picMkLst>
        </pc:picChg>
        <pc:picChg chg="del">
          <ac:chgData name="Dr. Peeta Basa Pati" userId="d5d7df4c-1c7c-46ba-b2e6-049fb9603be3" providerId="ADAL" clId="{EB2F82D6-AF5A-43B0-AC59-FC899333BA13}" dt="2021-08-18T08:04:09.452" v="683" actId="478"/>
          <ac:picMkLst>
            <pc:docMk/>
            <pc:sldMk cId="119425620" sldId="834"/>
            <ac:picMk id="2050" creationId="{AE2CCBF9-20D6-4C33-A72A-B5344E2C7F1C}"/>
          </ac:picMkLst>
        </pc:picChg>
        <pc:picChg chg="del">
          <ac:chgData name="Dr. Peeta Basa Pati" userId="d5d7df4c-1c7c-46ba-b2e6-049fb9603be3" providerId="ADAL" clId="{EB2F82D6-AF5A-43B0-AC59-FC899333BA13}" dt="2021-08-18T08:04:09.452" v="683" actId="478"/>
          <ac:picMkLst>
            <pc:docMk/>
            <pc:sldMk cId="119425620" sldId="834"/>
            <ac:picMk id="2052" creationId="{EC6665AE-A126-490A-9345-81EE1EF8DD13}"/>
          </ac:picMkLst>
        </pc:picChg>
        <pc:picChg chg="del">
          <ac:chgData name="Dr. Peeta Basa Pati" userId="d5d7df4c-1c7c-46ba-b2e6-049fb9603be3" providerId="ADAL" clId="{EB2F82D6-AF5A-43B0-AC59-FC899333BA13}" dt="2021-08-18T08:04:09.452" v="683" actId="478"/>
          <ac:picMkLst>
            <pc:docMk/>
            <pc:sldMk cId="119425620" sldId="834"/>
            <ac:picMk id="2054" creationId="{320B5666-BAC5-4018-9A8F-6976ABB8F324}"/>
          </ac:picMkLst>
        </pc:picChg>
        <pc:cxnChg chg="add del">
          <ac:chgData name="Dr. Peeta Basa Pati" userId="d5d7df4c-1c7c-46ba-b2e6-049fb9603be3" providerId="ADAL" clId="{EB2F82D6-AF5A-43B0-AC59-FC899333BA13}" dt="2021-08-18T08:05:49.680" v="741" actId="11529"/>
          <ac:cxnSpMkLst>
            <pc:docMk/>
            <pc:sldMk cId="119425620" sldId="834"/>
            <ac:cxnSpMk id="6" creationId="{9D2C7BBE-35A0-47EB-B01D-F85BD2F4A4C5}"/>
          </ac:cxnSpMkLst>
        </pc:cxnChg>
        <pc:cxnChg chg="add mod">
          <ac:chgData name="Dr. Peeta Basa Pati" userId="d5d7df4c-1c7c-46ba-b2e6-049fb9603be3" providerId="ADAL" clId="{EB2F82D6-AF5A-43B0-AC59-FC899333BA13}" dt="2021-08-18T08:06:19.852" v="744" actId="1582"/>
          <ac:cxnSpMkLst>
            <pc:docMk/>
            <pc:sldMk cId="119425620" sldId="834"/>
            <ac:cxnSpMk id="9" creationId="{7C380A37-A2C5-43F9-AF04-DA8AD8F0B605}"/>
          </ac:cxnSpMkLst>
        </pc:cxnChg>
        <pc:cxnChg chg="add mod">
          <ac:chgData name="Dr. Peeta Basa Pati" userId="d5d7df4c-1c7c-46ba-b2e6-049fb9603be3" providerId="ADAL" clId="{EB2F82D6-AF5A-43B0-AC59-FC899333BA13}" dt="2021-08-18T08:06:24.279" v="745" actId="108"/>
          <ac:cxnSpMkLst>
            <pc:docMk/>
            <pc:sldMk cId="119425620" sldId="834"/>
            <ac:cxnSpMk id="11" creationId="{1D4BFB32-0F75-45F7-A9B2-AE0CF019F006}"/>
          </ac:cxnSpMkLst>
        </pc:cxnChg>
        <pc:cxnChg chg="add mod">
          <ac:chgData name="Dr. Peeta Basa Pati" userId="d5d7df4c-1c7c-46ba-b2e6-049fb9603be3" providerId="ADAL" clId="{EB2F82D6-AF5A-43B0-AC59-FC899333BA13}" dt="2021-08-18T08:09:30.707" v="817" actId="693"/>
          <ac:cxnSpMkLst>
            <pc:docMk/>
            <pc:sldMk cId="119425620" sldId="834"/>
            <ac:cxnSpMk id="16" creationId="{180C9DEA-B748-4980-AC6D-8AC5D9C63027}"/>
          </ac:cxnSpMkLst>
        </pc:cxnChg>
      </pc:sldChg>
      <pc:sldChg chg="del">
        <pc:chgData name="Dr. Peeta Basa Pati" userId="d5d7df4c-1c7c-46ba-b2e6-049fb9603be3" providerId="ADAL" clId="{EB2F82D6-AF5A-43B0-AC59-FC899333BA13}" dt="2021-08-18T08:04:15.944" v="684" actId="47"/>
        <pc:sldMkLst>
          <pc:docMk/>
          <pc:sldMk cId="159742788" sldId="835"/>
        </pc:sldMkLst>
      </pc:sldChg>
      <pc:sldChg chg="del">
        <pc:chgData name="Dr. Peeta Basa Pati" userId="d5d7df4c-1c7c-46ba-b2e6-049fb9603be3" providerId="ADAL" clId="{EB2F82D6-AF5A-43B0-AC59-FC899333BA13}" dt="2021-08-18T08:04:15.944" v="684" actId="47"/>
        <pc:sldMkLst>
          <pc:docMk/>
          <pc:sldMk cId="1662828618" sldId="836"/>
        </pc:sldMkLst>
      </pc:sldChg>
      <pc:sldChg chg="del">
        <pc:chgData name="Dr. Peeta Basa Pati" userId="d5d7df4c-1c7c-46ba-b2e6-049fb9603be3" providerId="ADAL" clId="{EB2F82D6-AF5A-43B0-AC59-FC899333BA13}" dt="2021-08-18T08:04:15.944" v="684" actId="47"/>
        <pc:sldMkLst>
          <pc:docMk/>
          <pc:sldMk cId="3591341694" sldId="837"/>
        </pc:sldMkLst>
      </pc:sldChg>
      <pc:sldChg chg="del">
        <pc:chgData name="Dr. Peeta Basa Pati" userId="d5d7df4c-1c7c-46ba-b2e6-049fb9603be3" providerId="ADAL" clId="{EB2F82D6-AF5A-43B0-AC59-FC899333BA13}" dt="2021-08-18T08:04:15.944" v="684" actId="47"/>
        <pc:sldMkLst>
          <pc:docMk/>
          <pc:sldMk cId="1186574471" sldId="838"/>
        </pc:sldMkLst>
      </pc:sldChg>
      <pc:sldChg chg="del">
        <pc:chgData name="Dr. Peeta Basa Pati" userId="d5d7df4c-1c7c-46ba-b2e6-049fb9603be3" providerId="ADAL" clId="{EB2F82D6-AF5A-43B0-AC59-FC899333BA13}" dt="2021-08-18T08:04:25.637" v="688" actId="47"/>
        <pc:sldMkLst>
          <pc:docMk/>
          <pc:sldMk cId="1754288544" sldId="839"/>
        </pc:sldMkLst>
      </pc:sldChg>
      <pc:sldChg chg="del">
        <pc:chgData name="Dr. Peeta Basa Pati" userId="d5d7df4c-1c7c-46ba-b2e6-049fb9603be3" providerId="ADAL" clId="{EB2F82D6-AF5A-43B0-AC59-FC899333BA13}" dt="2021-08-18T08:04:01.879" v="682" actId="47"/>
        <pc:sldMkLst>
          <pc:docMk/>
          <pc:sldMk cId="294104183" sldId="840"/>
        </pc:sldMkLst>
      </pc:sldChg>
      <pc:sldChg chg="addSp modSp add mod">
        <pc:chgData name="Dr. Peeta Basa Pati" userId="d5d7df4c-1c7c-46ba-b2e6-049fb9603be3" providerId="ADAL" clId="{EB2F82D6-AF5A-43B0-AC59-FC899333BA13}" dt="2021-08-18T08:53:11.027" v="1100" actId="20577"/>
        <pc:sldMkLst>
          <pc:docMk/>
          <pc:sldMk cId="1604180413" sldId="840"/>
        </pc:sldMkLst>
        <pc:spChg chg="mod">
          <ac:chgData name="Dr. Peeta Basa Pati" userId="d5d7df4c-1c7c-46ba-b2e6-049fb9603be3" providerId="ADAL" clId="{EB2F82D6-AF5A-43B0-AC59-FC899333BA13}" dt="2021-08-18T08:43:42.835" v="1016" actId="20577"/>
          <ac:spMkLst>
            <pc:docMk/>
            <pc:sldMk cId="1604180413" sldId="840"/>
            <ac:spMk id="3" creationId="{84BE2117-3F97-441C-A560-41B176D335D2}"/>
          </ac:spMkLst>
        </pc:spChg>
        <pc:spChg chg="add mod">
          <ac:chgData name="Dr. Peeta Basa Pati" userId="d5d7df4c-1c7c-46ba-b2e6-049fb9603be3" providerId="ADAL" clId="{EB2F82D6-AF5A-43B0-AC59-FC899333BA13}" dt="2021-08-18T08:53:11.027" v="1100" actId="20577"/>
          <ac:spMkLst>
            <pc:docMk/>
            <pc:sldMk cId="1604180413" sldId="840"/>
            <ac:spMk id="8" creationId="{A18715C8-31CB-4A85-8B56-5EE0D02DDB76}"/>
          </ac:spMkLst>
        </pc:spChg>
        <pc:picChg chg="add mod">
          <ac:chgData name="Dr. Peeta Basa Pati" userId="d5d7df4c-1c7c-46ba-b2e6-049fb9603be3" providerId="ADAL" clId="{EB2F82D6-AF5A-43B0-AC59-FC899333BA13}" dt="2021-08-18T08:49:32.056" v="1019" actId="14100"/>
          <ac:picMkLst>
            <pc:docMk/>
            <pc:sldMk cId="1604180413" sldId="840"/>
            <ac:picMk id="5" creationId="{7942A1A6-22AC-4DA5-A404-6758B85BE8F5}"/>
          </ac:picMkLst>
        </pc:picChg>
        <pc:picChg chg="add mod">
          <ac:chgData name="Dr. Peeta Basa Pati" userId="d5d7df4c-1c7c-46ba-b2e6-049fb9603be3" providerId="ADAL" clId="{EB2F82D6-AF5A-43B0-AC59-FC899333BA13}" dt="2021-08-18T08:51:03.031" v="1023" actId="1076"/>
          <ac:picMkLst>
            <pc:docMk/>
            <pc:sldMk cId="1604180413" sldId="840"/>
            <ac:picMk id="7" creationId="{C1FB5E12-BD6E-41AB-9ADC-B864271CD6AE}"/>
          </ac:picMkLst>
        </pc:picChg>
      </pc:sldChg>
      <pc:sldChg chg="addSp modSp add mod">
        <pc:chgData name="Dr. Peeta Basa Pati" userId="d5d7df4c-1c7c-46ba-b2e6-049fb9603be3" providerId="ADAL" clId="{EB2F82D6-AF5A-43B0-AC59-FC899333BA13}" dt="2021-08-18T08:58:47.052" v="1104" actId="1076"/>
        <pc:sldMkLst>
          <pc:docMk/>
          <pc:sldMk cId="1073220611" sldId="841"/>
        </pc:sldMkLst>
        <pc:picChg chg="add mod">
          <ac:chgData name="Dr. Peeta Basa Pati" userId="d5d7df4c-1c7c-46ba-b2e6-049fb9603be3" providerId="ADAL" clId="{EB2F82D6-AF5A-43B0-AC59-FC899333BA13}" dt="2021-08-18T08:58:47.052" v="1104" actId="1076"/>
          <ac:picMkLst>
            <pc:docMk/>
            <pc:sldMk cId="1073220611" sldId="841"/>
            <ac:picMk id="5" creationId="{A595AAFA-4809-47D6-9436-6807639FA8E9}"/>
          </ac:picMkLst>
        </pc:picChg>
      </pc:sldChg>
      <pc:sldChg chg="del">
        <pc:chgData name="Dr. Peeta Basa Pati" userId="d5d7df4c-1c7c-46ba-b2e6-049fb9603be3" providerId="ADAL" clId="{EB2F82D6-AF5A-43B0-AC59-FC899333BA13}" dt="2021-08-18T08:04:15.944" v="684" actId="47"/>
        <pc:sldMkLst>
          <pc:docMk/>
          <pc:sldMk cId="3811395985" sldId="841"/>
        </pc:sldMkLst>
      </pc:sldChg>
      <pc:sldChg chg="modSp add mod">
        <pc:chgData name="Dr. Peeta Basa Pati" userId="d5d7df4c-1c7c-46ba-b2e6-049fb9603be3" providerId="ADAL" clId="{EB2F82D6-AF5A-43B0-AC59-FC899333BA13}" dt="2021-08-18T09:00:20.931" v="1169" actId="20577"/>
        <pc:sldMkLst>
          <pc:docMk/>
          <pc:sldMk cId="176718690" sldId="842"/>
        </pc:sldMkLst>
        <pc:spChg chg="mod">
          <ac:chgData name="Dr. Peeta Basa Pati" userId="d5d7df4c-1c7c-46ba-b2e6-049fb9603be3" providerId="ADAL" clId="{EB2F82D6-AF5A-43B0-AC59-FC899333BA13}" dt="2021-08-18T09:00:20.931" v="1169" actId="20577"/>
          <ac:spMkLst>
            <pc:docMk/>
            <pc:sldMk cId="176718690" sldId="842"/>
            <ac:spMk id="3" creationId="{84BE2117-3F97-441C-A560-41B176D335D2}"/>
          </ac:spMkLst>
        </pc:spChg>
      </pc:sldChg>
      <pc:sldChg chg="add">
        <pc:chgData name="Dr. Peeta Basa Pati" userId="d5d7df4c-1c7c-46ba-b2e6-049fb9603be3" providerId="ADAL" clId="{EB2F82D6-AF5A-43B0-AC59-FC899333BA13}" dt="2021-08-18T08:54:31.575" v="1101"/>
        <pc:sldMkLst>
          <pc:docMk/>
          <pc:sldMk cId="4065181066" sldId="843"/>
        </pc:sldMkLst>
      </pc:sldChg>
      <pc:sldChg chg="modSp add mod">
        <pc:chgData name="Dr. Peeta Basa Pati" userId="d5d7df4c-1c7c-46ba-b2e6-049fb9603be3" providerId="ADAL" clId="{EB2F82D6-AF5A-43B0-AC59-FC899333BA13}" dt="2021-08-18T09:16:41.911" v="1207" actId="20577"/>
        <pc:sldMkLst>
          <pc:docMk/>
          <pc:sldMk cId="1112197597" sldId="844"/>
        </pc:sldMkLst>
        <pc:spChg chg="mod">
          <ac:chgData name="Dr. Peeta Basa Pati" userId="d5d7df4c-1c7c-46ba-b2e6-049fb9603be3" providerId="ADAL" clId="{EB2F82D6-AF5A-43B0-AC59-FC899333BA13}" dt="2021-08-18T09:16:41.911" v="1207" actId="20577"/>
          <ac:spMkLst>
            <pc:docMk/>
            <pc:sldMk cId="1112197597" sldId="844"/>
            <ac:spMk id="3" creationId="{84BE2117-3F97-441C-A560-41B176D335D2}"/>
          </ac:spMkLst>
        </pc:spChg>
      </pc:sldChg>
      <pc:sldChg chg="add">
        <pc:chgData name="Dr. Peeta Basa Pati" userId="d5d7df4c-1c7c-46ba-b2e6-049fb9603be3" providerId="ADAL" clId="{EB2F82D6-AF5A-43B0-AC59-FC899333BA13}" dt="2021-08-18T08:59:53.559" v="1106"/>
        <pc:sldMkLst>
          <pc:docMk/>
          <pc:sldMk cId="1315763331" sldId="845"/>
        </pc:sldMkLst>
      </pc:sldChg>
      <pc:sldChg chg="modSp add mod">
        <pc:chgData name="Dr. Peeta Basa Pati" userId="d5d7df4c-1c7c-46ba-b2e6-049fb9603be3" providerId="ADAL" clId="{EB2F82D6-AF5A-43B0-AC59-FC899333BA13}" dt="2021-08-18T09:22:17.150" v="1403" actId="20577"/>
        <pc:sldMkLst>
          <pc:docMk/>
          <pc:sldMk cId="1287293502" sldId="846"/>
        </pc:sldMkLst>
        <pc:spChg chg="mod">
          <ac:chgData name="Dr. Peeta Basa Pati" userId="d5d7df4c-1c7c-46ba-b2e6-049fb9603be3" providerId="ADAL" clId="{EB2F82D6-AF5A-43B0-AC59-FC899333BA13}" dt="2021-08-18T09:22:17.150" v="1403" actId="20577"/>
          <ac:spMkLst>
            <pc:docMk/>
            <pc:sldMk cId="1287293502" sldId="846"/>
            <ac:spMk id="3" creationId="{84BE2117-3F97-441C-A560-41B176D335D2}"/>
          </ac:spMkLst>
        </pc:spChg>
      </pc:sldChg>
      <pc:sldChg chg="addSp modSp add mod">
        <pc:chgData name="Dr. Peeta Basa Pati" userId="d5d7df4c-1c7c-46ba-b2e6-049fb9603be3" providerId="ADAL" clId="{EB2F82D6-AF5A-43B0-AC59-FC899333BA13}" dt="2021-08-18T09:21:38.821" v="1374" actId="20577"/>
        <pc:sldMkLst>
          <pc:docMk/>
          <pc:sldMk cId="1650389509" sldId="847"/>
        </pc:sldMkLst>
        <pc:spChg chg="add mod">
          <ac:chgData name="Dr. Peeta Basa Pati" userId="d5d7df4c-1c7c-46ba-b2e6-049fb9603be3" providerId="ADAL" clId="{EB2F82D6-AF5A-43B0-AC59-FC899333BA13}" dt="2021-08-18T09:21:38.821" v="1374" actId="20577"/>
          <ac:spMkLst>
            <pc:docMk/>
            <pc:sldMk cId="1650389509" sldId="847"/>
            <ac:spMk id="2" creationId="{E98D2269-5F2F-4C32-AFA4-81900658789E}"/>
          </ac:spMkLst>
        </pc:spChg>
        <pc:spChg chg="mod">
          <ac:chgData name="Dr. Peeta Basa Pati" userId="d5d7df4c-1c7c-46ba-b2e6-049fb9603be3" providerId="ADAL" clId="{EB2F82D6-AF5A-43B0-AC59-FC899333BA13}" dt="2021-08-18T09:18:18.767" v="1231" actId="20577"/>
          <ac:spMkLst>
            <pc:docMk/>
            <pc:sldMk cId="1650389509" sldId="847"/>
            <ac:spMk id="3" creationId="{84BE2117-3F97-441C-A560-41B176D335D2}"/>
          </ac:spMkLst>
        </pc:spChg>
      </pc:sldChg>
    </pc:docChg>
  </pc:docChgLst>
  <pc:docChgLst>
    <pc:chgData name="Dr. Peeta Basa Pati" userId="d5d7df4c-1c7c-46ba-b2e6-049fb9603be3" providerId="ADAL" clId="{64F032AE-8446-439F-AEFC-217A0BCDD390}"/>
    <pc:docChg chg="custSel addSld delSld modSld">
      <pc:chgData name="Dr. Peeta Basa Pati" userId="d5d7df4c-1c7c-46ba-b2e6-049fb9603be3" providerId="ADAL" clId="{64F032AE-8446-439F-AEFC-217A0BCDD390}" dt="2021-07-12T05:22:56.046" v="380" actId="478"/>
      <pc:docMkLst>
        <pc:docMk/>
      </pc:docMkLst>
      <pc:sldChg chg="modSp mod">
        <pc:chgData name="Dr. Peeta Basa Pati" userId="d5d7df4c-1c7c-46ba-b2e6-049fb9603be3" providerId="ADAL" clId="{64F032AE-8446-439F-AEFC-217A0BCDD390}" dt="2021-07-12T05:10:41.360" v="108" actId="404"/>
        <pc:sldMkLst>
          <pc:docMk/>
          <pc:sldMk cId="1398279195" sldId="774"/>
        </pc:sldMkLst>
        <pc:spChg chg="mod">
          <ac:chgData name="Dr. Peeta Basa Pati" userId="d5d7df4c-1c7c-46ba-b2e6-049fb9603be3" providerId="ADAL" clId="{64F032AE-8446-439F-AEFC-217A0BCDD390}" dt="2021-07-12T05:10:41.360" v="108" actId="404"/>
          <ac:spMkLst>
            <pc:docMk/>
            <pc:sldMk cId="1398279195" sldId="774"/>
            <ac:spMk id="10" creationId="{06A3B953-744B-3D4F-8898-C0158B157C87}"/>
          </ac:spMkLst>
        </pc:spChg>
      </pc:sldChg>
      <pc:sldChg chg="del">
        <pc:chgData name="Dr. Peeta Basa Pati" userId="d5d7df4c-1c7c-46ba-b2e6-049fb9603be3" providerId="ADAL" clId="{64F032AE-8446-439F-AEFC-217A0BCDD390}" dt="2021-07-12T05:11:03.576" v="109" actId="47"/>
        <pc:sldMkLst>
          <pc:docMk/>
          <pc:sldMk cId="385688046" sldId="798"/>
        </pc:sldMkLst>
      </pc:sldChg>
      <pc:sldChg chg="addSp delSp modSp mod">
        <pc:chgData name="Dr. Peeta Basa Pati" userId="d5d7df4c-1c7c-46ba-b2e6-049fb9603be3" providerId="ADAL" clId="{64F032AE-8446-439F-AEFC-217A0BCDD390}" dt="2021-07-12T05:22:56.046" v="380" actId="478"/>
        <pc:sldMkLst>
          <pc:docMk/>
          <pc:sldMk cId="1976961647" sldId="799"/>
        </pc:sldMkLst>
        <pc:spChg chg="del">
          <ac:chgData name="Dr. Peeta Basa Pati" userId="d5d7df4c-1c7c-46ba-b2e6-049fb9603be3" providerId="ADAL" clId="{64F032AE-8446-439F-AEFC-217A0BCDD390}" dt="2021-07-12T05:18:45.504" v="310" actId="478"/>
          <ac:spMkLst>
            <pc:docMk/>
            <pc:sldMk cId="1976961647" sldId="799"/>
            <ac:spMk id="2" creationId="{C055A77D-7B36-3147-818D-85AAFF957124}"/>
          </ac:spMkLst>
        </pc:spChg>
        <pc:spChg chg="mod">
          <ac:chgData name="Dr. Peeta Basa Pati" userId="d5d7df4c-1c7c-46ba-b2e6-049fb9603be3" providerId="ADAL" clId="{64F032AE-8446-439F-AEFC-217A0BCDD390}" dt="2021-07-12T05:22:48.496" v="377" actId="20577"/>
          <ac:spMkLst>
            <pc:docMk/>
            <pc:sldMk cId="1976961647" sldId="799"/>
            <ac:spMk id="3" creationId="{7789A6B5-C0F5-5944-9623-D5C1946E11C8}"/>
          </ac:spMkLst>
        </pc:spChg>
        <pc:spChg chg="add del mod">
          <ac:chgData name="Dr. Peeta Basa Pati" userId="d5d7df4c-1c7c-46ba-b2e6-049fb9603be3" providerId="ADAL" clId="{64F032AE-8446-439F-AEFC-217A0BCDD390}" dt="2021-07-12T05:18:47.535" v="311" actId="478"/>
          <ac:spMkLst>
            <pc:docMk/>
            <pc:sldMk cId="1976961647" sldId="799"/>
            <ac:spMk id="9" creationId="{847C51A9-F3B6-4DE6-844C-CCA536176A7E}"/>
          </ac:spMkLst>
        </pc:spChg>
        <pc:picChg chg="del mod">
          <ac:chgData name="Dr. Peeta Basa Pati" userId="d5d7df4c-1c7c-46ba-b2e6-049fb9603be3" providerId="ADAL" clId="{64F032AE-8446-439F-AEFC-217A0BCDD390}" dt="2021-07-12T05:22:51.881" v="378" actId="478"/>
          <ac:picMkLst>
            <pc:docMk/>
            <pc:sldMk cId="1976961647" sldId="799"/>
            <ac:picMk id="5" creationId="{76430777-09D4-476A-B19A-8E6B54B05839}"/>
          </ac:picMkLst>
        </pc:picChg>
        <pc:picChg chg="del">
          <ac:chgData name="Dr. Peeta Basa Pati" userId="d5d7df4c-1c7c-46ba-b2e6-049fb9603be3" providerId="ADAL" clId="{64F032AE-8446-439F-AEFC-217A0BCDD390}" dt="2021-07-12T05:19:53.140" v="318" actId="478"/>
          <ac:picMkLst>
            <pc:docMk/>
            <pc:sldMk cId="1976961647" sldId="799"/>
            <ac:picMk id="6" creationId="{A62C6745-1279-42A1-8CAF-74DD3CA088AD}"/>
          </ac:picMkLst>
        </pc:picChg>
        <pc:picChg chg="del">
          <ac:chgData name="Dr. Peeta Basa Pati" userId="d5d7df4c-1c7c-46ba-b2e6-049fb9603be3" providerId="ADAL" clId="{64F032AE-8446-439F-AEFC-217A0BCDD390}" dt="2021-07-12T05:20:46.361" v="322" actId="478"/>
          <ac:picMkLst>
            <pc:docMk/>
            <pc:sldMk cId="1976961647" sldId="799"/>
            <ac:picMk id="7" creationId="{F55B17AD-49F1-4B0B-A148-4899C79E0220}"/>
          </ac:picMkLst>
        </pc:picChg>
        <pc:picChg chg="add del mod">
          <ac:chgData name="Dr. Peeta Basa Pati" userId="d5d7df4c-1c7c-46ba-b2e6-049fb9603be3" providerId="ADAL" clId="{64F032AE-8446-439F-AEFC-217A0BCDD390}" dt="2021-07-12T05:22:53.925" v="379" actId="478"/>
          <ac:picMkLst>
            <pc:docMk/>
            <pc:sldMk cId="1976961647" sldId="799"/>
            <ac:picMk id="11" creationId="{A0C6134E-37A7-442C-ABC2-632E614C181F}"/>
          </ac:picMkLst>
        </pc:picChg>
        <pc:picChg chg="add del mod">
          <ac:chgData name="Dr. Peeta Basa Pati" userId="d5d7df4c-1c7c-46ba-b2e6-049fb9603be3" providerId="ADAL" clId="{64F032AE-8446-439F-AEFC-217A0BCDD390}" dt="2021-07-12T05:22:56.046" v="380" actId="478"/>
          <ac:picMkLst>
            <pc:docMk/>
            <pc:sldMk cId="1976961647" sldId="799"/>
            <ac:picMk id="13" creationId="{BFD8C04E-4B01-4291-BC2F-68ED17B48810}"/>
          </ac:picMkLst>
        </pc:picChg>
      </pc:sldChg>
      <pc:sldChg chg="modSp mod">
        <pc:chgData name="Dr. Peeta Basa Pati" userId="d5d7df4c-1c7c-46ba-b2e6-049fb9603be3" providerId="ADAL" clId="{64F032AE-8446-439F-AEFC-217A0BCDD390}" dt="2021-07-12T05:13:55.229" v="282" actId="20577"/>
        <pc:sldMkLst>
          <pc:docMk/>
          <pc:sldMk cId="3432407034" sldId="802"/>
        </pc:sldMkLst>
        <pc:spChg chg="mod">
          <ac:chgData name="Dr. Peeta Basa Pati" userId="d5d7df4c-1c7c-46ba-b2e6-049fb9603be3" providerId="ADAL" clId="{64F032AE-8446-439F-AEFC-217A0BCDD390}" dt="2021-07-12T05:13:55.229" v="282" actId="20577"/>
          <ac:spMkLst>
            <pc:docMk/>
            <pc:sldMk cId="3432407034" sldId="802"/>
            <ac:spMk id="2" creationId="{C055A77D-7B36-3147-818D-85AAFF957124}"/>
          </ac:spMkLst>
        </pc:spChg>
        <pc:spChg chg="mod">
          <ac:chgData name="Dr. Peeta Basa Pati" userId="d5d7df4c-1c7c-46ba-b2e6-049fb9603be3" providerId="ADAL" clId="{64F032AE-8446-439F-AEFC-217A0BCDD390}" dt="2021-07-12T05:11:12.277" v="116" actId="20577"/>
          <ac:spMkLst>
            <pc:docMk/>
            <pc:sldMk cId="3432407034" sldId="802"/>
            <ac:spMk id="3" creationId="{7789A6B5-C0F5-5944-9623-D5C1946E11C8}"/>
          </ac:spMkLst>
        </pc:spChg>
      </pc:sldChg>
      <pc:sldChg chg="addSp delSp modSp add mod">
        <pc:chgData name="Dr. Peeta Basa Pati" userId="d5d7df4c-1c7c-46ba-b2e6-049fb9603be3" providerId="ADAL" clId="{64F032AE-8446-439F-AEFC-217A0BCDD390}" dt="2021-07-12T05:17:50.370" v="290" actId="478"/>
        <pc:sldMkLst>
          <pc:docMk/>
          <pc:sldMk cId="640623206" sldId="803"/>
        </pc:sldMkLst>
        <pc:spChg chg="del mod">
          <ac:chgData name="Dr. Peeta Basa Pati" userId="d5d7df4c-1c7c-46ba-b2e6-049fb9603be3" providerId="ADAL" clId="{64F032AE-8446-439F-AEFC-217A0BCDD390}" dt="2021-07-12T05:17:46.947" v="289" actId="478"/>
          <ac:spMkLst>
            <pc:docMk/>
            <pc:sldMk cId="640623206" sldId="803"/>
            <ac:spMk id="2" creationId="{C055A77D-7B36-3147-818D-85AAFF957124}"/>
          </ac:spMkLst>
        </pc:spChg>
        <pc:spChg chg="mod">
          <ac:chgData name="Dr. Peeta Basa Pati" userId="d5d7df4c-1c7c-46ba-b2e6-049fb9603be3" providerId="ADAL" clId="{64F032AE-8446-439F-AEFC-217A0BCDD390}" dt="2021-07-12T05:17:41.230" v="288" actId="20577"/>
          <ac:spMkLst>
            <pc:docMk/>
            <pc:sldMk cId="640623206" sldId="803"/>
            <ac:spMk id="3" creationId="{7789A6B5-C0F5-5944-9623-D5C1946E11C8}"/>
          </ac:spMkLst>
        </pc:spChg>
        <pc:spChg chg="add del mod">
          <ac:chgData name="Dr. Peeta Basa Pati" userId="d5d7df4c-1c7c-46ba-b2e6-049fb9603be3" providerId="ADAL" clId="{64F032AE-8446-439F-AEFC-217A0BCDD390}" dt="2021-07-12T05:17:50.370" v="290" actId="478"/>
          <ac:spMkLst>
            <pc:docMk/>
            <pc:sldMk cId="640623206" sldId="803"/>
            <ac:spMk id="6" creationId="{974958CC-AB62-4A80-9A33-63B201CE2354}"/>
          </ac:spMkLst>
        </pc:spChg>
      </pc:sldChg>
      <pc:sldChg chg="add">
        <pc:chgData name="Dr. Peeta Basa Pati" userId="d5d7df4c-1c7c-46ba-b2e6-049fb9603be3" providerId="ADAL" clId="{64F032AE-8446-439F-AEFC-217A0BCDD390}" dt="2021-07-12T05:18:31.239" v="293"/>
        <pc:sldMkLst>
          <pc:docMk/>
          <pc:sldMk cId="471374856" sldId="804"/>
        </pc:sldMkLst>
      </pc:sldChg>
      <pc:sldChg chg="add del">
        <pc:chgData name="Dr. Peeta Basa Pati" userId="d5d7df4c-1c7c-46ba-b2e6-049fb9603be3" providerId="ADAL" clId="{64F032AE-8446-439F-AEFC-217A0BCDD390}" dt="2021-07-12T05:18:28.531" v="292"/>
        <pc:sldMkLst>
          <pc:docMk/>
          <pc:sldMk cId="2372988807" sldId="804"/>
        </pc:sldMkLst>
      </pc:sldChg>
      <pc:sldChg chg="modSp add mod">
        <pc:chgData name="Dr. Peeta Basa Pati" userId="d5d7df4c-1c7c-46ba-b2e6-049fb9603be3" providerId="ADAL" clId="{64F032AE-8446-439F-AEFC-217A0BCDD390}" dt="2021-07-12T05:22:26.253" v="353" actId="20577"/>
        <pc:sldMkLst>
          <pc:docMk/>
          <pc:sldMk cId="1562627111" sldId="805"/>
        </pc:sldMkLst>
        <pc:spChg chg="mod">
          <ac:chgData name="Dr. Peeta Basa Pati" userId="d5d7df4c-1c7c-46ba-b2e6-049fb9603be3" providerId="ADAL" clId="{64F032AE-8446-439F-AEFC-217A0BCDD390}" dt="2021-07-12T05:22:26.253" v="353" actId="20577"/>
          <ac:spMkLst>
            <pc:docMk/>
            <pc:sldMk cId="1562627111" sldId="805"/>
            <ac:spMk id="3" creationId="{7789A6B5-C0F5-5944-9623-D5C1946E11C8}"/>
          </ac:spMkLst>
        </pc:spChg>
      </pc:sldChg>
    </pc:docChg>
  </pc:docChgLst>
  <pc:docChgLst>
    <pc:chgData name="Dr. Peeta Basa Pati" userId="S::bp_peeta@blr.amrita.edu::d5d7df4c-1c7c-46ba-b2e6-049fb9603be3" providerId="AD" clId="Web-{7ADA1B6B-35DB-5BC9-42DA-4313EF76A9B9}"/>
    <pc:docChg chg="addSld delSld modSld sldOrd">
      <pc:chgData name="Dr. Peeta Basa Pati" userId="S::bp_peeta@blr.amrita.edu::d5d7df4c-1c7c-46ba-b2e6-049fb9603be3" providerId="AD" clId="Web-{7ADA1B6B-35DB-5BC9-42DA-4313EF76A9B9}" dt="2021-07-13T13:19:34.909" v="958" actId="20577"/>
      <pc:docMkLst>
        <pc:docMk/>
      </pc:docMkLst>
      <pc:sldChg chg="modSp">
        <pc:chgData name="Dr. Peeta Basa Pati" userId="S::bp_peeta@blr.amrita.edu::d5d7df4c-1c7c-46ba-b2e6-049fb9603be3" providerId="AD" clId="Web-{7ADA1B6B-35DB-5BC9-42DA-4313EF76A9B9}" dt="2021-07-13T13:19:34.909" v="958" actId="20577"/>
        <pc:sldMkLst>
          <pc:docMk/>
          <pc:sldMk cId="3432407034" sldId="802"/>
        </pc:sldMkLst>
        <pc:spChg chg="mod">
          <ac:chgData name="Dr. Peeta Basa Pati" userId="S::bp_peeta@blr.amrita.edu::d5d7df4c-1c7c-46ba-b2e6-049fb9603be3" providerId="AD" clId="Web-{7ADA1B6B-35DB-5BC9-42DA-4313EF76A9B9}" dt="2021-07-13T13:19:34.909" v="958" actId="20577"/>
          <ac:spMkLst>
            <pc:docMk/>
            <pc:sldMk cId="3432407034" sldId="802"/>
            <ac:spMk id="3" creationId="{7789A6B5-C0F5-5944-9623-D5C1946E11C8}"/>
          </ac:spMkLst>
        </pc:spChg>
      </pc:sldChg>
      <pc:sldChg chg="addSp modSp">
        <pc:chgData name="Dr. Peeta Basa Pati" userId="S::bp_peeta@blr.amrita.edu::d5d7df4c-1c7c-46ba-b2e6-049fb9603be3" providerId="AD" clId="Web-{7ADA1B6B-35DB-5BC9-42DA-4313EF76A9B9}" dt="2021-07-13T13:17:55.088" v="944" actId="1076"/>
        <pc:sldMkLst>
          <pc:docMk/>
          <pc:sldMk cId="1657836619" sldId="809"/>
        </pc:sldMkLst>
        <pc:spChg chg="add mod">
          <ac:chgData name="Dr. Peeta Basa Pati" userId="S::bp_peeta@blr.amrita.edu::d5d7df4c-1c7c-46ba-b2e6-049fb9603be3" providerId="AD" clId="Web-{7ADA1B6B-35DB-5BC9-42DA-4313EF76A9B9}" dt="2021-07-13T13:17:32.664" v="943" actId="20577"/>
          <ac:spMkLst>
            <pc:docMk/>
            <pc:sldMk cId="1657836619" sldId="809"/>
            <ac:spMk id="5" creationId="{7BA238FC-2072-404C-A294-B112D829D4FA}"/>
          </ac:spMkLst>
        </pc:spChg>
        <pc:picChg chg="add mod">
          <ac:chgData name="Dr. Peeta Basa Pati" userId="S::bp_peeta@blr.amrita.edu::d5d7df4c-1c7c-46ba-b2e6-049fb9603be3" providerId="AD" clId="Web-{7ADA1B6B-35DB-5BC9-42DA-4313EF76A9B9}" dt="2021-07-13T13:17:55.088" v="944" actId="1076"/>
          <ac:picMkLst>
            <pc:docMk/>
            <pc:sldMk cId="1657836619" sldId="809"/>
            <ac:picMk id="2" creationId="{A52500F2-3587-418D-8764-6D6150E979A8}"/>
          </ac:picMkLst>
        </pc:picChg>
      </pc:sldChg>
      <pc:sldChg chg="addSp delSp modSp">
        <pc:chgData name="Dr. Peeta Basa Pati" userId="S::bp_peeta@blr.amrita.edu::d5d7df4c-1c7c-46ba-b2e6-049fb9603be3" providerId="AD" clId="Web-{7ADA1B6B-35DB-5BC9-42DA-4313EF76A9B9}" dt="2021-07-13T13:05:23.789" v="642" actId="1076"/>
        <pc:sldMkLst>
          <pc:docMk/>
          <pc:sldMk cId="3514928261" sldId="810"/>
        </pc:sldMkLst>
        <pc:spChg chg="add del">
          <ac:chgData name="Dr. Peeta Basa Pati" userId="S::bp_peeta@blr.amrita.edu::d5d7df4c-1c7c-46ba-b2e6-049fb9603be3" providerId="AD" clId="Web-{7ADA1B6B-35DB-5BC9-42DA-4313EF76A9B9}" dt="2021-07-13T12:02:03.633" v="164"/>
          <ac:spMkLst>
            <pc:docMk/>
            <pc:sldMk cId="3514928261" sldId="810"/>
            <ac:spMk id="2" creationId="{97C1CB80-04D6-4F6B-A341-15F3AB44DBD5}"/>
          </ac:spMkLst>
        </pc:spChg>
        <pc:spChg chg="mod">
          <ac:chgData name="Dr. Peeta Basa Pati" userId="S::bp_peeta@blr.amrita.edu::d5d7df4c-1c7c-46ba-b2e6-049fb9603be3" providerId="AD" clId="Web-{7ADA1B6B-35DB-5BC9-42DA-4313EF76A9B9}" dt="2021-07-13T12:23:45.245" v="278" actId="20577"/>
          <ac:spMkLst>
            <pc:docMk/>
            <pc:sldMk cId="3514928261" sldId="810"/>
            <ac:spMk id="3" creationId="{7789A6B5-C0F5-5944-9623-D5C1946E11C8}"/>
          </ac:spMkLst>
        </pc:spChg>
        <pc:spChg chg="add mod">
          <ac:chgData name="Dr. Peeta Basa Pati" userId="S::bp_peeta@blr.amrita.edu::d5d7df4c-1c7c-46ba-b2e6-049fb9603be3" providerId="AD" clId="Web-{7ADA1B6B-35DB-5BC9-42DA-4313EF76A9B9}" dt="2021-07-13T12:44:30.900" v="512" actId="20577"/>
          <ac:spMkLst>
            <pc:docMk/>
            <pc:sldMk cId="3514928261" sldId="810"/>
            <ac:spMk id="9" creationId="{1985AB78-44C9-4373-9942-B870E1DA6649}"/>
          </ac:spMkLst>
        </pc:spChg>
        <pc:spChg chg="add del mod ord">
          <ac:chgData name="Dr. Peeta Basa Pati" userId="S::bp_peeta@blr.amrita.edu::d5d7df4c-1c7c-46ba-b2e6-049fb9603be3" providerId="AD" clId="Web-{7ADA1B6B-35DB-5BC9-42DA-4313EF76A9B9}" dt="2021-07-13T13:04:12.736" v="635"/>
          <ac:spMkLst>
            <pc:docMk/>
            <pc:sldMk cId="3514928261" sldId="810"/>
            <ac:spMk id="11" creationId="{EA118839-08E3-4AFA-9F24-E5C0702D38A5}"/>
          </ac:spMkLst>
        </pc:spChg>
        <pc:spChg chg="add mod">
          <ac:chgData name="Dr. Peeta Basa Pati" userId="S::bp_peeta@blr.amrita.edu::d5d7df4c-1c7c-46ba-b2e6-049fb9603be3" providerId="AD" clId="Web-{7ADA1B6B-35DB-5BC9-42DA-4313EF76A9B9}" dt="2021-07-13T12:45:39.343" v="517" actId="1076"/>
          <ac:spMkLst>
            <pc:docMk/>
            <pc:sldMk cId="3514928261" sldId="810"/>
            <ac:spMk id="12" creationId="{274A5FA6-7537-48C3-BC8F-438B602B7887}"/>
          </ac:spMkLst>
        </pc:spChg>
        <pc:spChg chg="add mod">
          <ac:chgData name="Dr. Peeta Basa Pati" userId="S::bp_peeta@blr.amrita.edu::d5d7df4c-1c7c-46ba-b2e6-049fb9603be3" providerId="AD" clId="Web-{7ADA1B6B-35DB-5BC9-42DA-4313EF76A9B9}" dt="2021-07-13T13:05:23.789" v="642" actId="1076"/>
          <ac:spMkLst>
            <pc:docMk/>
            <pc:sldMk cId="3514928261" sldId="810"/>
            <ac:spMk id="14" creationId="{6196393A-B0A2-438B-9976-D71F6451741E}"/>
          </ac:spMkLst>
        </pc:spChg>
        <pc:spChg chg="add mod">
          <ac:chgData name="Dr. Peeta Basa Pati" userId="S::bp_peeta@blr.amrita.edu::d5d7df4c-1c7c-46ba-b2e6-049fb9603be3" providerId="AD" clId="Web-{7ADA1B6B-35DB-5BC9-42DA-4313EF76A9B9}" dt="2021-07-13T12:41:45.713" v="494" actId="1076"/>
          <ac:spMkLst>
            <pc:docMk/>
            <pc:sldMk cId="3514928261" sldId="810"/>
            <ac:spMk id="16" creationId="{285881D9-24F7-436C-AE70-5E3B0FA9E7A0}"/>
          </ac:spMkLst>
        </pc:spChg>
        <pc:spChg chg="add del mod">
          <ac:chgData name="Dr. Peeta Basa Pati" userId="S::bp_peeta@blr.amrita.edu::d5d7df4c-1c7c-46ba-b2e6-049fb9603be3" providerId="AD" clId="Web-{7ADA1B6B-35DB-5BC9-42DA-4313EF76A9B9}" dt="2021-07-13T12:43:49.255" v="507"/>
          <ac:spMkLst>
            <pc:docMk/>
            <pc:sldMk cId="3514928261" sldId="810"/>
            <ac:spMk id="18" creationId="{168F8CBE-DBD6-42B8-98CB-42087DA2AE61}"/>
          </ac:spMkLst>
        </pc:spChg>
        <pc:spChg chg="add">
          <ac:chgData name="Dr. Peeta Basa Pati" userId="S::bp_peeta@blr.amrita.edu::d5d7df4c-1c7c-46ba-b2e6-049fb9603be3" providerId="AD" clId="Web-{7ADA1B6B-35DB-5BC9-42DA-4313EF76A9B9}" dt="2021-07-13T12:42:37.234" v="497"/>
          <ac:spMkLst>
            <pc:docMk/>
            <pc:sldMk cId="3514928261" sldId="810"/>
            <ac:spMk id="20" creationId="{DF1B9F7C-6ED8-4875-928F-E35E2353F841}"/>
          </ac:spMkLst>
        </pc:spChg>
        <pc:spChg chg="add">
          <ac:chgData name="Dr. Peeta Basa Pati" userId="S::bp_peeta@blr.amrita.edu::d5d7df4c-1c7c-46ba-b2e6-049fb9603be3" providerId="AD" clId="Web-{7ADA1B6B-35DB-5BC9-42DA-4313EF76A9B9}" dt="2021-07-13T12:42:37.280" v="498"/>
          <ac:spMkLst>
            <pc:docMk/>
            <pc:sldMk cId="3514928261" sldId="810"/>
            <ac:spMk id="22" creationId="{DB254A74-15C6-4256-8DB4-009935101852}"/>
          </ac:spMkLst>
        </pc:spChg>
        <pc:spChg chg="add">
          <ac:chgData name="Dr. Peeta Basa Pati" userId="S::bp_peeta@blr.amrita.edu::d5d7df4c-1c7c-46ba-b2e6-049fb9603be3" providerId="AD" clId="Web-{7ADA1B6B-35DB-5BC9-42DA-4313EF76A9B9}" dt="2021-07-13T12:42:37.374" v="499"/>
          <ac:spMkLst>
            <pc:docMk/>
            <pc:sldMk cId="3514928261" sldId="810"/>
            <ac:spMk id="24" creationId="{546C3382-D88A-44A5-8BC4-1416A0A6E4CC}"/>
          </ac:spMkLst>
        </pc:spChg>
        <pc:spChg chg="add">
          <ac:chgData name="Dr. Peeta Basa Pati" userId="S::bp_peeta@blr.amrita.edu::d5d7df4c-1c7c-46ba-b2e6-049fb9603be3" providerId="AD" clId="Web-{7ADA1B6B-35DB-5BC9-42DA-4313EF76A9B9}" dt="2021-07-13T12:42:37.437" v="500"/>
          <ac:spMkLst>
            <pc:docMk/>
            <pc:sldMk cId="3514928261" sldId="810"/>
            <ac:spMk id="26" creationId="{89063625-C7CA-48B1-A0C2-C22AD3E76E34}"/>
          </ac:spMkLst>
        </pc:spChg>
        <pc:spChg chg="add mod">
          <ac:chgData name="Dr. Peeta Basa Pati" userId="S::bp_peeta@blr.amrita.edu::d5d7df4c-1c7c-46ba-b2e6-049fb9603be3" providerId="AD" clId="Web-{7ADA1B6B-35DB-5BC9-42DA-4313EF76A9B9}" dt="2021-07-13T13:04:31.159" v="640" actId="14100"/>
          <ac:spMkLst>
            <pc:docMk/>
            <pc:sldMk cId="3514928261" sldId="810"/>
            <ac:spMk id="29" creationId="{58F4517B-B18B-4772-93BE-A6CF95E8929E}"/>
          </ac:spMkLst>
        </pc:spChg>
        <pc:grpChg chg="add mod">
          <ac:chgData name="Dr. Peeta Basa Pati" userId="S::bp_peeta@blr.amrita.edu::d5d7df4c-1c7c-46ba-b2e6-049fb9603be3" providerId="AD" clId="Web-{7ADA1B6B-35DB-5BC9-42DA-4313EF76A9B9}" dt="2021-07-13T12:44:05.444" v="509" actId="1076"/>
          <ac:grpSpMkLst>
            <pc:docMk/>
            <pc:sldMk cId="3514928261" sldId="810"/>
            <ac:grpSpMk id="27" creationId="{4E08FB79-4B5E-4A50-973E-5E44489F542C}"/>
          </ac:grpSpMkLst>
        </pc:grpChg>
        <pc:grpChg chg="add">
          <ac:chgData name="Dr. Peeta Basa Pati" userId="S::bp_peeta@blr.amrita.edu::d5d7df4c-1c7c-46ba-b2e6-049fb9603be3" providerId="AD" clId="Web-{7ADA1B6B-35DB-5BC9-42DA-4313EF76A9B9}" dt="2021-07-13T13:05:02.428" v="641"/>
          <ac:grpSpMkLst>
            <pc:docMk/>
            <pc:sldMk cId="3514928261" sldId="810"/>
            <ac:grpSpMk id="30" creationId="{829F72ED-59F9-4D01-8450-0A9F8815332F}"/>
          </ac:grpSpMkLst>
        </pc:grpChg>
        <pc:picChg chg="add del mod">
          <ac:chgData name="Dr. Peeta Basa Pati" userId="S::bp_peeta@blr.amrita.edu::d5d7df4c-1c7c-46ba-b2e6-049fb9603be3" providerId="AD" clId="Web-{7ADA1B6B-35DB-5BC9-42DA-4313EF76A9B9}" dt="2021-07-13T12:23:47.276" v="279"/>
          <ac:picMkLst>
            <pc:docMk/>
            <pc:sldMk cId="3514928261" sldId="810"/>
            <ac:picMk id="6" creationId="{BF964574-BD9C-49AE-9FCC-ADCBFA74DA56}"/>
          </ac:picMkLst>
        </pc:picChg>
        <pc:picChg chg="add del mod">
          <ac:chgData name="Dr. Peeta Basa Pati" userId="S::bp_peeta@blr.amrita.edu::d5d7df4c-1c7c-46ba-b2e6-049fb9603be3" providerId="AD" clId="Web-{7ADA1B6B-35DB-5BC9-42DA-4313EF76A9B9}" dt="2021-07-13T12:01:27.786" v="161"/>
          <ac:picMkLst>
            <pc:docMk/>
            <pc:sldMk cId="3514928261" sldId="810"/>
            <ac:picMk id="7" creationId="{5B3170F3-B476-4BC6-A97F-A109EBEA4D67}"/>
          </ac:picMkLst>
        </pc:picChg>
        <pc:picChg chg="add del mod">
          <ac:chgData name="Dr. Peeta Basa Pati" userId="S::bp_peeta@blr.amrita.edu::d5d7df4c-1c7c-46ba-b2e6-049fb9603be3" providerId="AD" clId="Web-{7ADA1B6B-35DB-5BC9-42DA-4313EF76A9B9}" dt="2021-07-13T12:23:49.995" v="280"/>
          <ac:picMkLst>
            <pc:docMk/>
            <pc:sldMk cId="3514928261" sldId="810"/>
            <ac:picMk id="8" creationId="{3EDE7B94-8AEF-4CFA-AD24-421AC138C4DB}"/>
          </ac:picMkLst>
        </pc:picChg>
        <pc:picChg chg="add mod">
          <ac:chgData name="Dr. Peeta Basa Pati" userId="S::bp_peeta@blr.amrita.edu::d5d7df4c-1c7c-46ba-b2e6-049fb9603be3" providerId="AD" clId="Web-{7ADA1B6B-35DB-5BC9-42DA-4313EF76A9B9}" dt="2021-07-13T12:43:38.848" v="505" actId="1076"/>
          <ac:picMkLst>
            <pc:docMk/>
            <pc:sldMk cId="3514928261" sldId="810"/>
            <ac:picMk id="10" creationId="{C849078F-F79A-4162-9835-605AD8CE4DE1}"/>
          </ac:picMkLst>
        </pc:picChg>
        <pc:picChg chg="add mod">
          <ac:chgData name="Dr. Peeta Basa Pati" userId="S::bp_peeta@blr.amrita.edu::d5d7df4c-1c7c-46ba-b2e6-049fb9603be3" providerId="AD" clId="Web-{7ADA1B6B-35DB-5BC9-42DA-4313EF76A9B9}" dt="2021-07-13T12:43:25.488" v="504" actId="1076"/>
          <ac:picMkLst>
            <pc:docMk/>
            <pc:sldMk cId="3514928261" sldId="810"/>
            <ac:picMk id="13" creationId="{F7EE7D03-5B0A-4FAF-8D30-1251E5BC9EBC}"/>
          </ac:picMkLst>
        </pc:picChg>
      </pc:sldChg>
      <pc:sldChg chg="del">
        <pc:chgData name="Dr. Peeta Basa Pati" userId="S::bp_peeta@blr.amrita.edu::d5d7df4c-1c7c-46ba-b2e6-049fb9603be3" providerId="AD" clId="Web-{7ADA1B6B-35DB-5BC9-42DA-4313EF76A9B9}" dt="2021-07-13T12:46:13.487" v="518"/>
        <pc:sldMkLst>
          <pc:docMk/>
          <pc:sldMk cId="2668373762" sldId="811"/>
        </pc:sldMkLst>
      </pc:sldChg>
      <pc:sldChg chg="addSp delSp modSp">
        <pc:chgData name="Dr. Peeta Basa Pati" userId="S::bp_peeta@blr.amrita.edu::d5d7df4c-1c7c-46ba-b2e6-049fb9603be3" providerId="AD" clId="Web-{7ADA1B6B-35DB-5BC9-42DA-4313EF76A9B9}" dt="2021-07-13T13:06:15.278" v="645" actId="20577"/>
        <pc:sldMkLst>
          <pc:docMk/>
          <pc:sldMk cId="3198150241" sldId="815"/>
        </pc:sldMkLst>
        <pc:spChg chg="mod">
          <ac:chgData name="Dr. Peeta Basa Pati" userId="S::bp_peeta@blr.amrita.edu::d5d7df4c-1c7c-46ba-b2e6-049fb9603be3" providerId="AD" clId="Web-{7ADA1B6B-35DB-5BC9-42DA-4313EF76A9B9}" dt="2021-07-13T13:06:15.278" v="645" actId="20577"/>
          <ac:spMkLst>
            <pc:docMk/>
            <pc:sldMk cId="3198150241" sldId="815"/>
            <ac:spMk id="2" creationId="{21104221-4CC9-4238-9584-AE99E793D5CD}"/>
          </ac:spMkLst>
        </pc:spChg>
        <pc:spChg chg="add mod">
          <ac:chgData name="Dr. Peeta Basa Pati" userId="S::bp_peeta@blr.amrita.edu::d5d7df4c-1c7c-46ba-b2e6-049fb9603be3" providerId="AD" clId="Web-{7ADA1B6B-35DB-5BC9-42DA-4313EF76A9B9}" dt="2021-07-13T12:47:38.088" v="520" actId="1076"/>
          <ac:spMkLst>
            <pc:docMk/>
            <pc:sldMk cId="3198150241" sldId="815"/>
            <ac:spMk id="6" creationId="{9F09664A-6899-4E82-B4C3-E0DBDF88C08E}"/>
          </ac:spMkLst>
        </pc:spChg>
        <pc:spChg chg="add mod">
          <ac:chgData name="Dr. Peeta Basa Pati" userId="S::bp_peeta@blr.amrita.edu::d5d7df4c-1c7c-46ba-b2e6-049fb9603be3" providerId="AD" clId="Web-{7ADA1B6B-35DB-5BC9-42DA-4313EF76A9B9}" dt="2021-07-13T12:49:41.317" v="542"/>
          <ac:spMkLst>
            <pc:docMk/>
            <pc:sldMk cId="3198150241" sldId="815"/>
            <ac:spMk id="7" creationId="{6470D3DB-CE81-4C1B-83E4-0608BD80EB8B}"/>
          </ac:spMkLst>
        </pc:spChg>
        <pc:spChg chg="topLvl">
          <ac:chgData name="Dr. Peeta Basa Pati" userId="S::bp_peeta@blr.amrita.edu::d5d7df4c-1c7c-46ba-b2e6-049fb9603be3" providerId="AD" clId="Web-{7ADA1B6B-35DB-5BC9-42DA-4313EF76A9B9}" dt="2021-07-13T12:52:55.631" v="550"/>
          <ac:spMkLst>
            <pc:docMk/>
            <pc:sldMk cId="3198150241" sldId="815"/>
            <ac:spMk id="13" creationId="{24405EE0-C6AD-4035-8EB0-B442E3218DBB}"/>
          </ac:spMkLst>
        </pc:spChg>
        <pc:spChg chg="topLvl">
          <ac:chgData name="Dr. Peeta Basa Pati" userId="S::bp_peeta@blr.amrita.edu::d5d7df4c-1c7c-46ba-b2e6-049fb9603be3" providerId="AD" clId="Web-{7ADA1B6B-35DB-5BC9-42DA-4313EF76A9B9}" dt="2021-07-13T12:52:55.631" v="550"/>
          <ac:spMkLst>
            <pc:docMk/>
            <pc:sldMk cId="3198150241" sldId="815"/>
            <ac:spMk id="14" creationId="{61759BBE-B4B9-4CC0-A0DE-7FE3374783FA}"/>
          </ac:spMkLst>
        </pc:spChg>
        <pc:spChg chg="topLvl">
          <ac:chgData name="Dr. Peeta Basa Pati" userId="S::bp_peeta@blr.amrita.edu::d5d7df4c-1c7c-46ba-b2e6-049fb9603be3" providerId="AD" clId="Web-{7ADA1B6B-35DB-5BC9-42DA-4313EF76A9B9}" dt="2021-07-13T12:52:55.631" v="550"/>
          <ac:spMkLst>
            <pc:docMk/>
            <pc:sldMk cId="3198150241" sldId="815"/>
            <ac:spMk id="15" creationId="{386D6A67-A93C-4EB6-B01A-1A87931B5BD8}"/>
          </ac:spMkLst>
        </pc:spChg>
        <pc:spChg chg="topLvl">
          <ac:chgData name="Dr. Peeta Basa Pati" userId="S::bp_peeta@blr.amrita.edu::d5d7df4c-1c7c-46ba-b2e6-049fb9603be3" providerId="AD" clId="Web-{7ADA1B6B-35DB-5BC9-42DA-4313EF76A9B9}" dt="2021-07-13T12:52:55.631" v="550"/>
          <ac:spMkLst>
            <pc:docMk/>
            <pc:sldMk cId="3198150241" sldId="815"/>
            <ac:spMk id="16" creationId="{F0FBC7A3-C987-4535-9D7E-328F064D6D08}"/>
          </ac:spMkLst>
        </pc:spChg>
        <pc:spChg chg="add mod">
          <ac:chgData name="Dr. Peeta Basa Pati" userId="S::bp_peeta@blr.amrita.edu::d5d7df4c-1c7c-46ba-b2e6-049fb9603be3" providerId="AD" clId="Web-{7ADA1B6B-35DB-5BC9-42DA-4313EF76A9B9}" dt="2021-07-13T12:54:06.246" v="562" actId="20577"/>
          <ac:spMkLst>
            <pc:docMk/>
            <pc:sldMk cId="3198150241" sldId="815"/>
            <ac:spMk id="19" creationId="{C4D6FD3F-EC50-4111-B702-99F06E84C1AF}"/>
          </ac:spMkLst>
        </pc:spChg>
        <pc:spChg chg="add mod">
          <ac:chgData name="Dr. Peeta Basa Pati" userId="S::bp_peeta@blr.amrita.edu::d5d7df4c-1c7c-46ba-b2e6-049fb9603be3" providerId="AD" clId="Web-{7ADA1B6B-35DB-5BC9-42DA-4313EF76A9B9}" dt="2021-07-13T12:55:46.739" v="578"/>
          <ac:spMkLst>
            <pc:docMk/>
            <pc:sldMk cId="3198150241" sldId="815"/>
            <ac:spMk id="21" creationId="{D9A19396-CFD8-4A94-A4C0-01B2CE046807}"/>
          </ac:spMkLst>
        </pc:spChg>
        <pc:spChg chg="topLvl">
          <ac:chgData name="Dr. Peeta Basa Pati" userId="S::bp_peeta@blr.amrita.edu::d5d7df4c-1c7c-46ba-b2e6-049fb9603be3" providerId="AD" clId="Web-{7ADA1B6B-35DB-5BC9-42DA-4313EF76A9B9}" dt="2021-07-13T12:57:20.700" v="590"/>
          <ac:spMkLst>
            <pc:docMk/>
            <pc:sldMk cId="3198150241" sldId="815"/>
            <ac:spMk id="28" creationId="{150F234D-4218-4D3E-BD12-ADF00D780110}"/>
          </ac:spMkLst>
        </pc:spChg>
        <pc:spChg chg="topLvl">
          <ac:chgData name="Dr. Peeta Basa Pati" userId="S::bp_peeta@blr.amrita.edu::d5d7df4c-1c7c-46ba-b2e6-049fb9603be3" providerId="AD" clId="Web-{7ADA1B6B-35DB-5BC9-42DA-4313EF76A9B9}" dt="2021-07-13T12:57:20.700" v="590"/>
          <ac:spMkLst>
            <pc:docMk/>
            <pc:sldMk cId="3198150241" sldId="815"/>
            <ac:spMk id="29" creationId="{1AB9094D-1653-4F40-849B-AF5C29FBE85D}"/>
          </ac:spMkLst>
        </pc:spChg>
        <pc:spChg chg="topLvl">
          <ac:chgData name="Dr. Peeta Basa Pati" userId="S::bp_peeta@blr.amrita.edu::d5d7df4c-1c7c-46ba-b2e6-049fb9603be3" providerId="AD" clId="Web-{7ADA1B6B-35DB-5BC9-42DA-4313EF76A9B9}" dt="2021-07-13T12:57:20.700" v="590"/>
          <ac:spMkLst>
            <pc:docMk/>
            <pc:sldMk cId="3198150241" sldId="815"/>
            <ac:spMk id="30" creationId="{25280051-E7E9-44C4-B53A-E083DAF8EBBB}"/>
          </ac:spMkLst>
        </pc:spChg>
        <pc:spChg chg="add del topLvl">
          <ac:chgData name="Dr. Peeta Basa Pati" userId="S::bp_peeta@blr.amrita.edu::d5d7df4c-1c7c-46ba-b2e6-049fb9603be3" providerId="AD" clId="Web-{7ADA1B6B-35DB-5BC9-42DA-4313EF76A9B9}" dt="2021-07-13T12:57:20.700" v="590"/>
          <ac:spMkLst>
            <pc:docMk/>
            <pc:sldMk cId="3198150241" sldId="815"/>
            <ac:spMk id="31" creationId="{EF0E0E1B-E558-4CB1-9BA2-E28F706DDF63}"/>
          </ac:spMkLst>
        </pc:spChg>
        <pc:spChg chg="del">
          <ac:chgData name="Dr. Peeta Basa Pati" userId="S::bp_peeta@blr.amrita.edu::d5d7df4c-1c7c-46ba-b2e6-049fb9603be3" providerId="AD" clId="Web-{7ADA1B6B-35DB-5BC9-42DA-4313EF76A9B9}" dt="2021-07-13T12:56:30.868" v="584"/>
          <ac:spMkLst>
            <pc:docMk/>
            <pc:sldMk cId="3198150241" sldId="815"/>
            <ac:spMk id="33" creationId="{2E30954C-CFE7-42CF-B306-205544F7B114}"/>
          </ac:spMkLst>
        </pc:spChg>
        <pc:spChg chg="del">
          <ac:chgData name="Dr. Peeta Basa Pati" userId="S::bp_peeta@blr.amrita.edu::d5d7df4c-1c7c-46ba-b2e6-049fb9603be3" providerId="AD" clId="Web-{7ADA1B6B-35DB-5BC9-42DA-4313EF76A9B9}" dt="2021-07-13T12:56:30.790" v="582"/>
          <ac:spMkLst>
            <pc:docMk/>
            <pc:sldMk cId="3198150241" sldId="815"/>
            <ac:spMk id="35" creationId="{BD450F59-2758-4A79-B371-9040BA3AC48F}"/>
          </ac:spMkLst>
        </pc:spChg>
        <pc:spChg chg="add mod">
          <ac:chgData name="Dr. Peeta Basa Pati" userId="S::bp_peeta@blr.amrita.edu::d5d7df4c-1c7c-46ba-b2e6-049fb9603be3" providerId="AD" clId="Web-{7ADA1B6B-35DB-5BC9-42DA-4313EF76A9B9}" dt="2021-07-13T12:59:50.041" v="607" actId="20577"/>
          <ac:spMkLst>
            <pc:docMk/>
            <pc:sldMk cId="3198150241" sldId="815"/>
            <ac:spMk id="38" creationId="{BCDB3783-18C4-47ED-9B74-24E6BCA6C168}"/>
          </ac:spMkLst>
        </pc:spChg>
        <pc:spChg chg="add mod">
          <ac:chgData name="Dr. Peeta Basa Pati" userId="S::bp_peeta@blr.amrita.edu::d5d7df4c-1c7c-46ba-b2e6-049fb9603be3" providerId="AD" clId="Web-{7ADA1B6B-35DB-5BC9-42DA-4313EF76A9B9}" dt="2021-07-13T13:01:57.646" v="627" actId="1076"/>
          <ac:spMkLst>
            <pc:docMk/>
            <pc:sldMk cId="3198150241" sldId="815"/>
            <ac:spMk id="40" creationId="{DF609A5D-937A-40E1-A5E4-6FE6573D1D05}"/>
          </ac:spMkLst>
        </pc:spChg>
        <pc:spChg chg="add del">
          <ac:chgData name="Dr. Peeta Basa Pati" userId="S::bp_peeta@blr.amrita.edu::d5d7df4c-1c7c-46ba-b2e6-049fb9603be3" providerId="AD" clId="Web-{7ADA1B6B-35DB-5BC9-42DA-4313EF76A9B9}" dt="2021-07-13T13:02:08.147" v="629"/>
          <ac:spMkLst>
            <pc:docMk/>
            <pc:sldMk cId="3198150241" sldId="815"/>
            <ac:spMk id="41" creationId="{B67D6C78-48CB-48D9-9F2E-87081BF05897}"/>
          </ac:spMkLst>
        </pc:spChg>
        <pc:spChg chg="add mod">
          <ac:chgData name="Dr. Peeta Basa Pati" userId="S::bp_peeta@blr.amrita.edu::d5d7df4c-1c7c-46ba-b2e6-049fb9603be3" providerId="AD" clId="Web-{7ADA1B6B-35DB-5BC9-42DA-4313EF76A9B9}" dt="2021-07-13T13:02:31.837" v="633" actId="20577"/>
          <ac:spMkLst>
            <pc:docMk/>
            <pc:sldMk cId="3198150241" sldId="815"/>
            <ac:spMk id="42" creationId="{AA8EBADD-146B-41D7-B127-2E873AAA107E}"/>
          </ac:spMkLst>
        </pc:spChg>
        <pc:grpChg chg="add del mod">
          <ac:chgData name="Dr. Peeta Basa Pati" userId="S::bp_peeta@blr.amrita.edu::d5d7df4c-1c7c-46ba-b2e6-049fb9603be3" providerId="AD" clId="Web-{7ADA1B6B-35DB-5BC9-42DA-4313EF76A9B9}" dt="2021-07-13T12:52:55.631" v="550"/>
          <ac:grpSpMkLst>
            <pc:docMk/>
            <pc:sldMk cId="3198150241" sldId="815"/>
            <ac:grpSpMk id="17" creationId="{EA785F74-DCB6-4F98-8769-41BB547B6729}"/>
          </ac:grpSpMkLst>
        </pc:grpChg>
        <pc:grpChg chg="add mod">
          <ac:chgData name="Dr. Peeta Basa Pati" userId="S::bp_peeta@blr.amrita.edu::d5d7df4c-1c7c-46ba-b2e6-049fb9603be3" providerId="AD" clId="Web-{7ADA1B6B-35DB-5BC9-42DA-4313EF76A9B9}" dt="2021-07-13T13:01:04.673" v="610" actId="1076"/>
          <ac:grpSpMkLst>
            <pc:docMk/>
            <pc:sldMk cId="3198150241" sldId="815"/>
            <ac:grpSpMk id="22" creationId="{2B279B7F-E984-4E65-B62E-362683E9FE82}"/>
          </ac:grpSpMkLst>
        </pc:grpChg>
        <pc:grpChg chg="add del mod">
          <ac:chgData name="Dr. Peeta Basa Pati" userId="S::bp_peeta@blr.amrita.edu::d5d7df4c-1c7c-46ba-b2e6-049fb9603be3" providerId="AD" clId="Web-{7ADA1B6B-35DB-5BC9-42DA-4313EF76A9B9}" dt="2021-07-13T12:57:20.700" v="590"/>
          <ac:grpSpMkLst>
            <pc:docMk/>
            <pc:sldMk cId="3198150241" sldId="815"/>
            <ac:grpSpMk id="23" creationId="{92DC8F89-E1EA-4B0E-8EAF-254A875C07CC}"/>
          </ac:grpSpMkLst>
        </pc:grpChg>
        <pc:grpChg chg="add mod">
          <ac:chgData name="Dr. Peeta Basa Pati" userId="S::bp_peeta@blr.amrita.edu::d5d7df4c-1c7c-46ba-b2e6-049fb9603be3" providerId="AD" clId="Web-{7ADA1B6B-35DB-5BC9-42DA-4313EF76A9B9}" dt="2021-07-13T13:00:43.546" v="609" actId="1076"/>
          <ac:grpSpMkLst>
            <pc:docMk/>
            <pc:sldMk cId="3198150241" sldId="815"/>
            <ac:grpSpMk id="39" creationId="{50701D9E-D876-4141-9792-01E015A0B106}"/>
          </ac:grpSpMkLst>
        </pc:grpChg>
        <pc:cxnChg chg="mod topLvl">
          <ac:chgData name="Dr. Peeta Basa Pati" userId="S::bp_peeta@blr.amrita.edu::d5d7df4c-1c7c-46ba-b2e6-049fb9603be3" providerId="AD" clId="Web-{7ADA1B6B-35DB-5BC9-42DA-4313EF76A9B9}" dt="2021-07-13T12:52:55.631" v="550"/>
          <ac:cxnSpMkLst>
            <pc:docMk/>
            <pc:sldMk cId="3198150241" sldId="815"/>
            <ac:cxnSpMk id="9" creationId="{59A9E567-7064-4944-AFE5-F9D6F2827A9B}"/>
          </ac:cxnSpMkLst>
        </pc:cxnChg>
        <pc:cxnChg chg="mod topLvl">
          <ac:chgData name="Dr. Peeta Basa Pati" userId="S::bp_peeta@blr.amrita.edu::d5d7df4c-1c7c-46ba-b2e6-049fb9603be3" providerId="AD" clId="Web-{7ADA1B6B-35DB-5BC9-42DA-4313EF76A9B9}" dt="2021-07-13T12:52:55.631" v="550"/>
          <ac:cxnSpMkLst>
            <pc:docMk/>
            <pc:sldMk cId="3198150241" sldId="815"/>
            <ac:cxnSpMk id="10" creationId="{7906774E-0D29-42D6-AB43-4E0E93C5FCB3}"/>
          </ac:cxnSpMkLst>
        </pc:cxnChg>
        <pc:cxnChg chg="topLvl">
          <ac:chgData name="Dr. Peeta Basa Pati" userId="S::bp_peeta@blr.amrita.edu::d5d7df4c-1c7c-46ba-b2e6-049fb9603be3" providerId="AD" clId="Web-{7ADA1B6B-35DB-5BC9-42DA-4313EF76A9B9}" dt="2021-07-13T12:52:55.631" v="550"/>
          <ac:cxnSpMkLst>
            <pc:docMk/>
            <pc:sldMk cId="3198150241" sldId="815"/>
            <ac:cxnSpMk id="11" creationId="{C0F430D9-ECC3-494A-87A5-D0070CBA50E3}"/>
          </ac:cxnSpMkLst>
        </pc:cxnChg>
        <pc:cxnChg chg="mod topLvl">
          <ac:chgData name="Dr. Peeta Basa Pati" userId="S::bp_peeta@blr.amrita.edu::d5d7df4c-1c7c-46ba-b2e6-049fb9603be3" providerId="AD" clId="Web-{7ADA1B6B-35DB-5BC9-42DA-4313EF76A9B9}" dt="2021-07-13T12:52:55.631" v="550"/>
          <ac:cxnSpMkLst>
            <pc:docMk/>
            <pc:sldMk cId="3198150241" sldId="815"/>
            <ac:cxnSpMk id="12" creationId="{B8321AB6-E91D-49C1-A6A5-2879756B2043}"/>
          </ac:cxnSpMkLst>
        </pc:cxnChg>
        <pc:cxnChg chg="add mod">
          <ac:chgData name="Dr. Peeta Basa Pati" userId="S::bp_peeta@blr.amrita.edu::d5d7df4c-1c7c-46ba-b2e6-049fb9603be3" providerId="AD" clId="Web-{7ADA1B6B-35DB-5BC9-42DA-4313EF76A9B9}" dt="2021-07-13T12:53:23.039" v="554"/>
          <ac:cxnSpMkLst>
            <pc:docMk/>
            <pc:sldMk cId="3198150241" sldId="815"/>
            <ac:cxnSpMk id="18" creationId="{BCAF379C-BB8C-425B-8C31-1003E263AB09}"/>
          </ac:cxnSpMkLst>
        </pc:cxnChg>
        <pc:cxnChg chg="add mod">
          <ac:chgData name="Dr. Peeta Basa Pati" userId="S::bp_peeta@blr.amrita.edu::d5d7df4c-1c7c-46ba-b2e6-049fb9603be3" providerId="AD" clId="Web-{7ADA1B6B-35DB-5BC9-42DA-4313EF76A9B9}" dt="2021-07-13T12:55:36.410" v="577"/>
          <ac:cxnSpMkLst>
            <pc:docMk/>
            <pc:sldMk cId="3198150241" sldId="815"/>
            <ac:cxnSpMk id="20" creationId="{6DAC9D6C-443B-4539-AC4C-D99C259956BD}"/>
          </ac:cxnSpMkLst>
        </pc:cxnChg>
        <pc:cxnChg chg="mod topLvl">
          <ac:chgData name="Dr. Peeta Basa Pati" userId="S::bp_peeta@blr.amrita.edu::d5d7df4c-1c7c-46ba-b2e6-049fb9603be3" providerId="AD" clId="Web-{7ADA1B6B-35DB-5BC9-42DA-4313EF76A9B9}" dt="2021-07-13T12:58:18.049" v="595" actId="14100"/>
          <ac:cxnSpMkLst>
            <pc:docMk/>
            <pc:sldMk cId="3198150241" sldId="815"/>
            <ac:cxnSpMk id="24" creationId="{4C256E8C-CC83-4B63-9514-7A774B34822C}"/>
          </ac:cxnSpMkLst>
        </pc:cxnChg>
        <pc:cxnChg chg="mod topLvl">
          <ac:chgData name="Dr. Peeta Basa Pati" userId="S::bp_peeta@blr.amrita.edu::d5d7df4c-1c7c-46ba-b2e6-049fb9603be3" providerId="AD" clId="Web-{7ADA1B6B-35DB-5BC9-42DA-4313EF76A9B9}" dt="2021-07-13T12:58:30.347" v="596" actId="14100"/>
          <ac:cxnSpMkLst>
            <pc:docMk/>
            <pc:sldMk cId="3198150241" sldId="815"/>
            <ac:cxnSpMk id="25" creationId="{1B488541-B601-4B6B-890D-E2B6C5E54243}"/>
          </ac:cxnSpMkLst>
        </pc:cxnChg>
        <pc:cxnChg chg="mod topLvl">
          <ac:chgData name="Dr. Peeta Basa Pati" userId="S::bp_peeta@blr.amrita.edu::d5d7df4c-1c7c-46ba-b2e6-049fb9603be3" providerId="AD" clId="Web-{7ADA1B6B-35DB-5BC9-42DA-4313EF76A9B9}" dt="2021-07-13T12:57:20.700" v="590"/>
          <ac:cxnSpMkLst>
            <pc:docMk/>
            <pc:sldMk cId="3198150241" sldId="815"/>
            <ac:cxnSpMk id="26" creationId="{86CD0680-ED0B-4B49-8B18-EA41BB4A0966}"/>
          </ac:cxnSpMkLst>
        </pc:cxnChg>
        <pc:cxnChg chg="add del mod topLvl">
          <ac:chgData name="Dr. Peeta Basa Pati" userId="S::bp_peeta@blr.amrita.edu::d5d7df4c-1c7c-46ba-b2e6-049fb9603be3" providerId="AD" clId="Web-{7ADA1B6B-35DB-5BC9-42DA-4313EF76A9B9}" dt="2021-07-13T12:57:20.700" v="590"/>
          <ac:cxnSpMkLst>
            <pc:docMk/>
            <pc:sldMk cId="3198150241" sldId="815"/>
            <ac:cxnSpMk id="27" creationId="{6F5AE7EE-1CC8-4B7E-9B31-8E92172841EF}"/>
          </ac:cxnSpMkLst>
        </pc:cxnChg>
        <pc:cxnChg chg="del mod">
          <ac:chgData name="Dr. Peeta Basa Pati" userId="S::bp_peeta@blr.amrita.edu::d5d7df4c-1c7c-46ba-b2e6-049fb9603be3" providerId="AD" clId="Web-{7ADA1B6B-35DB-5BC9-42DA-4313EF76A9B9}" dt="2021-07-13T12:56:30.899" v="585"/>
          <ac:cxnSpMkLst>
            <pc:docMk/>
            <pc:sldMk cId="3198150241" sldId="815"/>
            <ac:cxnSpMk id="32" creationId="{2143F142-8194-4E13-8AC1-D648DF743034}"/>
          </ac:cxnSpMkLst>
        </pc:cxnChg>
        <pc:cxnChg chg="del mod">
          <ac:chgData name="Dr. Peeta Basa Pati" userId="S::bp_peeta@blr.amrita.edu::d5d7df4c-1c7c-46ba-b2e6-049fb9603be3" providerId="AD" clId="Web-{7ADA1B6B-35DB-5BC9-42DA-4313EF76A9B9}" dt="2021-07-13T12:56:30.837" v="583"/>
          <ac:cxnSpMkLst>
            <pc:docMk/>
            <pc:sldMk cId="3198150241" sldId="815"/>
            <ac:cxnSpMk id="34" creationId="{837B24C8-BF3E-414A-94C8-DD9689F8AFD7}"/>
          </ac:cxnSpMkLst>
        </pc:cxnChg>
        <pc:cxnChg chg="add mod">
          <ac:chgData name="Dr. Peeta Basa Pati" userId="S::bp_peeta@blr.amrita.edu::d5d7df4c-1c7c-46ba-b2e6-049fb9603be3" providerId="AD" clId="Web-{7ADA1B6B-35DB-5BC9-42DA-4313EF76A9B9}" dt="2021-07-13T12:59:16.132" v="602" actId="1076"/>
          <ac:cxnSpMkLst>
            <pc:docMk/>
            <pc:sldMk cId="3198150241" sldId="815"/>
            <ac:cxnSpMk id="36" creationId="{0EBE962F-B398-4C74-A960-B181D65E19D4}"/>
          </ac:cxnSpMkLst>
        </pc:cxnChg>
        <pc:cxnChg chg="add del mod">
          <ac:chgData name="Dr. Peeta Basa Pati" userId="S::bp_peeta@blr.amrita.edu::d5d7df4c-1c7c-46ba-b2e6-049fb9603be3" providerId="AD" clId="Web-{7ADA1B6B-35DB-5BC9-42DA-4313EF76A9B9}" dt="2021-07-13T12:59:28.836" v="604"/>
          <ac:cxnSpMkLst>
            <pc:docMk/>
            <pc:sldMk cId="3198150241" sldId="815"/>
            <ac:cxnSpMk id="37" creationId="{5513AFF8-050B-48B6-B14E-8932A69ADE9E}"/>
          </ac:cxnSpMkLst>
        </pc:cxnChg>
      </pc:sldChg>
      <pc:sldChg chg="delSp modSp add ord replId">
        <pc:chgData name="Dr. Peeta Basa Pati" userId="S::bp_peeta@blr.amrita.edu::d5d7df4c-1c7c-46ba-b2e6-049fb9603be3" providerId="AD" clId="Web-{7ADA1B6B-35DB-5BC9-42DA-4313EF76A9B9}" dt="2021-07-13T12:44:39.885" v="514" actId="20577"/>
        <pc:sldMkLst>
          <pc:docMk/>
          <pc:sldMk cId="382630747" sldId="816"/>
        </pc:sldMkLst>
        <pc:spChg chg="mod">
          <ac:chgData name="Dr. Peeta Basa Pati" userId="S::bp_peeta@blr.amrita.edu::d5d7df4c-1c7c-46ba-b2e6-049fb9603be3" providerId="AD" clId="Web-{7ADA1B6B-35DB-5BC9-42DA-4313EF76A9B9}" dt="2021-07-13T12:44:39.885" v="514" actId="20577"/>
          <ac:spMkLst>
            <pc:docMk/>
            <pc:sldMk cId="382630747" sldId="816"/>
            <ac:spMk id="9" creationId="{1985AB78-44C9-4373-9942-B870E1DA6649}"/>
          </ac:spMkLst>
        </pc:spChg>
        <pc:spChg chg="del">
          <ac:chgData name="Dr. Peeta Basa Pati" userId="S::bp_peeta@blr.amrita.edu::d5d7df4c-1c7c-46ba-b2e6-049fb9603be3" providerId="AD" clId="Web-{7ADA1B6B-35DB-5BC9-42DA-4313EF76A9B9}" dt="2021-07-13T12:24:12.435" v="283"/>
          <ac:spMkLst>
            <pc:docMk/>
            <pc:sldMk cId="382630747" sldId="816"/>
            <ac:spMk id="11" creationId="{EA118839-08E3-4AFA-9F24-E5C0702D38A5}"/>
          </ac:spMkLst>
        </pc:spChg>
        <pc:picChg chg="del">
          <ac:chgData name="Dr. Peeta Basa Pati" userId="S::bp_peeta@blr.amrita.edu::d5d7df4c-1c7c-46ba-b2e6-049fb9603be3" providerId="AD" clId="Web-{7ADA1B6B-35DB-5BC9-42DA-4313EF76A9B9}" dt="2021-07-13T12:24:10.763" v="282"/>
          <ac:picMkLst>
            <pc:docMk/>
            <pc:sldMk cId="382630747" sldId="816"/>
            <ac:picMk id="10" creationId="{C849078F-F79A-4162-9835-605AD8CE4DE1}"/>
          </ac:picMkLst>
        </pc:picChg>
      </pc:sldChg>
    </pc:docChg>
  </pc:docChgLst>
  <pc:docChgLst>
    <pc:chgData name="Dr. Peeta Basa Pati" userId="d5d7df4c-1c7c-46ba-b2e6-049fb9603be3" providerId="ADAL" clId="{C9B0B1AD-6AF0-483F-B9F2-FE3D435B3105}"/>
    <pc:docChg chg="undo custSel addSld delSld modSld sldOrd">
      <pc:chgData name="Dr. Peeta Basa Pati" userId="d5d7df4c-1c7c-46ba-b2e6-049fb9603be3" providerId="ADAL" clId="{C9B0B1AD-6AF0-483F-B9F2-FE3D435B3105}" dt="2021-07-26T05:11:10.061" v="3525" actId="20577"/>
      <pc:docMkLst>
        <pc:docMk/>
      </pc:docMkLst>
      <pc:sldChg chg="del">
        <pc:chgData name="Dr. Peeta Basa Pati" userId="d5d7df4c-1c7c-46ba-b2e6-049fb9603be3" providerId="ADAL" clId="{C9B0B1AD-6AF0-483F-B9F2-FE3D435B3105}" dt="2021-07-22T10:05:18.791" v="2452" actId="47"/>
        <pc:sldMkLst>
          <pc:docMk/>
          <pc:sldMk cId="0" sldId="260"/>
        </pc:sldMkLst>
      </pc:sldChg>
      <pc:sldChg chg="del">
        <pc:chgData name="Dr. Peeta Basa Pati" userId="d5d7df4c-1c7c-46ba-b2e6-049fb9603be3" providerId="ADAL" clId="{C9B0B1AD-6AF0-483F-B9F2-FE3D435B3105}" dt="2021-07-22T10:05:20.508" v="2453" actId="47"/>
        <pc:sldMkLst>
          <pc:docMk/>
          <pc:sldMk cId="0" sldId="261"/>
        </pc:sldMkLst>
      </pc:sldChg>
      <pc:sldChg chg="del">
        <pc:chgData name="Dr. Peeta Basa Pati" userId="d5d7df4c-1c7c-46ba-b2e6-049fb9603be3" providerId="ADAL" clId="{C9B0B1AD-6AF0-483F-B9F2-FE3D435B3105}" dt="2021-07-22T10:05:21.314" v="2454" actId="47"/>
        <pc:sldMkLst>
          <pc:docMk/>
          <pc:sldMk cId="0" sldId="262"/>
        </pc:sldMkLst>
      </pc:sldChg>
      <pc:sldChg chg="del">
        <pc:chgData name="Dr. Peeta Basa Pati" userId="d5d7df4c-1c7c-46ba-b2e6-049fb9603be3" providerId="ADAL" clId="{C9B0B1AD-6AF0-483F-B9F2-FE3D435B3105}" dt="2021-07-22T10:05:22.029" v="2455" actId="47"/>
        <pc:sldMkLst>
          <pc:docMk/>
          <pc:sldMk cId="0" sldId="263"/>
        </pc:sldMkLst>
      </pc:sldChg>
      <pc:sldChg chg="del">
        <pc:chgData name="Dr. Peeta Basa Pati" userId="d5d7df4c-1c7c-46ba-b2e6-049fb9603be3" providerId="ADAL" clId="{C9B0B1AD-6AF0-483F-B9F2-FE3D435B3105}" dt="2021-07-22T10:05:22.683" v="2456" actId="47"/>
        <pc:sldMkLst>
          <pc:docMk/>
          <pc:sldMk cId="0" sldId="264"/>
        </pc:sldMkLst>
      </pc:sldChg>
      <pc:sldChg chg="del">
        <pc:chgData name="Dr. Peeta Basa Pati" userId="d5d7df4c-1c7c-46ba-b2e6-049fb9603be3" providerId="ADAL" clId="{C9B0B1AD-6AF0-483F-B9F2-FE3D435B3105}" dt="2021-07-22T10:05:28.011" v="2459" actId="47"/>
        <pc:sldMkLst>
          <pc:docMk/>
          <pc:sldMk cId="0" sldId="277"/>
        </pc:sldMkLst>
      </pc:sldChg>
      <pc:sldChg chg="modSp mod">
        <pc:chgData name="Dr. Peeta Basa Pati" userId="d5d7df4c-1c7c-46ba-b2e6-049fb9603be3" providerId="ADAL" clId="{C9B0B1AD-6AF0-483F-B9F2-FE3D435B3105}" dt="2021-07-26T05:11:10.061" v="3525" actId="20577"/>
        <pc:sldMkLst>
          <pc:docMk/>
          <pc:sldMk cId="1398279195" sldId="774"/>
        </pc:sldMkLst>
        <pc:spChg chg="mod">
          <ac:chgData name="Dr. Peeta Basa Pati" userId="d5d7df4c-1c7c-46ba-b2e6-049fb9603be3" providerId="ADAL" clId="{C9B0B1AD-6AF0-483F-B9F2-FE3D435B3105}" dt="2021-07-26T05:11:10.061" v="3525" actId="20577"/>
          <ac:spMkLst>
            <pc:docMk/>
            <pc:sldMk cId="1398279195" sldId="774"/>
            <ac:spMk id="10" creationId="{06A3B953-744B-3D4F-8898-C0158B157C87}"/>
          </ac:spMkLst>
        </pc:spChg>
      </pc:sldChg>
      <pc:sldChg chg="delSp modSp mod ord">
        <pc:chgData name="Dr. Peeta Basa Pati" userId="d5d7df4c-1c7c-46ba-b2e6-049fb9603be3" providerId="ADAL" clId="{C9B0B1AD-6AF0-483F-B9F2-FE3D435B3105}" dt="2021-07-22T10:03:50.712" v="2437" actId="1037"/>
        <pc:sldMkLst>
          <pc:docMk/>
          <pc:sldMk cId="4230959271" sldId="794"/>
        </pc:sldMkLst>
        <pc:spChg chg="del">
          <ac:chgData name="Dr. Peeta Basa Pati" userId="d5d7df4c-1c7c-46ba-b2e6-049fb9603be3" providerId="ADAL" clId="{C9B0B1AD-6AF0-483F-B9F2-FE3D435B3105}" dt="2021-07-22T10:03:44.716" v="2421" actId="478"/>
          <ac:spMkLst>
            <pc:docMk/>
            <pc:sldMk cId="4230959271" sldId="794"/>
            <ac:spMk id="6" creationId="{72B7AF75-5019-C643-A204-219ECAFB3615}"/>
          </ac:spMkLst>
        </pc:spChg>
        <pc:spChg chg="del">
          <ac:chgData name="Dr. Peeta Basa Pati" userId="d5d7df4c-1c7c-46ba-b2e6-049fb9603be3" providerId="ADAL" clId="{C9B0B1AD-6AF0-483F-B9F2-FE3D435B3105}" dt="2021-07-22T10:03:44.716" v="2421" actId="478"/>
          <ac:spMkLst>
            <pc:docMk/>
            <pc:sldMk cId="4230959271" sldId="794"/>
            <ac:spMk id="7" creationId="{0A11C930-6C7E-114B-A66E-AE224B69D43E}"/>
          </ac:spMkLst>
        </pc:spChg>
        <pc:picChg chg="mod">
          <ac:chgData name="Dr. Peeta Basa Pati" userId="d5d7df4c-1c7c-46ba-b2e6-049fb9603be3" providerId="ADAL" clId="{C9B0B1AD-6AF0-483F-B9F2-FE3D435B3105}" dt="2021-07-22T10:03:50.712" v="2437" actId="1037"/>
          <ac:picMkLst>
            <pc:docMk/>
            <pc:sldMk cId="4230959271" sldId="794"/>
            <ac:picMk id="9" creationId="{615E8BC6-9217-0A40-9898-432D8A1FFF91}"/>
          </ac:picMkLst>
        </pc:picChg>
      </pc:sldChg>
      <pc:sldChg chg="del">
        <pc:chgData name="Dr. Peeta Basa Pati" userId="d5d7df4c-1c7c-46ba-b2e6-049fb9603be3" providerId="ADAL" clId="{C9B0B1AD-6AF0-483F-B9F2-FE3D435B3105}" dt="2021-07-19T08:07:30.921" v="1" actId="47"/>
        <pc:sldMkLst>
          <pc:docMk/>
          <pc:sldMk cId="1976961647" sldId="799"/>
        </pc:sldMkLst>
      </pc:sldChg>
      <pc:sldChg chg="modSp mod">
        <pc:chgData name="Dr. Peeta Basa Pati" userId="d5d7df4c-1c7c-46ba-b2e6-049fb9603be3" providerId="ADAL" clId="{C9B0B1AD-6AF0-483F-B9F2-FE3D435B3105}" dt="2021-07-26T04:58:54.857" v="3389" actId="6549"/>
        <pc:sldMkLst>
          <pc:docMk/>
          <pc:sldMk cId="3432407034" sldId="802"/>
        </pc:sldMkLst>
        <pc:spChg chg="mod">
          <ac:chgData name="Dr. Peeta Basa Pati" userId="d5d7df4c-1c7c-46ba-b2e6-049fb9603be3" providerId="ADAL" clId="{C9B0B1AD-6AF0-483F-B9F2-FE3D435B3105}" dt="2021-07-26T04:58:54.857" v="3389" actId="6549"/>
          <ac:spMkLst>
            <pc:docMk/>
            <pc:sldMk cId="3432407034" sldId="802"/>
            <ac:spMk id="2" creationId="{C055A77D-7B36-3147-818D-85AAFF957124}"/>
          </ac:spMkLst>
        </pc:spChg>
      </pc:sldChg>
      <pc:sldChg chg="add">
        <pc:chgData name="Dr. Peeta Basa Pati" userId="d5d7df4c-1c7c-46ba-b2e6-049fb9603be3" providerId="ADAL" clId="{C9B0B1AD-6AF0-483F-B9F2-FE3D435B3105}" dt="2021-07-19T08:06:59.391" v="0"/>
        <pc:sldMkLst>
          <pc:docMk/>
          <pc:sldMk cId="1100685133" sldId="806"/>
        </pc:sldMkLst>
      </pc:sldChg>
      <pc:sldChg chg="add">
        <pc:chgData name="Dr. Peeta Basa Pati" userId="d5d7df4c-1c7c-46ba-b2e6-049fb9603be3" providerId="ADAL" clId="{C9B0B1AD-6AF0-483F-B9F2-FE3D435B3105}" dt="2021-07-19T08:06:59.391" v="0"/>
        <pc:sldMkLst>
          <pc:docMk/>
          <pc:sldMk cId="584939259" sldId="812"/>
        </pc:sldMkLst>
      </pc:sldChg>
      <pc:sldChg chg="del">
        <pc:chgData name="Dr. Peeta Basa Pati" userId="d5d7df4c-1c7c-46ba-b2e6-049fb9603be3" providerId="ADAL" clId="{C9B0B1AD-6AF0-483F-B9F2-FE3D435B3105}" dt="2021-07-22T10:04:21.799" v="2438" actId="47"/>
        <pc:sldMkLst>
          <pc:docMk/>
          <pc:sldMk cId="154106374" sldId="813"/>
        </pc:sldMkLst>
      </pc:sldChg>
      <pc:sldChg chg="del">
        <pc:chgData name="Dr. Peeta Basa Pati" userId="d5d7df4c-1c7c-46ba-b2e6-049fb9603be3" providerId="ADAL" clId="{C9B0B1AD-6AF0-483F-B9F2-FE3D435B3105}" dt="2021-07-19T08:07:32.378" v="2" actId="47"/>
        <pc:sldMkLst>
          <pc:docMk/>
          <pc:sldMk cId="1844036890" sldId="817"/>
        </pc:sldMkLst>
      </pc:sldChg>
      <pc:sldChg chg="del">
        <pc:chgData name="Dr. Peeta Basa Pati" userId="d5d7df4c-1c7c-46ba-b2e6-049fb9603be3" providerId="ADAL" clId="{C9B0B1AD-6AF0-483F-B9F2-FE3D435B3105}" dt="2021-07-22T10:05:29.652" v="2460" actId="47"/>
        <pc:sldMkLst>
          <pc:docMk/>
          <pc:sldMk cId="368212058" sldId="818"/>
        </pc:sldMkLst>
      </pc:sldChg>
      <pc:sldChg chg="del">
        <pc:chgData name="Dr. Peeta Basa Pati" userId="d5d7df4c-1c7c-46ba-b2e6-049fb9603be3" providerId="ADAL" clId="{C9B0B1AD-6AF0-483F-B9F2-FE3D435B3105}" dt="2021-07-22T10:04:23.054" v="2439" actId="47"/>
        <pc:sldMkLst>
          <pc:docMk/>
          <pc:sldMk cId="3431844220" sldId="819"/>
        </pc:sldMkLst>
      </pc:sldChg>
      <pc:sldChg chg="del">
        <pc:chgData name="Dr. Peeta Basa Pati" userId="d5d7df4c-1c7c-46ba-b2e6-049fb9603be3" providerId="ADAL" clId="{C9B0B1AD-6AF0-483F-B9F2-FE3D435B3105}" dt="2021-07-22T10:04:27.067" v="2441" actId="47"/>
        <pc:sldMkLst>
          <pc:docMk/>
          <pc:sldMk cId="4091253448" sldId="820"/>
        </pc:sldMkLst>
      </pc:sldChg>
      <pc:sldChg chg="del">
        <pc:chgData name="Dr. Peeta Basa Pati" userId="d5d7df4c-1c7c-46ba-b2e6-049fb9603be3" providerId="ADAL" clId="{C9B0B1AD-6AF0-483F-B9F2-FE3D435B3105}" dt="2021-07-22T10:04:34.907" v="2447" actId="47"/>
        <pc:sldMkLst>
          <pc:docMk/>
          <pc:sldMk cId="4218936699" sldId="821"/>
        </pc:sldMkLst>
      </pc:sldChg>
      <pc:sldChg chg="del">
        <pc:chgData name="Dr. Peeta Basa Pati" userId="d5d7df4c-1c7c-46ba-b2e6-049fb9603be3" providerId="ADAL" clId="{C9B0B1AD-6AF0-483F-B9F2-FE3D435B3105}" dt="2021-07-22T10:04:29.047" v="2442" actId="47"/>
        <pc:sldMkLst>
          <pc:docMk/>
          <pc:sldMk cId="3680631530" sldId="822"/>
        </pc:sldMkLst>
      </pc:sldChg>
      <pc:sldChg chg="del">
        <pc:chgData name="Dr. Peeta Basa Pati" userId="d5d7df4c-1c7c-46ba-b2e6-049fb9603be3" providerId="ADAL" clId="{C9B0B1AD-6AF0-483F-B9F2-FE3D435B3105}" dt="2021-07-22T10:05:24.267" v="2457" actId="47"/>
        <pc:sldMkLst>
          <pc:docMk/>
          <pc:sldMk cId="1538241942" sldId="823"/>
        </pc:sldMkLst>
      </pc:sldChg>
      <pc:sldChg chg="del">
        <pc:chgData name="Dr. Peeta Basa Pati" userId="d5d7df4c-1c7c-46ba-b2e6-049fb9603be3" providerId="ADAL" clId="{C9B0B1AD-6AF0-483F-B9F2-FE3D435B3105}" dt="2021-07-22T10:05:25.933" v="2458" actId="47"/>
        <pc:sldMkLst>
          <pc:docMk/>
          <pc:sldMk cId="3605239577" sldId="824"/>
        </pc:sldMkLst>
      </pc:sldChg>
      <pc:sldChg chg="del">
        <pc:chgData name="Dr. Peeta Basa Pati" userId="d5d7df4c-1c7c-46ba-b2e6-049fb9603be3" providerId="ADAL" clId="{C9B0B1AD-6AF0-483F-B9F2-FE3D435B3105}" dt="2021-07-22T10:04:24.497" v="2440" actId="47"/>
        <pc:sldMkLst>
          <pc:docMk/>
          <pc:sldMk cId="945556297" sldId="825"/>
        </pc:sldMkLst>
      </pc:sldChg>
      <pc:sldChg chg="addSp delSp modSp add del mod modAnim">
        <pc:chgData name="Dr. Peeta Basa Pati" userId="d5d7df4c-1c7c-46ba-b2e6-049fb9603be3" providerId="ADAL" clId="{C9B0B1AD-6AF0-483F-B9F2-FE3D435B3105}" dt="2021-07-22T06:56:24.448" v="660" actId="20577"/>
        <pc:sldMkLst>
          <pc:docMk/>
          <pc:sldMk cId="2480580721" sldId="826"/>
        </pc:sldMkLst>
        <pc:spChg chg="mod">
          <ac:chgData name="Dr. Peeta Basa Pati" userId="d5d7df4c-1c7c-46ba-b2e6-049fb9603be3" providerId="ADAL" clId="{C9B0B1AD-6AF0-483F-B9F2-FE3D435B3105}" dt="2021-07-22T06:56:24.448" v="660" actId="20577"/>
          <ac:spMkLst>
            <pc:docMk/>
            <pc:sldMk cId="2480580721" sldId="826"/>
            <ac:spMk id="3" creationId="{7789A6B5-C0F5-5944-9623-D5C1946E11C8}"/>
          </ac:spMkLst>
        </pc:spChg>
        <pc:spChg chg="add mod">
          <ac:chgData name="Dr. Peeta Basa Pati" userId="d5d7df4c-1c7c-46ba-b2e6-049fb9603be3" providerId="ADAL" clId="{C9B0B1AD-6AF0-483F-B9F2-FE3D435B3105}" dt="2021-07-22T06:48:26.412" v="325" actId="207"/>
          <ac:spMkLst>
            <pc:docMk/>
            <pc:sldMk cId="2480580721" sldId="826"/>
            <ac:spMk id="5" creationId="{EFEFD06B-87D6-434B-A248-0BF7DB3148B9}"/>
          </ac:spMkLst>
        </pc:spChg>
        <pc:spChg chg="add mod">
          <ac:chgData name="Dr. Peeta Basa Pati" userId="d5d7df4c-1c7c-46ba-b2e6-049fb9603be3" providerId="ADAL" clId="{C9B0B1AD-6AF0-483F-B9F2-FE3D435B3105}" dt="2021-07-22T06:55:31.966" v="605" actId="20577"/>
          <ac:spMkLst>
            <pc:docMk/>
            <pc:sldMk cId="2480580721" sldId="826"/>
            <ac:spMk id="6" creationId="{45B33104-F346-40BD-9EBF-9C8603F7EE4D}"/>
          </ac:spMkLst>
        </pc:spChg>
        <pc:spChg chg="mod">
          <ac:chgData name="Dr. Peeta Basa Pati" userId="d5d7df4c-1c7c-46ba-b2e6-049fb9603be3" providerId="ADAL" clId="{C9B0B1AD-6AF0-483F-B9F2-FE3D435B3105}" dt="2021-07-22T06:47:30.342" v="247" actId="255"/>
          <ac:spMkLst>
            <pc:docMk/>
            <pc:sldMk cId="2480580721" sldId="826"/>
            <ac:spMk id="8" creationId="{9D22EF97-620D-47C8-AEA6-90589E06FA34}"/>
          </ac:spMkLst>
        </pc:spChg>
        <pc:spChg chg="mod">
          <ac:chgData name="Dr. Peeta Basa Pati" userId="d5d7df4c-1c7c-46ba-b2e6-049fb9603be3" providerId="ADAL" clId="{C9B0B1AD-6AF0-483F-B9F2-FE3D435B3105}" dt="2021-07-22T06:46:35.963" v="239" actId="403"/>
          <ac:spMkLst>
            <pc:docMk/>
            <pc:sldMk cId="2480580721" sldId="826"/>
            <ac:spMk id="17" creationId="{89901487-6D6C-4958-BB3E-320ADD0C34CC}"/>
          </ac:spMkLst>
        </pc:spChg>
        <pc:spChg chg="mod">
          <ac:chgData name="Dr. Peeta Basa Pati" userId="d5d7df4c-1c7c-46ba-b2e6-049fb9603be3" providerId="ADAL" clId="{C9B0B1AD-6AF0-483F-B9F2-FE3D435B3105}" dt="2021-07-22T06:46:35.963" v="239" actId="403"/>
          <ac:spMkLst>
            <pc:docMk/>
            <pc:sldMk cId="2480580721" sldId="826"/>
            <ac:spMk id="20" creationId="{E85AEE59-2664-4207-84B8-F57FBBFE1420}"/>
          </ac:spMkLst>
        </pc:spChg>
        <pc:spChg chg="mod">
          <ac:chgData name="Dr. Peeta Basa Pati" userId="d5d7df4c-1c7c-46ba-b2e6-049fb9603be3" providerId="ADAL" clId="{C9B0B1AD-6AF0-483F-B9F2-FE3D435B3105}" dt="2021-07-22T06:46:35.963" v="239" actId="403"/>
          <ac:spMkLst>
            <pc:docMk/>
            <pc:sldMk cId="2480580721" sldId="826"/>
            <ac:spMk id="21" creationId="{A804BA2A-FF52-4761-B22A-EA47270E5A84}"/>
          </ac:spMkLst>
        </pc:spChg>
        <pc:spChg chg="mod">
          <ac:chgData name="Dr. Peeta Basa Pati" userId="d5d7df4c-1c7c-46ba-b2e6-049fb9603be3" providerId="ADAL" clId="{C9B0B1AD-6AF0-483F-B9F2-FE3D435B3105}" dt="2021-07-22T06:46:35.963" v="239" actId="403"/>
          <ac:spMkLst>
            <pc:docMk/>
            <pc:sldMk cId="2480580721" sldId="826"/>
            <ac:spMk id="23" creationId="{CA8B5DE0-4A57-4CEC-8FC8-94F330D88D9F}"/>
          </ac:spMkLst>
        </pc:spChg>
        <pc:spChg chg="mod">
          <ac:chgData name="Dr. Peeta Basa Pati" userId="d5d7df4c-1c7c-46ba-b2e6-049fb9603be3" providerId="ADAL" clId="{C9B0B1AD-6AF0-483F-B9F2-FE3D435B3105}" dt="2021-07-22T06:46:35.963" v="239" actId="403"/>
          <ac:spMkLst>
            <pc:docMk/>
            <pc:sldMk cId="2480580721" sldId="826"/>
            <ac:spMk id="24" creationId="{3B973DAD-56EB-4BB7-8105-59624769F95C}"/>
          </ac:spMkLst>
        </pc:spChg>
        <pc:spChg chg="mod">
          <ac:chgData name="Dr. Peeta Basa Pati" userId="d5d7df4c-1c7c-46ba-b2e6-049fb9603be3" providerId="ADAL" clId="{C9B0B1AD-6AF0-483F-B9F2-FE3D435B3105}" dt="2021-07-22T06:46:35.963" v="239" actId="403"/>
          <ac:spMkLst>
            <pc:docMk/>
            <pc:sldMk cId="2480580721" sldId="826"/>
            <ac:spMk id="27" creationId="{0860093A-3FB8-4226-8758-1864FCE9E875}"/>
          </ac:spMkLst>
        </pc:spChg>
        <pc:spChg chg="mod">
          <ac:chgData name="Dr. Peeta Basa Pati" userId="d5d7df4c-1c7c-46ba-b2e6-049fb9603be3" providerId="ADAL" clId="{C9B0B1AD-6AF0-483F-B9F2-FE3D435B3105}" dt="2021-07-22T06:46:35.963" v="239" actId="403"/>
          <ac:spMkLst>
            <pc:docMk/>
            <pc:sldMk cId="2480580721" sldId="826"/>
            <ac:spMk id="28" creationId="{F11C1BF7-2ACE-4C08-BD3F-6DF7F9911957}"/>
          </ac:spMkLst>
        </pc:spChg>
        <pc:spChg chg="mod">
          <ac:chgData name="Dr. Peeta Basa Pati" userId="d5d7df4c-1c7c-46ba-b2e6-049fb9603be3" providerId="ADAL" clId="{C9B0B1AD-6AF0-483F-B9F2-FE3D435B3105}" dt="2021-07-22T06:47:30.342" v="247" actId="255"/>
          <ac:spMkLst>
            <pc:docMk/>
            <pc:sldMk cId="2480580721" sldId="826"/>
            <ac:spMk id="33" creationId="{1A5B293B-0BC8-46CD-8E91-9BA70DD96577}"/>
          </ac:spMkLst>
        </pc:spChg>
        <pc:spChg chg="add mod">
          <ac:chgData name="Dr. Peeta Basa Pati" userId="d5d7df4c-1c7c-46ba-b2e6-049fb9603be3" providerId="ADAL" clId="{C9B0B1AD-6AF0-483F-B9F2-FE3D435B3105}" dt="2021-07-22T06:49:01.345" v="327"/>
          <ac:spMkLst>
            <pc:docMk/>
            <pc:sldMk cId="2480580721" sldId="826"/>
            <ac:spMk id="35" creationId="{C58A5C55-12E8-447F-922E-C189D2A405D6}"/>
          </ac:spMkLst>
        </pc:spChg>
        <pc:spChg chg="add mod">
          <ac:chgData name="Dr. Peeta Basa Pati" userId="d5d7df4c-1c7c-46ba-b2e6-049fb9603be3" providerId="ADAL" clId="{C9B0B1AD-6AF0-483F-B9F2-FE3D435B3105}" dt="2021-07-22T06:49:01.345" v="327"/>
          <ac:spMkLst>
            <pc:docMk/>
            <pc:sldMk cId="2480580721" sldId="826"/>
            <ac:spMk id="37" creationId="{BE5573C1-F668-4CF1-8957-372CC6B1FDA9}"/>
          </ac:spMkLst>
        </pc:spChg>
        <pc:spChg chg="add del mod">
          <ac:chgData name="Dr. Peeta Basa Pati" userId="d5d7df4c-1c7c-46ba-b2e6-049fb9603be3" providerId="ADAL" clId="{C9B0B1AD-6AF0-483F-B9F2-FE3D435B3105}" dt="2021-07-22T06:55:24.445" v="585" actId="478"/>
          <ac:spMkLst>
            <pc:docMk/>
            <pc:sldMk cId="2480580721" sldId="826"/>
            <ac:spMk id="40" creationId="{480BE8A6-019E-41FA-9308-289DB5DF6909}"/>
          </ac:spMkLst>
        </pc:spChg>
        <pc:grpChg chg="add mod">
          <ac:chgData name="Dr. Peeta Basa Pati" userId="d5d7df4c-1c7c-46ba-b2e6-049fb9603be3" providerId="ADAL" clId="{C9B0B1AD-6AF0-483F-B9F2-FE3D435B3105}" dt="2021-07-22T06:46:35.963" v="239" actId="403"/>
          <ac:grpSpMkLst>
            <pc:docMk/>
            <pc:sldMk cId="2480580721" sldId="826"/>
            <ac:grpSpMk id="2" creationId="{B07AB8E0-02CA-4356-B971-867E047AEDF1}"/>
          </ac:grpSpMkLst>
        </pc:grpChg>
        <pc:grpChg chg="mod">
          <ac:chgData name="Dr. Peeta Basa Pati" userId="d5d7df4c-1c7c-46ba-b2e6-049fb9603be3" providerId="ADAL" clId="{C9B0B1AD-6AF0-483F-B9F2-FE3D435B3105}" dt="2021-07-22T06:46:35.963" v="239" actId="403"/>
          <ac:grpSpMkLst>
            <pc:docMk/>
            <pc:sldMk cId="2480580721" sldId="826"/>
            <ac:grpSpMk id="9" creationId="{BC419978-42FF-4D7D-A82E-7D8B7C2F03C8}"/>
          </ac:grpSpMkLst>
        </pc:grpChg>
        <pc:grpChg chg="mod">
          <ac:chgData name="Dr. Peeta Basa Pati" userId="d5d7df4c-1c7c-46ba-b2e6-049fb9603be3" providerId="ADAL" clId="{C9B0B1AD-6AF0-483F-B9F2-FE3D435B3105}" dt="2021-07-22T06:46:35.963" v="239" actId="403"/>
          <ac:grpSpMkLst>
            <pc:docMk/>
            <pc:sldMk cId="2480580721" sldId="826"/>
            <ac:grpSpMk id="10" creationId="{EFE32B9B-C1A5-4E39-BD23-8A1ED4E9216A}"/>
          </ac:grpSpMkLst>
        </pc:grpChg>
        <pc:grpChg chg="mod">
          <ac:chgData name="Dr. Peeta Basa Pati" userId="d5d7df4c-1c7c-46ba-b2e6-049fb9603be3" providerId="ADAL" clId="{C9B0B1AD-6AF0-483F-B9F2-FE3D435B3105}" dt="2021-07-22T06:46:35.963" v="239" actId="403"/>
          <ac:grpSpMkLst>
            <pc:docMk/>
            <pc:sldMk cId="2480580721" sldId="826"/>
            <ac:grpSpMk id="16" creationId="{DBE2FFBE-D9F4-47C2-872B-F7428FE29CC5}"/>
          </ac:grpSpMkLst>
        </pc:grpChg>
        <pc:grpChg chg="add mod">
          <ac:chgData name="Dr. Peeta Basa Pati" userId="d5d7df4c-1c7c-46ba-b2e6-049fb9603be3" providerId="ADAL" clId="{C9B0B1AD-6AF0-483F-B9F2-FE3D435B3105}" dt="2021-07-22T06:49:01.345" v="327"/>
          <ac:grpSpMkLst>
            <pc:docMk/>
            <pc:sldMk cId="2480580721" sldId="826"/>
            <ac:grpSpMk id="32" creationId="{C3E8520D-7682-4482-9DE6-A14D983DB433}"/>
          </ac:grpSpMkLst>
        </pc:grpChg>
        <pc:grpChg chg="del">
          <ac:chgData name="Dr. Peeta Basa Pati" userId="d5d7df4c-1c7c-46ba-b2e6-049fb9603be3" providerId="ADAL" clId="{C9B0B1AD-6AF0-483F-B9F2-FE3D435B3105}" dt="2021-07-22T06:45:41.900" v="223" actId="478"/>
          <ac:grpSpMkLst>
            <pc:docMk/>
            <pc:sldMk cId="2480580721" sldId="826"/>
            <ac:grpSpMk id="41" creationId="{66AE88C6-271B-4C69-9075-995DF6DDC951}"/>
          </ac:grpSpMkLst>
        </pc:grpChg>
        <pc:graphicFrameChg chg="add mod">
          <ac:chgData name="Dr. Peeta Basa Pati" userId="d5d7df4c-1c7c-46ba-b2e6-049fb9603be3" providerId="ADAL" clId="{C9B0B1AD-6AF0-483F-B9F2-FE3D435B3105}" dt="2021-07-22T06:50:18.657" v="410" actId="1038"/>
          <ac:graphicFrameMkLst>
            <pc:docMk/>
            <pc:sldMk cId="2480580721" sldId="826"/>
            <ac:graphicFrameMk id="39" creationId="{7A160AA2-B708-48A8-9B80-C6DFB5148EE4}"/>
          </ac:graphicFrameMkLst>
        </pc:graphicFrameChg>
        <pc:picChg chg="mod">
          <ac:chgData name="Dr. Peeta Basa Pati" userId="d5d7df4c-1c7c-46ba-b2e6-049fb9603be3" providerId="ADAL" clId="{C9B0B1AD-6AF0-483F-B9F2-FE3D435B3105}" dt="2021-07-22T06:46:35.963" v="239" actId="403"/>
          <ac:picMkLst>
            <pc:docMk/>
            <pc:sldMk cId="2480580721" sldId="826"/>
            <ac:picMk id="1032" creationId="{F161B2FF-2ADF-463E-9CDE-C02F7808E485}"/>
          </ac:picMkLst>
        </pc:picChg>
        <pc:picChg chg="mod">
          <ac:chgData name="Dr. Peeta Basa Pati" userId="d5d7df4c-1c7c-46ba-b2e6-049fb9603be3" providerId="ADAL" clId="{C9B0B1AD-6AF0-483F-B9F2-FE3D435B3105}" dt="2021-07-22T06:46:35.963" v="239" actId="403"/>
          <ac:picMkLst>
            <pc:docMk/>
            <pc:sldMk cId="2480580721" sldId="826"/>
            <ac:picMk id="1034" creationId="{1A0E5EB6-0291-4920-BCE7-4BDA1C4C0B16}"/>
          </ac:picMkLst>
        </pc:picChg>
        <pc:cxnChg chg="mod">
          <ac:chgData name="Dr. Peeta Basa Pati" userId="d5d7df4c-1c7c-46ba-b2e6-049fb9603be3" providerId="ADAL" clId="{C9B0B1AD-6AF0-483F-B9F2-FE3D435B3105}" dt="2021-07-22T06:46:35.963" v="239" actId="403"/>
          <ac:cxnSpMkLst>
            <pc:docMk/>
            <pc:sldMk cId="2480580721" sldId="826"/>
            <ac:cxnSpMk id="18" creationId="{E84A4BBE-7B26-44E0-8309-7E5B4431DBBF}"/>
          </ac:cxnSpMkLst>
        </pc:cxnChg>
        <pc:cxnChg chg="mod">
          <ac:chgData name="Dr. Peeta Basa Pati" userId="d5d7df4c-1c7c-46ba-b2e6-049fb9603be3" providerId="ADAL" clId="{C9B0B1AD-6AF0-483F-B9F2-FE3D435B3105}" dt="2021-07-22T06:46:35.963" v="239" actId="403"/>
          <ac:cxnSpMkLst>
            <pc:docMk/>
            <pc:sldMk cId="2480580721" sldId="826"/>
            <ac:cxnSpMk id="19" creationId="{2D0E4BA6-EB34-4CBB-B336-286420748BCA}"/>
          </ac:cxnSpMkLst>
        </pc:cxnChg>
        <pc:cxnChg chg="mod">
          <ac:chgData name="Dr. Peeta Basa Pati" userId="d5d7df4c-1c7c-46ba-b2e6-049fb9603be3" providerId="ADAL" clId="{C9B0B1AD-6AF0-483F-B9F2-FE3D435B3105}" dt="2021-07-22T06:47:30.342" v="247" actId="255"/>
          <ac:cxnSpMkLst>
            <pc:docMk/>
            <pc:sldMk cId="2480580721" sldId="826"/>
            <ac:cxnSpMk id="22" creationId="{9D95E0E8-3E81-4E68-A777-E5E4F7C47395}"/>
          </ac:cxnSpMkLst>
        </pc:cxnChg>
        <pc:cxnChg chg="mod">
          <ac:chgData name="Dr. Peeta Basa Pati" userId="d5d7df4c-1c7c-46ba-b2e6-049fb9603be3" providerId="ADAL" clId="{C9B0B1AD-6AF0-483F-B9F2-FE3D435B3105}" dt="2021-07-22T06:46:35.963" v="239" actId="403"/>
          <ac:cxnSpMkLst>
            <pc:docMk/>
            <pc:sldMk cId="2480580721" sldId="826"/>
            <ac:cxnSpMk id="25" creationId="{B10204D9-2676-4BBB-AB55-A9D9365C2011}"/>
          </ac:cxnSpMkLst>
        </pc:cxnChg>
        <pc:cxnChg chg="mod">
          <ac:chgData name="Dr. Peeta Basa Pati" userId="d5d7df4c-1c7c-46ba-b2e6-049fb9603be3" providerId="ADAL" clId="{C9B0B1AD-6AF0-483F-B9F2-FE3D435B3105}" dt="2021-07-22T06:46:35.963" v="239" actId="403"/>
          <ac:cxnSpMkLst>
            <pc:docMk/>
            <pc:sldMk cId="2480580721" sldId="826"/>
            <ac:cxnSpMk id="26" creationId="{1B955423-D449-485D-AE2F-24611BB6956F}"/>
          </ac:cxnSpMkLst>
        </pc:cxnChg>
        <pc:cxnChg chg="mod">
          <ac:chgData name="Dr. Peeta Basa Pati" userId="d5d7df4c-1c7c-46ba-b2e6-049fb9603be3" providerId="ADAL" clId="{C9B0B1AD-6AF0-483F-B9F2-FE3D435B3105}" dt="2021-07-22T06:46:35.963" v="239" actId="403"/>
          <ac:cxnSpMkLst>
            <pc:docMk/>
            <pc:sldMk cId="2480580721" sldId="826"/>
            <ac:cxnSpMk id="36" creationId="{17733245-74B3-4359-8293-563D9CF3A34D}"/>
          </ac:cxnSpMkLst>
        </pc:cxnChg>
      </pc:sldChg>
      <pc:sldChg chg="del">
        <pc:chgData name="Dr. Peeta Basa Pati" userId="d5d7df4c-1c7c-46ba-b2e6-049fb9603be3" providerId="ADAL" clId="{C9B0B1AD-6AF0-483F-B9F2-FE3D435B3105}" dt="2021-07-22T10:04:56.954" v="2450" actId="47"/>
        <pc:sldMkLst>
          <pc:docMk/>
          <pc:sldMk cId="3874618481" sldId="827"/>
        </pc:sldMkLst>
      </pc:sldChg>
      <pc:sldChg chg="del">
        <pc:chgData name="Dr. Peeta Basa Pati" userId="d5d7df4c-1c7c-46ba-b2e6-049fb9603be3" providerId="ADAL" clId="{C9B0B1AD-6AF0-483F-B9F2-FE3D435B3105}" dt="2021-07-22T10:04:31.626" v="2444" actId="47"/>
        <pc:sldMkLst>
          <pc:docMk/>
          <pc:sldMk cId="1302113070" sldId="828"/>
        </pc:sldMkLst>
      </pc:sldChg>
      <pc:sldChg chg="del">
        <pc:chgData name="Dr. Peeta Basa Pati" userId="d5d7df4c-1c7c-46ba-b2e6-049fb9603be3" providerId="ADAL" clId="{C9B0B1AD-6AF0-483F-B9F2-FE3D435B3105}" dt="2021-07-22T10:04:30.759" v="2443" actId="47"/>
        <pc:sldMkLst>
          <pc:docMk/>
          <pc:sldMk cId="3938231667" sldId="829"/>
        </pc:sldMkLst>
      </pc:sldChg>
      <pc:sldChg chg="del">
        <pc:chgData name="Dr. Peeta Basa Pati" userId="d5d7df4c-1c7c-46ba-b2e6-049fb9603be3" providerId="ADAL" clId="{C9B0B1AD-6AF0-483F-B9F2-FE3D435B3105}" dt="2021-07-22T10:04:33.983" v="2446" actId="47"/>
        <pc:sldMkLst>
          <pc:docMk/>
          <pc:sldMk cId="3013572202" sldId="830"/>
        </pc:sldMkLst>
      </pc:sldChg>
      <pc:sldChg chg="add del">
        <pc:chgData name="Dr. Peeta Basa Pati" userId="d5d7df4c-1c7c-46ba-b2e6-049fb9603be3" providerId="ADAL" clId="{C9B0B1AD-6AF0-483F-B9F2-FE3D435B3105}" dt="2021-07-26T05:10:33.423" v="3477" actId="47"/>
        <pc:sldMkLst>
          <pc:docMk/>
          <pc:sldMk cId="2702555918" sldId="831"/>
        </pc:sldMkLst>
      </pc:sldChg>
      <pc:sldChg chg="del ord">
        <pc:chgData name="Dr. Peeta Basa Pati" userId="d5d7df4c-1c7c-46ba-b2e6-049fb9603be3" providerId="ADAL" clId="{C9B0B1AD-6AF0-483F-B9F2-FE3D435B3105}" dt="2021-07-22T10:04:32.807" v="2445" actId="47"/>
        <pc:sldMkLst>
          <pc:docMk/>
          <pc:sldMk cId="2794927881" sldId="832"/>
        </pc:sldMkLst>
      </pc:sldChg>
      <pc:sldChg chg="del">
        <pc:chgData name="Dr. Peeta Basa Pati" userId="d5d7df4c-1c7c-46ba-b2e6-049fb9603be3" providerId="ADAL" clId="{C9B0B1AD-6AF0-483F-B9F2-FE3D435B3105}" dt="2021-07-22T10:04:37.179" v="2448" actId="47"/>
        <pc:sldMkLst>
          <pc:docMk/>
          <pc:sldMk cId="598595441" sldId="833"/>
        </pc:sldMkLst>
      </pc:sldChg>
      <pc:sldChg chg="del">
        <pc:chgData name="Dr. Peeta Basa Pati" userId="d5d7df4c-1c7c-46ba-b2e6-049fb9603be3" providerId="ADAL" clId="{C9B0B1AD-6AF0-483F-B9F2-FE3D435B3105}" dt="2021-07-22T10:04:55.698" v="2449" actId="47"/>
        <pc:sldMkLst>
          <pc:docMk/>
          <pc:sldMk cId="2816960290" sldId="834"/>
        </pc:sldMkLst>
      </pc:sldChg>
      <pc:sldChg chg="del">
        <pc:chgData name="Dr. Peeta Basa Pati" userId="d5d7df4c-1c7c-46ba-b2e6-049fb9603be3" providerId="ADAL" clId="{C9B0B1AD-6AF0-483F-B9F2-FE3D435B3105}" dt="2021-07-22T10:04:58.323" v="2451" actId="47"/>
        <pc:sldMkLst>
          <pc:docMk/>
          <pc:sldMk cId="1388032658" sldId="835"/>
        </pc:sldMkLst>
      </pc:sldChg>
      <pc:sldChg chg="addSp delSp modSp add mod ord setBg">
        <pc:chgData name="Dr. Peeta Basa Pati" userId="d5d7df4c-1c7c-46ba-b2e6-049fb9603be3" providerId="ADAL" clId="{C9B0B1AD-6AF0-483F-B9F2-FE3D435B3105}" dt="2021-07-26T04:57:42.418" v="3386" actId="1038"/>
        <pc:sldMkLst>
          <pc:docMk/>
          <pc:sldMk cId="1423170909" sldId="836"/>
        </pc:sldMkLst>
        <pc:spChg chg="add del">
          <ac:chgData name="Dr. Peeta Basa Pati" userId="d5d7df4c-1c7c-46ba-b2e6-049fb9603be3" providerId="ADAL" clId="{C9B0B1AD-6AF0-483F-B9F2-FE3D435B3105}" dt="2021-07-26T03:48:06.311" v="2746"/>
          <ac:spMkLst>
            <pc:docMk/>
            <pc:sldMk cId="1423170909" sldId="836"/>
            <ac:spMk id="2" creationId="{37719CAE-7E2D-4099-8C6A-6902E41A221C}"/>
          </ac:spMkLst>
        </pc:spChg>
        <pc:spChg chg="mod">
          <ac:chgData name="Dr. Peeta Basa Pati" userId="d5d7df4c-1c7c-46ba-b2e6-049fb9603be3" providerId="ADAL" clId="{C9B0B1AD-6AF0-483F-B9F2-FE3D435B3105}" dt="2021-07-26T03:37:28.351" v="2475" actId="20577"/>
          <ac:spMkLst>
            <pc:docMk/>
            <pc:sldMk cId="1423170909" sldId="836"/>
            <ac:spMk id="3" creationId="{7789A6B5-C0F5-5944-9623-D5C1946E11C8}"/>
          </ac:spMkLst>
        </pc:spChg>
        <pc:spChg chg="del">
          <ac:chgData name="Dr. Peeta Basa Pati" userId="d5d7df4c-1c7c-46ba-b2e6-049fb9603be3" providerId="ADAL" clId="{C9B0B1AD-6AF0-483F-B9F2-FE3D435B3105}" dt="2021-07-26T03:37:32.640" v="2476" actId="478"/>
          <ac:spMkLst>
            <pc:docMk/>
            <pc:sldMk cId="1423170909" sldId="836"/>
            <ac:spMk id="5" creationId="{77A68709-09A4-4DA2-B382-1E2DC4929A65}"/>
          </ac:spMkLst>
        </pc:spChg>
        <pc:spChg chg="add mod">
          <ac:chgData name="Dr. Peeta Basa Pati" userId="d5d7df4c-1c7c-46ba-b2e6-049fb9603be3" providerId="ADAL" clId="{C9B0B1AD-6AF0-483F-B9F2-FE3D435B3105}" dt="2021-07-26T04:54:15.543" v="3174" actId="1035"/>
          <ac:spMkLst>
            <pc:docMk/>
            <pc:sldMk cId="1423170909" sldId="836"/>
            <ac:spMk id="6" creationId="{37017B6A-86AC-4774-94C9-350C90DC92A8}"/>
          </ac:spMkLst>
        </pc:spChg>
        <pc:spChg chg="del">
          <ac:chgData name="Dr. Peeta Basa Pati" userId="d5d7df4c-1c7c-46ba-b2e6-049fb9603be3" providerId="ADAL" clId="{C9B0B1AD-6AF0-483F-B9F2-FE3D435B3105}" dt="2021-07-26T03:37:32.640" v="2476" actId="478"/>
          <ac:spMkLst>
            <pc:docMk/>
            <pc:sldMk cId="1423170909" sldId="836"/>
            <ac:spMk id="7" creationId="{7205216A-E101-4B05-AFC0-C9A7F09A80F5}"/>
          </ac:spMkLst>
        </pc:spChg>
        <pc:spChg chg="add mod">
          <ac:chgData name="Dr. Peeta Basa Pati" userId="d5d7df4c-1c7c-46ba-b2e6-049fb9603be3" providerId="ADAL" clId="{C9B0B1AD-6AF0-483F-B9F2-FE3D435B3105}" dt="2021-07-26T04:53:26.709" v="3158" actId="1076"/>
          <ac:spMkLst>
            <pc:docMk/>
            <pc:sldMk cId="1423170909" sldId="836"/>
            <ac:spMk id="8" creationId="{C42EAC71-E5AF-4CB2-BC6C-FCE24D131399}"/>
          </ac:spMkLst>
        </pc:spChg>
        <pc:spChg chg="add del">
          <ac:chgData name="Dr. Peeta Basa Pati" userId="d5d7df4c-1c7c-46ba-b2e6-049fb9603be3" providerId="ADAL" clId="{C9B0B1AD-6AF0-483F-B9F2-FE3D435B3105}" dt="2021-07-26T03:48:06.311" v="2746"/>
          <ac:spMkLst>
            <pc:docMk/>
            <pc:sldMk cId="1423170909" sldId="836"/>
            <ac:spMk id="9" creationId="{1304AF58-D291-42AE-9290-BFC28C280EEB}"/>
          </ac:spMkLst>
        </pc:spChg>
        <pc:spChg chg="add del">
          <ac:chgData name="Dr. Peeta Basa Pati" userId="d5d7df4c-1c7c-46ba-b2e6-049fb9603be3" providerId="ADAL" clId="{C9B0B1AD-6AF0-483F-B9F2-FE3D435B3105}" dt="2021-07-26T03:48:06.311" v="2746"/>
          <ac:spMkLst>
            <pc:docMk/>
            <pc:sldMk cId="1423170909" sldId="836"/>
            <ac:spMk id="10" creationId="{EC5A3136-D8B1-4C38-B1B6-BC0735998F1E}"/>
          </ac:spMkLst>
        </pc:spChg>
        <pc:spChg chg="add del">
          <ac:chgData name="Dr. Peeta Basa Pati" userId="d5d7df4c-1c7c-46ba-b2e6-049fb9603be3" providerId="ADAL" clId="{C9B0B1AD-6AF0-483F-B9F2-FE3D435B3105}" dt="2021-07-26T03:48:06.311" v="2746"/>
          <ac:spMkLst>
            <pc:docMk/>
            <pc:sldMk cId="1423170909" sldId="836"/>
            <ac:spMk id="11" creationId="{CE8B4B6C-1648-4206-8646-14557DAF96E1}"/>
          </ac:spMkLst>
        </pc:spChg>
        <pc:spChg chg="add del">
          <ac:chgData name="Dr. Peeta Basa Pati" userId="d5d7df4c-1c7c-46ba-b2e6-049fb9603be3" providerId="ADAL" clId="{C9B0B1AD-6AF0-483F-B9F2-FE3D435B3105}" dt="2021-07-26T03:48:06.311" v="2746"/>
          <ac:spMkLst>
            <pc:docMk/>
            <pc:sldMk cId="1423170909" sldId="836"/>
            <ac:spMk id="12" creationId="{25EFDA81-5A6C-4ED8-A230-D5445F2A5F9B}"/>
          </ac:spMkLst>
        </pc:spChg>
        <pc:spChg chg="add del">
          <ac:chgData name="Dr. Peeta Basa Pati" userId="d5d7df4c-1c7c-46ba-b2e6-049fb9603be3" providerId="ADAL" clId="{C9B0B1AD-6AF0-483F-B9F2-FE3D435B3105}" dt="2021-07-26T03:48:06.311" v="2746"/>
          <ac:spMkLst>
            <pc:docMk/>
            <pc:sldMk cId="1423170909" sldId="836"/>
            <ac:spMk id="13" creationId="{68098C40-D352-4805-B1CE-26D834406017}"/>
          </ac:spMkLst>
        </pc:spChg>
        <pc:spChg chg="add del">
          <ac:chgData name="Dr. Peeta Basa Pati" userId="d5d7df4c-1c7c-46ba-b2e6-049fb9603be3" providerId="ADAL" clId="{C9B0B1AD-6AF0-483F-B9F2-FE3D435B3105}" dt="2021-07-26T03:54:34.693" v="2810"/>
          <ac:spMkLst>
            <pc:docMk/>
            <pc:sldMk cId="1423170909" sldId="836"/>
            <ac:spMk id="14" creationId="{1CF8910C-326D-40D3-B57B-75B0D78396CD}"/>
          </ac:spMkLst>
        </pc:spChg>
        <pc:spChg chg="add del">
          <ac:chgData name="Dr. Peeta Basa Pati" userId="d5d7df4c-1c7c-46ba-b2e6-049fb9603be3" providerId="ADAL" clId="{C9B0B1AD-6AF0-483F-B9F2-FE3D435B3105}" dt="2021-07-26T03:54:48.367" v="2812"/>
          <ac:spMkLst>
            <pc:docMk/>
            <pc:sldMk cId="1423170909" sldId="836"/>
            <ac:spMk id="15" creationId="{09406768-BB2D-41F2-A41C-18843106DC3F}"/>
          </ac:spMkLst>
        </pc:spChg>
        <pc:spChg chg="add del">
          <ac:chgData name="Dr. Peeta Basa Pati" userId="d5d7df4c-1c7c-46ba-b2e6-049fb9603be3" providerId="ADAL" clId="{C9B0B1AD-6AF0-483F-B9F2-FE3D435B3105}" dt="2021-07-26T03:54:48.367" v="2812"/>
          <ac:spMkLst>
            <pc:docMk/>
            <pc:sldMk cId="1423170909" sldId="836"/>
            <ac:spMk id="16" creationId="{3D542F89-B8DE-46E2-B1F8-0EFEA47364C6}"/>
          </ac:spMkLst>
        </pc:spChg>
        <pc:spChg chg="add del">
          <ac:chgData name="Dr. Peeta Basa Pati" userId="d5d7df4c-1c7c-46ba-b2e6-049fb9603be3" providerId="ADAL" clId="{C9B0B1AD-6AF0-483F-B9F2-FE3D435B3105}" dt="2021-07-26T03:54:58.168" v="2814"/>
          <ac:spMkLst>
            <pc:docMk/>
            <pc:sldMk cId="1423170909" sldId="836"/>
            <ac:spMk id="17" creationId="{539D72FC-F9BD-4BBA-8B07-1565C696E9AD}"/>
          </ac:spMkLst>
        </pc:spChg>
        <pc:spChg chg="add del">
          <ac:chgData name="Dr. Peeta Basa Pati" userId="d5d7df4c-1c7c-46ba-b2e6-049fb9603be3" providerId="ADAL" clId="{C9B0B1AD-6AF0-483F-B9F2-FE3D435B3105}" dt="2021-07-26T03:54:58.168" v="2814"/>
          <ac:spMkLst>
            <pc:docMk/>
            <pc:sldMk cId="1423170909" sldId="836"/>
            <ac:spMk id="18" creationId="{2B7028E9-96BC-4386-834D-AD05A11BAFA3}"/>
          </ac:spMkLst>
        </pc:spChg>
        <pc:spChg chg="add mod">
          <ac:chgData name="Dr. Peeta Basa Pati" userId="d5d7df4c-1c7c-46ba-b2e6-049fb9603be3" providerId="ADAL" clId="{C9B0B1AD-6AF0-483F-B9F2-FE3D435B3105}" dt="2021-07-26T04:57:25.406" v="3358" actId="164"/>
          <ac:spMkLst>
            <pc:docMk/>
            <pc:sldMk cId="1423170909" sldId="836"/>
            <ac:spMk id="30" creationId="{35F541FF-21A3-4D7B-AFE1-3405E30F43C5}"/>
          </ac:spMkLst>
        </pc:spChg>
        <pc:spChg chg="add mod">
          <ac:chgData name="Dr. Peeta Basa Pati" userId="d5d7df4c-1c7c-46ba-b2e6-049fb9603be3" providerId="ADAL" clId="{C9B0B1AD-6AF0-483F-B9F2-FE3D435B3105}" dt="2021-07-26T04:57:25.406" v="3358" actId="164"/>
          <ac:spMkLst>
            <pc:docMk/>
            <pc:sldMk cId="1423170909" sldId="836"/>
            <ac:spMk id="32" creationId="{BBCD0951-A5D2-469F-BFE9-C1B7CD1682B0}"/>
          </ac:spMkLst>
        </pc:spChg>
        <pc:grpChg chg="add mod">
          <ac:chgData name="Dr. Peeta Basa Pati" userId="d5d7df4c-1c7c-46ba-b2e6-049fb9603be3" providerId="ADAL" clId="{C9B0B1AD-6AF0-483F-B9F2-FE3D435B3105}" dt="2021-07-26T04:53:47.033" v="3161" actId="1076"/>
          <ac:grpSpMkLst>
            <pc:docMk/>
            <pc:sldMk cId="1423170909" sldId="836"/>
            <ac:grpSpMk id="23" creationId="{7E147D38-A4B3-48EC-A4F8-FB49D4274628}"/>
          </ac:grpSpMkLst>
        </pc:grpChg>
        <pc:grpChg chg="add mod">
          <ac:chgData name="Dr. Peeta Basa Pati" userId="d5d7df4c-1c7c-46ba-b2e6-049fb9603be3" providerId="ADAL" clId="{C9B0B1AD-6AF0-483F-B9F2-FE3D435B3105}" dt="2021-07-26T04:57:42.418" v="3386" actId="1038"/>
          <ac:grpSpMkLst>
            <pc:docMk/>
            <pc:sldMk cId="1423170909" sldId="836"/>
            <ac:grpSpMk id="34" creationId="{DD3840F3-AEFA-49F1-A6BF-B5576B6C6E07}"/>
          </ac:grpSpMkLst>
        </pc:grpChg>
        <pc:picChg chg="add mod">
          <ac:chgData name="Dr. Peeta Basa Pati" userId="d5d7df4c-1c7c-46ba-b2e6-049fb9603be3" providerId="ADAL" clId="{C9B0B1AD-6AF0-483F-B9F2-FE3D435B3105}" dt="2021-07-26T04:53:11.391" v="3143" actId="164"/>
          <ac:picMkLst>
            <pc:docMk/>
            <pc:sldMk cId="1423170909" sldId="836"/>
            <ac:picMk id="20" creationId="{B250263C-150E-4D6D-8CD7-61A6DF5288D2}"/>
          </ac:picMkLst>
        </pc:picChg>
        <pc:picChg chg="add mod">
          <ac:chgData name="Dr. Peeta Basa Pati" userId="d5d7df4c-1c7c-46ba-b2e6-049fb9603be3" providerId="ADAL" clId="{C9B0B1AD-6AF0-483F-B9F2-FE3D435B3105}" dt="2021-07-26T04:53:11.391" v="3143" actId="164"/>
          <ac:picMkLst>
            <pc:docMk/>
            <pc:sldMk cId="1423170909" sldId="836"/>
            <ac:picMk id="22" creationId="{223378A5-EE2B-4D21-A9FA-4B0E81A3D36B}"/>
          </ac:picMkLst>
        </pc:picChg>
        <pc:picChg chg="add mod">
          <ac:chgData name="Dr. Peeta Basa Pati" userId="d5d7df4c-1c7c-46ba-b2e6-049fb9603be3" providerId="ADAL" clId="{C9B0B1AD-6AF0-483F-B9F2-FE3D435B3105}" dt="2021-07-26T04:57:25.406" v="3358" actId="164"/>
          <ac:picMkLst>
            <pc:docMk/>
            <pc:sldMk cId="1423170909" sldId="836"/>
            <ac:picMk id="25" creationId="{ECCCE2DA-A83C-42D7-8E06-1007AA9EA2AE}"/>
          </ac:picMkLst>
        </pc:picChg>
        <pc:picChg chg="add mod">
          <ac:chgData name="Dr. Peeta Basa Pati" userId="d5d7df4c-1c7c-46ba-b2e6-049fb9603be3" providerId="ADAL" clId="{C9B0B1AD-6AF0-483F-B9F2-FE3D435B3105}" dt="2021-07-26T04:53:38.687" v="3159" actId="14100"/>
          <ac:picMkLst>
            <pc:docMk/>
            <pc:sldMk cId="1423170909" sldId="836"/>
            <ac:picMk id="1041" creationId="{918CA9FB-DDE9-4249-9A75-D52B80B2B754}"/>
          </ac:picMkLst>
        </pc:picChg>
        <pc:cxnChg chg="add mod">
          <ac:chgData name="Dr. Peeta Basa Pati" userId="d5d7df4c-1c7c-46ba-b2e6-049fb9603be3" providerId="ADAL" clId="{C9B0B1AD-6AF0-483F-B9F2-FE3D435B3105}" dt="2021-07-26T04:57:25.406" v="3358" actId="164"/>
          <ac:cxnSpMkLst>
            <pc:docMk/>
            <pc:sldMk cId="1423170909" sldId="836"/>
            <ac:cxnSpMk id="27" creationId="{BDFDA2F2-E964-4C6C-BC77-6643EC048721}"/>
          </ac:cxnSpMkLst>
        </pc:cxnChg>
        <pc:cxnChg chg="add mod">
          <ac:chgData name="Dr. Peeta Basa Pati" userId="d5d7df4c-1c7c-46ba-b2e6-049fb9603be3" providerId="ADAL" clId="{C9B0B1AD-6AF0-483F-B9F2-FE3D435B3105}" dt="2021-07-26T04:57:25.406" v="3358" actId="164"/>
          <ac:cxnSpMkLst>
            <pc:docMk/>
            <pc:sldMk cId="1423170909" sldId="836"/>
            <ac:cxnSpMk id="29" creationId="{79760380-3833-4E19-B90C-C2124BD0B8CD}"/>
          </ac:cxnSpMkLst>
        </pc:cxnChg>
        <pc:cxnChg chg="add mod">
          <ac:chgData name="Dr. Peeta Basa Pati" userId="d5d7df4c-1c7c-46ba-b2e6-049fb9603be3" providerId="ADAL" clId="{C9B0B1AD-6AF0-483F-B9F2-FE3D435B3105}" dt="2021-07-26T04:57:25.406" v="3358" actId="164"/>
          <ac:cxnSpMkLst>
            <pc:docMk/>
            <pc:sldMk cId="1423170909" sldId="836"/>
            <ac:cxnSpMk id="33" creationId="{889552F2-9877-4EA0-A2FF-401FEE2849A0}"/>
          </ac:cxnSpMkLst>
        </pc:cxnChg>
      </pc:sldChg>
      <pc:sldChg chg="add del">
        <pc:chgData name="Dr. Peeta Basa Pati" userId="d5d7df4c-1c7c-46ba-b2e6-049fb9603be3" providerId="ADAL" clId="{C9B0B1AD-6AF0-483F-B9F2-FE3D435B3105}" dt="2021-07-22T04:04:00.270" v="21" actId="47"/>
        <pc:sldMkLst>
          <pc:docMk/>
          <pc:sldMk cId="3182485382" sldId="837"/>
        </pc:sldMkLst>
      </pc:sldChg>
      <pc:sldChg chg="add ord">
        <pc:chgData name="Dr. Peeta Basa Pati" userId="d5d7df4c-1c7c-46ba-b2e6-049fb9603be3" providerId="ADAL" clId="{C9B0B1AD-6AF0-483F-B9F2-FE3D435B3105}" dt="2021-07-22T06:56:58.844" v="662"/>
        <pc:sldMkLst>
          <pc:docMk/>
          <pc:sldMk cId="14440370" sldId="838"/>
        </pc:sldMkLst>
      </pc:sldChg>
      <pc:sldChg chg="add del">
        <pc:chgData name="Dr. Peeta Basa Pati" userId="d5d7df4c-1c7c-46ba-b2e6-049fb9603be3" providerId="ADAL" clId="{C9B0B1AD-6AF0-483F-B9F2-FE3D435B3105}" dt="2021-07-22T04:04:00.270" v="21" actId="47"/>
        <pc:sldMkLst>
          <pc:docMk/>
          <pc:sldMk cId="1892467422" sldId="839"/>
        </pc:sldMkLst>
      </pc:sldChg>
      <pc:sldChg chg="add del">
        <pc:chgData name="Dr. Peeta Basa Pati" userId="d5d7df4c-1c7c-46ba-b2e6-049fb9603be3" providerId="ADAL" clId="{C9B0B1AD-6AF0-483F-B9F2-FE3D435B3105}" dt="2021-07-22T04:04:00.270" v="21" actId="47"/>
        <pc:sldMkLst>
          <pc:docMk/>
          <pc:sldMk cId="668075946" sldId="840"/>
        </pc:sldMkLst>
        <pc:spChg chg="mod">
          <ac:chgData name="Dr. Peeta Basa Pati" userId="d5d7df4c-1c7c-46ba-b2e6-049fb9603be3" providerId="ADAL" clId="{C9B0B1AD-6AF0-483F-B9F2-FE3D435B3105}" dt="2021-07-22T07:06:01.287" v="834" actId="20577"/>
          <ac:spMkLst>
            <pc:docMk/>
            <pc:sldMk cId="668075946" sldId="840"/>
            <ac:spMk id="6" creationId="{3C6092E5-5CAD-41DB-AA56-3D30BFD15119}"/>
          </ac:spMkLst>
        </pc:spChg>
        <pc:spChg chg="add mod">
          <ac:chgData name="Dr. Peeta Basa Pati" userId="d5d7df4c-1c7c-46ba-b2e6-049fb9603be3" providerId="ADAL" clId="{C9B0B1AD-6AF0-483F-B9F2-FE3D435B3105}" dt="2021-07-22T07:01:47.081" v="740" actId="1037"/>
          <ac:spMkLst>
            <pc:docMk/>
            <pc:sldMk cId="668075946" sldId="840"/>
            <ac:spMk id="13" creationId="{5346E6B6-030C-4D41-90D2-F0838067DFF7}"/>
          </ac:spMkLst>
        </pc:spChg>
        <pc:spChg chg="add mod">
          <ac:chgData name="Dr. Peeta Basa Pati" userId="d5d7df4c-1c7c-46ba-b2e6-049fb9603be3" providerId="ADAL" clId="{C9B0B1AD-6AF0-483F-B9F2-FE3D435B3105}" dt="2021-07-22T07:02:03.989" v="764" actId="1036"/>
          <ac:spMkLst>
            <pc:docMk/>
            <pc:sldMk cId="668075946" sldId="840"/>
            <ac:spMk id="14" creationId="{DFF2670E-A616-4392-B237-69709AA16959}"/>
          </ac:spMkLst>
        </pc:spChg>
        <pc:spChg chg="add mod">
          <ac:chgData name="Dr. Peeta Basa Pati" userId="d5d7df4c-1c7c-46ba-b2e6-049fb9603be3" providerId="ADAL" clId="{C9B0B1AD-6AF0-483F-B9F2-FE3D435B3105}" dt="2021-07-22T07:02:18.382" v="787" actId="1035"/>
          <ac:spMkLst>
            <pc:docMk/>
            <pc:sldMk cId="668075946" sldId="840"/>
            <ac:spMk id="15" creationId="{A7F8E3B3-3261-4B80-983C-6AF984FCD370}"/>
          </ac:spMkLst>
        </pc:spChg>
        <pc:spChg chg="add mod">
          <ac:chgData name="Dr. Peeta Basa Pati" userId="d5d7df4c-1c7c-46ba-b2e6-049fb9603be3" providerId="ADAL" clId="{C9B0B1AD-6AF0-483F-B9F2-FE3D435B3105}" dt="2021-07-22T07:06:15.079" v="838" actId="20577"/>
          <ac:spMkLst>
            <pc:docMk/>
            <pc:sldMk cId="668075946" sldId="840"/>
            <ac:spMk id="22" creationId="{87B97DC5-E8F9-4C80-85BE-A4D700B0C33B}"/>
          </ac:spMkLst>
        </pc:spChg>
        <pc:spChg chg="add mod">
          <ac:chgData name="Dr. Peeta Basa Pati" userId="d5d7df4c-1c7c-46ba-b2e6-049fb9603be3" providerId="ADAL" clId="{C9B0B1AD-6AF0-483F-B9F2-FE3D435B3105}" dt="2021-07-22T07:06:25.385" v="841" actId="20577"/>
          <ac:spMkLst>
            <pc:docMk/>
            <pc:sldMk cId="668075946" sldId="840"/>
            <ac:spMk id="23" creationId="{58F4BEB4-6016-43C7-84D1-5084E01D1676}"/>
          </ac:spMkLst>
        </pc:spChg>
        <pc:grpChg chg="add mod">
          <ac:chgData name="Dr. Peeta Basa Pati" userId="d5d7df4c-1c7c-46ba-b2e6-049fb9603be3" providerId="ADAL" clId="{C9B0B1AD-6AF0-483F-B9F2-FE3D435B3105}" dt="2021-07-22T07:01:04.447" v="712" actId="1038"/>
          <ac:grpSpMkLst>
            <pc:docMk/>
            <pc:sldMk cId="668075946" sldId="840"/>
            <ac:grpSpMk id="12" creationId="{948EEC18-1E41-49C6-B6E7-43C5B376709D}"/>
          </ac:grpSpMkLst>
        </pc:grpChg>
        <pc:cxnChg chg="add mod">
          <ac:chgData name="Dr. Peeta Basa Pati" userId="d5d7df4c-1c7c-46ba-b2e6-049fb9603be3" providerId="ADAL" clId="{C9B0B1AD-6AF0-483F-B9F2-FE3D435B3105}" dt="2021-07-22T07:00:57.961" v="694" actId="164"/>
          <ac:cxnSpMkLst>
            <pc:docMk/>
            <pc:sldMk cId="668075946" sldId="840"/>
            <ac:cxnSpMk id="7" creationId="{A2F064AF-9C20-47D9-8496-E52EC2E3F771}"/>
          </ac:cxnSpMkLst>
        </pc:cxnChg>
        <pc:cxnChg chg="add mod">
          <ac:chgData name="Dr. Peeta Basa Pati" userId="d5d7df4c-1c7c-46ba-b2e6-049fb9603be3" providerId="ADAL" clId="{C9B0B1AD-6AF0-483F-B9F2-FE3D435B3105}" dt="2021-07-22T07:00:57.961" v="694" actId="164"/>
          <ac:cxnSpMkLst>
            <pc:docMk/>
            <pc:sldMk cId="668075946" sldId="840"/>
            <ac:cxnSpMk id="8" creationId="{A0EDF3EB-1146-4C7F-B8CC-7414E907E571}"/>
          </ac:cxnSpMkLst>
        </pc:cxnChg>
        <pc:cxnChg chg="add mod">
          <ac:chgData name="Dr. Peeta Basa Pati" userId="d5d7df4c-1c7c-46ba-b2e6-049fb9603be3" providerId="ADAL" clId="{C9B0B1AD-6AF0-483F-B9F2-FE3D435B3105}" dt="2021-07-22T07:01:14.259" v="714" actId="1036"/>
          <ac:cxnSpMkLst>
            <pc:docMk/>
            <pc:sldMk cId="668075946" sldId="840"/>
            <ac:cxnSpMk id="10" creationId="{1587F63B-8DF1-4A51-B260-102ECB73CFE9}"/>
          </ac:cxnSpMkLst>
        </pc:cxnChg>
        <pc:cxnChg chg="add mod">
          <ac:chgData name="Dr. Peeta Basa Pati" userId="d5d7df4c-1c7c-46ba-b2e6-049fb9603be3" providerId="ADAL" clId="{C9B0B1AD-6AF0-483F-B9F2-FE3D435B3105}" dt="2021-07-22T07:02:45.788" v="790" actId="1582"/>
          <ac:cxnSpMkLst>
            <pc:docMk/>
            <pc:sldMk cId="668075946" sldId="840"/>
            <ac:cxnSpMk id="17" creationId="{0B5EC513-2A58-4B7E-AF06-63CFA6943F09}"/>
          </ac:cxnSpMkLst>
        </pc:cxnChg>
        <pc:cxnChg chg="add mod">
          <ac:chgData name="Dr. Peeta Basa Pati" userId="d5d7df4c-1c7c-46ba-b2e6-049fb9603be3" providerId="ADAL" clId="{C9B0B1AD-6AF0-483F-B9F2-FE3D435B3105}" dt="2021-07-22T07:03:58.120" v="793" actId="1582"/>
          <ac:cxnSpMkLst>
            <pc:docMk/>
            <pc:sldMk cId="668075946" sldId="840"/>
            <ac:cxnSpMk id="19" creationId="{38894C7D-E3EB-475B-9692-BD271ACF3E07}"/>
          </ac:cxnSpMkLst>
        </pc:cxnChg>
        <pc:cxnChg chg="add mod">
          <ac:chgData name="Dr. Peeta Basa Pati" userId="d5d7df4c-1c7c-46ba-b2e6-049fb9603be3" providerId="ADAL" clId="{C9B0B1AD-6AF0-483F-B9F2-FE3D435B3105}" dt="2021-07-22T07:04:22.594" v="796" actId="693"/>
          <ac:cxnSpMkLst>
            <pc:docMk/>
            <pc:sldMk cId="668075946" sldId="840"/>
            <ac:cxnSpMk id="21" creationId="{8141505B-BA38-4BEA-83EC-13DE4F927AB6}"/>
          </ac:cxnSpMkLst>
        </pc:cxnChg>
      </pc:sldChg>
      <pc:sldChg chg="add del">
        <pc:chgData name="Dr. Peeta Basa Pati" userId="d5d7df4c-1c7c-46ba-b2e6-049fb9603be3" providerId="ADAL" clId="{C9B0B1AD-6AF0-483F-B9F2-FE3D435B3105}" dt="2021-07-22T04:04:00.270" v="21" actId="47"/>
        <pc:sldMkLst>
          <pc:docMk/>
          <pc:sldMk cId="2212265302" sldId="841"/>
        </pc:sldMkLst>
      </pc:sldChg>
      <pc:sldChg chg="add ord">
        <pc:chgData name="Dr. Peeta Basa Pati" userId="d5d7df4c-1c7c-46ba-b2e6-049fb9603be3" providerId="ADAL" clId="{C9B0B1AD-6AF0-483F-B9F2-FE3D435B3105}" dt="2021-07-22T06:56:58.844" v="662"/>
        <pc:sldMkLst>
          <pc:docMk/>
          <pc:sldMk cId="1487093292" sldId="842"/>
        </pc:sldMkLst>
      </pc:sldChg>
      <pc:sldChg chg="add del">
        <pc:chgData name="Dr. Peeta Basa Pati" userId="d5d7df4c-1c7c-46ba-b2e6-049fb9603be3" providerId="ADAL" clId="{C9B0B1AD-6AF0-483F-B9F2-FE3D435B3105}" dt="2021-07-22T04:04:00.270" v="21" actId="47"/>
        <pc:sldMkLst>
          <pc:docMk/>
          <pc:sldMk cId="3183000301" sldId="842"/>
        </pc:sldMkLst>
      </pc:sldChg>
      <pc:sldChg chg="add del">
        <pc:chgData name="Dr. Peeta Basa Pati" userId="d5d7df4c-1c7c-46ba-b2e6-049fb9603be3" providerId="ADAL" clId="{C9B0B1AD-6AF0-483F-B9F2-FE3D435B3105}" dt="2021-07-22T04:04:00.270" v="21" actId="47"/>
        <pc:sldMkLst>
          <pc:docMk/>
          <pc:sldMk cId="2652020482" sldId="843"/>
        </pc:sldMkLst>
      </pc:sldChg>
      <pc:sldChg chg="add ord">
        <pc:chgData name="Dr. Peeta Basa Pati" userId="d5d7df4c-1c7c-46ba-b2e6-049fb9603be3" providerId="ADAL" clId="{C9B0B1AD-6AF0-483F-B9F2-FE3D435B3105}" dt="2021-07-22T06:56:58.844" v="662"/>
        <pc:sldMkLst>
          <pc:docMk/>
          <pc:sldMk cId="4046240876" sldId="843"/>
        </pc:sldMkLst>
      </pc:sldChg>
      <pc:sldChg chg="add ord">
        <pc:chgData name="Dr. Peeta Basa Pati" userId="d5d7df4c-1c7c-46ba-b2e6-049fb9603be3" providerId="ADAL" clId="{C9B0B1AD-6AF0-483F-B9F2-FE3D435B3105}" dt="2021-07-22T06:56:58.844" v="662"/>
        <pc:sldMkLst>
          <pc:docMk/>
          <pc:sldMk cId="1605508408" sldId="844"/>
        </pc:sldMkLst>
      </pc:sldChg>
      <pc:sldChg chg="addSp delSp modSp add mod ord modAnim">
        <pc:chgData name="Dr. Peeta Basa Pati" userId="d5d7df4c-1c7c-46ba-b2e6-049fb9603be3" providerId="ADAL" clId="{C9B0B1AD-6AF0-483F-B9F2-FE3D435B3105}" dt="2021-07-22T10:01:06.082" v="2420"/>
        <pc:sldMkLst>
          <pc:docMk/>
          <pc:sldMk cId="954688815" sldId="845"/>
        </pc:sldMkLst>
        <pc:spChg chg="mod">
          <ac:chgData name="Dr. Peeta Basa Pati" userId="d5d7df4c-1c7c-46ba-b2e6-049fb9603be3" providerId="ADAL" clId="{C9B0B1AD-6AF0-483F-B9F2-FE3D435B3105}" dt="2021-07-22T09:55:59.827" v="2352" actId="255"/>
          <ac:spMkLst>
            <pc:docMk/>
            <pc:sldMk cId="954688815" sldId="845"/>
            <ac:spMk id="6" creationId="{71D12D65-A010-449C-8C19-FBD02CE37BE0}"/>
          </ac:spMkLst>
        </pc:spChg>
        <pc:spChg chg="add del mod">
          <ac:chgData name="Dr. Peeta Basa Pati" userId="d5d7df4c-1c7c-46ba-b2e6-049fb9603be3" providerId="ADAL" clId="{C9B0B1AD-6AF0-483F-B9F2-FE3D435B3105}" dt="2021-07-22T09:56:25.499" v="2380" actId="478"/>
          <ac:spMkLst>
            <pc:docMk/>
            <pc:sldMk cId="954688815" sldId="845"/>
            <ac:spMk id="7" creationId="{DF64717B-8485-49FF-9773-C13DAA9E1B2E}"/>
          </ac:spMkLst>
        </pc:spChg>
        <pc:spChg chg="add mod">
          <ac:chgData name="Dr. Peeta Basa Pati" userId="d5d7df4c-1c7c-46ba-b2e6-049fb9603be3" providerId="ADAL" clId="{C9B0B1AD-6AF0-483F-B9F2-FE3D435B3105}" dt="2021-07-22T09:57:39.618" v="2411" actId="207"/>
          <ac:spMkLst>
            <pc:docMk/>
            <pc:sldMk cId="954688815" sldId="845"/>
            <ac:spMk id="8" creationId="{1F7508E8-E718-4D7B-AC83-9CAC29A4CB99}"/>
          </ac:spMkLst>
        </pc:spChg>
        <pc:spChg chg="add">
          <ac:chgData name="Dr. Peeta Basa Pati" userId="d5d7df4c-1c7c-46ba-b2e6-049fb9603be3" providerId="ADAL" clId="{C9B0B1AD-6AF0-483F-B9F2-FE3D435B3105}" dt="2021-07-22T09:57:51.562" v="2412" actId="11529"/>
          <ac:spMkLst>
            <pc:docMk/>
            <pc:sldMk cId="954688815" sldId="845"/>
            <ac:spMk id="9" creationId="{BAB598B3-4A92-45A0-ADF1-CC97772D1196}"/>
          </ac:spMkLst>
        </pc:spChg>
      </pc:sldChg>
      <pc:sldChg chg="add del">
        <pc:chgData name="Dr. Peeta Basa Pati" userId="d5d7df4c-1c7c-46ba-b2e6-049fb9603be3" providerId="ADAL" clId="{C9B0B1AD-6AF0-483F-B9F2-FE3D435B3105}" dt="2021-07-22T06:50:24.557" v="411" actId="47"/>
        <pc:sldMkLst>
          <pc:docMk/>
          <pc:sldMk cId="2023879829" sldId="846"/>
        </pc:sldMkLst>
      </pc:sldChg>
      <pc:sldChg chg="addSp delSp modSp new mod delAnim modAnim">
        <pc:chgData name="Dr. Peeta Basa Pati" userId="d5d7df4c-1c7c-46ba-b2e6-049fb9603be3" providerId="ADAL" clId="{C9B0B1AD-6AF0-483F-B9F2-FE3D435B3105}" dt="2021-07-22T09:44:46.540" v="2109"/>
        <pc:sldMkLst>
          <pc:docMk/>
          <pc:sldMk cId="2204737744" sldId="846"/>
        </pc:sldMkLst>
        <pc:spChg chg="del mod">
          <ac:chgData name="Dr. Peeta Basa Pati" userId="d5d7df4c-1c7c-46ba-b2e6-049fb9603be3" providerId="ADAL" clId="{C9B0B1AD-6AF0-483F-B9F2-FE3D435B3105}" dt="2021-07-22T08:25:44.154" v="1029" actId="478"/>
          <ac:spMkLst>
            <pc:docMk/>
            <pc:sldMk cId="2204737744" sldId="846"/>
            <ac:spMk id="2" creationId="{8ECE5C09-83B8-4F52-8833-F6E3EE5C3B0B}"/>
          </ac:spMkLst>
        </pc:spChg>
        <pc:spChg chg="mod">
          <ac:chgData name="Dr. Peeta Basa Pati" userId="d5d7df4c-1c7c-46ba-b2e6-049fb9603be3" providerId="ADAL" clId="{C9B0B1AD-6AF0-483F-B9F2-FE3D435B3105}" dt="2021-07-22T08:18:41.523" v="857" actId="20577"/>
          <ac:spMkLst>
            <pc:docMk/>
            <pc:sldMk cId="2204737744" sldId="846"/>
            <ac:spMk id="3" creationId="{BADCDF87-42E7-4627-88B6-A2A8D1BF4A05}"/>
          </ac:spMkLst>
        </pc:spChg>
        <pc:spChg chg="add mod">
          <ac:chgData name="Dr. Peeta Basa Pati" userId="d5d7df4c-1c7c-46ba-b2e6-049fb9603be3" providerId="ADAL" clId="{C9B0B1AD-6AF0-483F-B9F2-FE3D435B3105}" dt="2021-07-22T08:30:07.169" v="1106" actId="164"/>
          <ac:spMkLst>
            <pc:docMk/>
            <pc:sldMk cId="2204737744" sldId="846"/>
            <ac:spMk id="11" creationId="{B5C14715-C8F0-4F7E-9CB8-7EA0071E9791}"/>
          </ac:spMkLst>
        </pc:spChg>
        <pc:spChg chg="add mod">
          <ac:chgData name="Dr. Peeta Basa Pati" userId="d5d7df4c-1c7c-46ba-b2e6-049fb9603be3" providerId="ADAL" clId="{C9B0B1AD-6AF0-483F-B9F2-FE3D435B3105}" dt="2021-07-22T08:28:32.841" v="1103" actId="164"/>
          <ac:spMkLst>
            <pc:docMk/>
            <pc:sldMk cId="2204737744" sldId="846"/>
            <ac:spMk id="12" creationId="{E27905C5-41CF-42A0-B156-899CC2C8BD55}"/>
          </ac:spMkLst>
        </pc:spChg>
        <pc:spChg chg="add mod">
          <ac:chgData name="Dr. Peeta Basa Pati" userId="d5d7df4c-1c7c-46ba-b2e6-049fb9603be3" providerId="ADAL" clId="{C9B0B1AD-6AF0-483F-B9F2-FE3D435B3105}" dt="2021-07-22T08:28:32.841" v="1103" actId="164"/>
          <ac:spMkLst>
            <pc:docMk/>
            <pc:sldMk cId="2204737744" sldId="846"/>
            <ac:spMk id="13" creationId="{C13D332C-FCE7-48EA-91EC-3DA287A44F7B}"/>
          </ac:spMkLst>
        </pc:spChg>
        <pc:spChg chg="add del mod">
          <ac:chgData name="Dr. Peeta Basa Pati" userId="d5d7df4c-1c7c-46ba-b2e6-049fb9603be3" providerId="ADAL" clId="{C9B0B1AD-6AF0-483F-B9F2-FE3D435B3105}" dt="2021-07-22T08:27:59.745" v="1097" actId="767"/>
          <ac:spMkLst>
            <pc:docMk/>
            <pc:sldMk cId="2204737744" sldId="846"/>
            <ac:spMk id="14" creationId="{4B5A2314-6269-4283-B881-924F644BEC50}"/>
          </ac:spMkLst>
        </pc:spChg>
        <pc:spChg chg="add mod">
          <ac:chgData name="Dr. Peeta Basa Pati" userId="d5d7df4c-1c7c-46ba-b2e6-049fb9603be3" providerId="ADAL" clId="{C9B0B1AD-6AF0-483F-B9F2-FE3D435B3105}" dt="2021-07-22T08:28:32.841" v="1103" actId="164"/>
          <ac:spMkLst>
            <pc:docMk/>
            <pc:sldMk cId="2204737744" sldId="846"/>
            <ac:spMk id="15" creationId="{1589D4FA-D2ED-4391-BD1E-373558C97577}"/>
          </ac:spMkLst>
        </pc:spChg>
        <pc:spChg chg="add mod">
          <ac:chgData name="Dr. Peeta Basa Pati" userId="d5d7df4c-1c7c-46ba-b2e6-049fb9603be3" providerId="ADAL" clId="{C9B0B1AD-6AF0-483F-B9F2-FE3D435B3105}" dt="2021-07-22T08:31:32.885" v="1222" actId="1076"/>
          <ac:spMkLst>
            <pc:docMk/>
            <pc:sldMk cId="2204737744" sldId="846"/>
            <ac:spMk id="17" creationId="{13421B04-FCBB-4A96-B197-F13B8EA5C4ED}"/>
          </ac:spMkLst>
        </pc:spChg>
        <pc:spChg chg="add mod">
          <ac:chgData name="Dr. Peeta Basa Pati" userId="d5d7df4c-1c7c-46ba-b2e6-049fb9603be3" providerId="ADAL" clId="{C9B0B1AD-6AF0-483F-B9F2-FE3D435B3105}" dt="2021-07-22T08:55:32.541" v="1429" actId="164"/>
          <ac:spMkLst>
            <pc:docMk/>
            <pc:sldMk cId="2204737744" sldId="846"/>
            <ac:spMk id="34" creationId="{8ABE7766-1618-4422-9299-0073ECBF80DC}"/>
          </ac:spMkLst>
        </pc:spChg>
        <pc:spChg chg="add mod">
          <ac:chgData name="Dr. Peeta Basa Pati" userId="d5d7df4c-1c7c-46ba-b2e6-049fb9603be3" providerId="ADAL" clId="{C9B0B1AD-6AF0-483F-B9F2-FE3D435B3105}" dt="2021-07-22T08:55:32.541" v="1429" actId="164"/>
          <ac:spMkLst>
            <pc:docMk/>
            <pc:sldMk cId="2204737744" sldId="846"/>
            <ac:spMk id="35" creationId="{4714D0B9-6D80-4408-9A03-BB05B7963FA1}"/>
          </ac:spMkLst>
        </pc:spChg>
        <pc:spChg chg="add mod">
          <ac:chgData name="Dr. Peeta Basa Pati" userId="d5d7df4c-1c7c-46ba-b2e6-049fb9603be3" providerId="ADAL" clId="{C9B0B1AD-6AF0-483F-B9F2-FE3D435B3105}" dt="2021-07-22T08:55:13.648" v="1427" actId="164"/>
          <ac:spMkLst>
            <pc:docMk/>
            <pc:sldMk cId="2204737744" sldId="846"/>
            <ac:spMk id="39" creationId="{C6F61392-3A9B-46E2-AE1E-543C668BE5E4}"/>
          </ac:spMkLst>
        </pc:spChg>
        <pc:spChg chg="add mod">
          <ac:chgData name="Dr. Peeta Basa Pati" userId="d5d7df4c-1c7c-46ba-b2e6-049fb9603be3" providerId="ADAL" clId="{C9B0B1AD-6AF0-483F-B9F2-FE3D435B3105}" dt="2021-07-22T08:55:13.648" v="1427" actId="164"/>
          <ac:spMkLst>
            <pc:docMk/>
            <pc:sldMk cId="2204737744" sldId="846"/>
            <ac:spMk id="41" creationId="{D32D72C2-0A81-4D13-961A-3B7B119BE95D}"/>
          </ac:spMkLst>
        </pc:spChg>
        <pc:spChg chg="add mod">
          <ac:chgData name="Dr. Peeta Basa Pati" userId="d5d7df4c-1c7c-46ba-b2e6-049fb9603be3" providerId="ADAL" clId="{C9B0B1AD-6AF0-483F-B9F2-FE3D435B3105}" dt="2021-07-22T08:55:13.648" v="1427" actId="164"/>
          <ac:spMkLst>
            <pc:docMk/>
            <pc:sldMk cId="2204737744" sldId="846"/>
            <ac:spMk id="42" creationId="{350EE63B-F4C3-46BB-B8A3-D4BC0FD12431}"/>
          </ac:spMkLst>
        </pc:spChg>
        <pc:spChg chg="add mod">
          <ac:chgData name="Dr. Peeta Basa Pati" userId="d5d7df4c-1c7c-46ba-b2e6-049fb9603be3" providerId="ADAL" clId="{C9B0B1AD-6AF0-483F-B9F2-FE3D435B3105}" dt="2021-07-22T08:55:13.648" v="1427" actId="164"/>
          <ac:spMkLst>
            <pc:docMk/>
            <pc:sldMk cId="2204737744" sldId="846"/>
            <ac:spMk id="43" creationId="{25A26050-AF13-4759-9042-6539D8F0A4B6}"/>
          </ac:spMkLst>
        </pc:spChg>
        <pc:spChg chg="add mod">
          <ac:chgData name="Dr. Peeta Basa Pati" userId="d5d7df4c-1c7c-46ba-b2e6-049fb9603be3" providerId="ADAL" clId="{C9B0B1AD-6AF0-483F-B9F2-FE3D435B3105}" dt="2021-07-22T08:55:13.648" v="1427" actId="164"/>
          <ac:spMkLst>
            <pc:docMk/>
            <pc:sldMk cId="2204737744" sldId="846"/>
            <ac:spMk id="44" creationId="{00BC0CFB-C6FE-4012-BD7E-8A17E9EECF5F}"/>
          </ac:spMkLst>
        </pc:spChg>
        <pc:spChg chg="add mod">
          <ac:chgData name="Dr. Peeta Basa Pati" userId="d5d7df4c-1c7c-46ba-b2e6-049fb9603be3" providerId="ADAL" clId="{C9B0B1AD-6AF0-483F-B9F2-FE3D435B3105}" dt="2021-07-22T08:55:13.648" v="1427" actId="164"/>
          <ac:spMkLst>
            <pc:docMk/>
            <pc:sldMk cId="2204737744" sldId="846"/>
            <ac:spMk id="45" creationId="{BCDAB742-4F46-4F25-8450-142B526F9F78}"/>
          </ac:spMkLst>
        </pc:spChg>
        <pc:spChg chg="add mod">
          <ac:chgData name="Dr. Peeta Basa Pati" userId="d5d7df4c-1c7c-46ba-b2e6-049fb9603be3" providerId="ADAL" clId="{C9B0B1AD-6AF0-483F-B9F2-FE3D435B3105}" dt="2021-07-22T08:55:13.648" v="1427" actId="164"/>
          <ac:spMkLst>
            <pc:docMk/>
            <pc:sldMk cId="2204737744" sldId="846"/>
            <ac:spMk id="46" creationId="{BB3BBF33-B3D3-4AEF-956C-2D93CB6A08E2}"/>
          </ac:spMkLst>
        </pc:spChg>
        <pc:spChg chg="add mod">
          <ac:chgData name="Dr. Peeta Basa Pati" userId="d5d7df4c-1c7c-46ba-b2e6-049fb9603be3" providerId="ADAL" clId="{C9B0B1AD-6AF0-483F-B9F2-FE3D435B3105}" dt="2021-07-22T08:55:13.648" v="1427" actId="164"/>
          <ac:spMkLst>
            <pc:docMk/>
            <pc:sldMk cId="2204737744" sldId="846"/>
            <ac:spMk id="47" creationId="{30E9B15E-05EA-41EA-BE47-1564EEBC4D35}"/>
          </ac:spMkLst>
        </pc:spChg>
        <pc:spChg chg="add mod">
          <ac:chgData name="Dr. Peeta Basa Pati" userId="d5d7df4c-1c7c-46ba-b2e6-049fb9603be3" providerId="ADAL" clId="{C9B0B1AD-6AF0-483F-B9F2-FE3D435B3105}" dt="2021-07-22T08:55:13.648" v="1427" actId="164"/>
          <ac:spMkLst>
            <pc:docMk/>
            <pc:sldMk cId="2204737744" sldId="846"/>
            <ac:spMk id="48" creationId="{BB3AB20A-7ECD-4FEB-95A1-FBCEBF04EE93}"/>
          </ac:spMkLst>
        </pc:spChg>
        <pc:spChg chg="add mod">
          <ac:chgData name="Dr. Peeta Basa Pati" userId="d5d7df4c-1c7c-46ba-b2e6-049fb9603be3" providerId="ADAL" clId="{C9B0B1AD-6AF0-483F-B9F2-FE3D435B3105}" dt="2021-07-22T08:55:13.648" v="1427" actId="164"/>
          <ac:spMkLst>
            <pc:docMk/>
            <pc:sldMk cId="2204737744" sldId="846"/>
            <ac:spMk id="49" creationId="{6D0363D4-F75E-45BE-9446-8A06FB00735C}"/>
          </ac:spMkLst>
        </pc:spChg>
        <pc:spChg chg="add mod">
          <ac:chgData name="Dr. Peeta Basa Pati" userId="d5d7df4c-1c7c-46ba-b2e6-049fb9603be3" providerId="ADAL" clId="{C9B0B1AD-6AF0-483F-B9F2-FE3D435B3105}" dt="2021-07-22T09:04:24.780" v="1655" actId="164"/>
          <ac:spMkLst>
            <pc:docMk/>
            <pc:sldMk cId="2204737744" sldId="846"/>
            <ac:spMk id="51" creationId="{FA3409E1-9667-44BE-913E-F2657DCF47C3}"/>
          </ac:spMkLst>
        </pc:spChg>
        <pc:spChg chg="add mod">
          <ac:chgData name="Dr. Peeta Basa Pati" userId="d5d7df4c-1c7c-46ba-b2e6-049fb9603be3" providerId="ADAL" clId="{C9B0B1AD-6AF0-483F-B9F2-FE3D435B3105}" dt="2021-07-22T09:03:40.583" v="1640" actId="164"/>
          <ac:spMkLst>
            <pc:docMk/>
            <pc:sldMk cId="2204737744" sldId="846"/>
            <ac:spMk id="56" creationId="{BA0FE66E-BCF7-49A2-ABBC-E6A03D7FA81D}"/>
          </ac:spMkLst>
        </pc:spChg>
        <pc:spChg chg="add mod">
          <ac:chgData name="Dr. Peeta Basa Pati" userId="d5d7df4c-1c7c-46ba-b2e6-049fb9603be3" providerId="ADAL" clId="{C9B0B1AD-6AF0-483F-B9F2-FE3D435B3105}" dt="2021-07-22T09:03:40.583" v="1640" actId="164"/>
          <ac:spMkLst>
            <pc:docMk/>
            <pc:sldMk cId="2204737744" sldId="846"/>
            <ac:spMk id="57" creationId="{CD646C1E-7597-4705-A863-A8CF798EABBC}"/>
          </ac:spMkLst>
        </pc:spChg>
        <pc:spChg chg="add mod">
          <ac:chgData name="Dr. Peeta Basa Pati" userId="d5d7df4c-1c7c-46ba-b2e6-049fb9603be3" providerId="ADAL" clId="{C9B0B1AD-6AF0-483F-B9F2-FE3D435B3105}" dt="2021-07-22T09:41:14.198" v="2098" actId="1076"/>
          <ac:spMkLst>
            <pc:docMk/>
            <pc:sldMk cId="2204737744" sldId="846"/>
            <ac:spMk id="58" creationId="{0187BF36-E65A-4F73-9386-8FFD26FB471E}"/>
          </ac:spMkLst>
        </pc:spChg>
        <pc:spChg chg="add mod">
          <ac:chgData name="Dr. Peeta Basa Pati" userId="d5d7df4c-1c7c-46ba-b2e6-049fb9603be3" providerId="ADAL" clId="{C9B0B1AD-6AF0-483F-B9F2-FE3D435B3105}" dt="2021-07-22T09:04:47.311" v="1657" actId="207"/>
          <ac:spMkLst>
            <pc:docMk/>
            <pc:sldMk cId="2204737744" sldId="846"/>
            <ac:spMk id="60" creationId="{2C33C9B2-3104-4238-B7B4-19E33A421961}"/>
          </ac:spMkLst>
        </pc:spChg>
        <pc:spChg chg="add mod">
          <ac:chgData name="Dr. Peeta Basa Pati" userId="d5d7df4c-1c7c-46ba-b2e6-049fb9603be3" providerId="ADAL" clId="{C9B0B1AD-6AF0-483F-B9F2-FE3D435B3105}" dt="2021-07-22T09:42:40.473" v="2105" actId="20577"/>
          <ac:spMkLst>
            <pc:docMk/>
            <pc:sldMk cId="2204737744" sldId="846"/>
            <ac:spMk id="84" creationId="{9110C8AD-73A2-44F7-8B83-127485E46FEF}"/>
          </ac:spMkLst>
        </pc:spChg>
        <pc:spChg chg="add mod">
          <ac:chgData name="Dr. Peeta Basa Pati" userId="d5d7df4c-1c7c-46ba-b2e6-049fb9603be3" providerId="ADAL" clId="{C9B0B1AD-6AF0-483F-B9F2-FE3D435B3105}" dt="2021-07-22T09:42:46.512" v="2106" actId="20577"/>
          <ac:spMkLst>
            <pc:docMk/>
            <pc:sldMk cId="2204737744" sldId="846"/>
            <ac:spMk id="85" creationId="{E9A47AE9-A861-4E29-A25D-B345EC893D1B}"/>
          </ac:spMkLst>
        </pc:spChg>
        <pc:spChg chg="add mod">
          <ac:chgData name="Dr. Peeta Basa Pati" userId="d5d7df4c-1c7c-46ba-b2e6-049fb9603be3" providerId="ADAL" clId="{C9B0B1AD-6AF0-483F-B9F2-FE3D435B3105}" dt="2021-07-22T09:41:24.183" v="2100" actId="14100"/>
          <ac:spMkLst>
            <pc:docMk/>
            <pc:sldMk cId="2204737744" sldId="846"/>
            <ac:spMk id="86" creationId="{19597DE2-B40D-4C38-A775-6E22619E6FFD}"/>
          </ac:spMkLst>
        </pc:spChg>
        <pc:spChg chg="add mod">
          <ac:chgData name="Dr. Peeta Basa Pati" userId="d5d7df4c-1c7c-46ba-b2e6-049fb9603be3" providerId="ADAL" clId="{C9B0B1AD-6AF0-483F-B9F2-FE3D435B3105}" dt="2021-07-22T09:24:07.343" v="1747" actId="164"/>
          <ac:spMkLst>
            <pc:docMk/>
            <pc:sldMk cId="2204737744" sldId="846"/>
            <ac:spMk id="1027" creationId="{7921C29A-5BA5-48E1-A3B2-EFA797806AA4}"/>
          </ac:spMkLst>
        </pc:spChg>
        <pc:spChg chg="add mod">
          <ac:chgData name="Dr. Peeta Basa Pati" userId="d5d7df4c-1c7c-46ba-b2e6-049fb9603be3" providerId="ADAL" clId="{C9B0B1AD-6AF0-483F-B9F2-FE3D435B3105}" dt="2021-07-22T09:40:14.843" v="2091" actId="1038"/>
          <ac:spMkLst>
            <pc:docMk/>
            <pc:sldMk cId="2204737744" sldId="846"/>
            <ac:spMk id="1031" creationId="{7D0C508E-C3AE-4BF1-9B8B-604C02A78F40}"/>
          </ac:spMkLst>
        </pc:spChg>
        <pc:grpChg chg="add del mod">
          <ac:chgData name="Dr. Peeta Basa Pati" userId="d5d7df4c-1c7c-46ba-b2e6-049fb9603be3" providerId="ADAL" clId="{C9B0B1AD-6AF0-483F-B9F2-FE3D435B3105}" dt="2021-07-22T08:59:28.603" v="1515" actId="478"/>
          <ac:grpSpMkLst>
            <pc:docMk/>
            <pc:sldMk cId="2204737744" sldId="846"/>
            <ac:grpSpMk id="16" creationId="{E217E508-6CCC-40D0-8FA3-26960F4A96A4}"/>
          </ac:grpSpMkLst>
        </pc:grpChg>
        <pc:grpChg chg="add del mod">
          <ac:chgData name="Dr. Peeta Basa Pati" userId="d5d7df4c-1c7c-46ba-b2e6-049fb9603be3" providerId="ADAL" clId="{C9B0B1AD-6AF0-483F-B9F2-FE3D435B3105}" dt="2021-07-22T08:59:25.333" v="1514" actId="478"/>
          <ac:grpSpMkLst>
            <pc:docMk/>
            <pc:sldMk cId="2204737744" sldId="846"/>
            <ac:grpSpMk id="18" creationId="{AE576219-2006-447C-AC60-506F8DAF894B}"/>
          </ac:grpSpMkLst>
        </pc:grpChg>
        <pc:grpChg chg="add del mod">
          <ac:chgData name="Dr. Peeta Basa Pati" userId="d5d7df4c-1c7c-46ba-b2e6-049fb9603be3" providerId="ADAL" clId="{C9B0B1AD-6AF0-483F-B9F2-FE3D435B3105}" dt="2021-07-22T08:59:25.333" v="1514" actId="478"/>
          <ac:grpSpMkLst>
            <pc:docMk/>
            <pc:sldMk cId="2204737744" sldId="846"/>
            <ac:grpSpMk id="29" creationId="{C1D8B451-A44D-4E65-8BB1-2CA5695A70B2}"/>
          </ac:grpSpMkLst>
        </pc:grpChg>
        <pc:grpChg chg="add mod">
          <ac:chgData name="Dr. Peeta Basa Pati" userId="d5d7df4c-1c7c-46ba-b2e6-049fb9603be3" providerId="ADAL" clId="{C9B0B1AD-6AF0-483F-B9F2-FE3D435B3105}" dt="2021-07-22T09:40:14.843" v="2091" actId="1038"/>
          <ac:grpSpMkLst>
            <pc:docMk/>
            <pc:sldMk cId="2204737744" sldId="846"/>
            <ac:grpSpMk id="40" creationId="{B73B6C89-E566-4111-8C86-5B6873C33FD6}"/>
          </ac:grpSpMkLst>
        </pc:grpChg>
        <pc:grpChg chg="add mod">
          <ac:chgData name="Dr. Peeta Basa Pati" userId="d5d7df4c-1c7c-46ba-b2e6-049fb9603be3" providerId="ADAL" clId="{C9B0B1AD-6AF0-483F-B9F2-FE3D435B3105}" dt="2021-07-22T09:40:14.843" v="2091" actId="1038"/>
          <ac:grpSpMkLst>
            <pc:docMk/>
            <pc:sldMk cId="2204737744" sldId="846"/>
            <ac:grpSpMk id="50" creationId="{7540BB51-4186-4F8F-9F03-759EB95B1B12}"/>
          </ac:grpSpMkLst>
        </pc:grpChg>
        <pc:grpChg chg="add mod">
          <ac:chgData name="Dr. Peeta Basa Pati" userId="d5d7df4c-1c7c-46ba-b2e6-049fb9603be3" providerId="ADAL" clId="{C9B0B1AD-6AF0-483F-B9F2-FE3D435B3105}" dt="2021-07-22T09:40:14.843" v="2091" actId="1038"/>
          <ac:grpSpMkLst>
            <pc:docMk/>
            <pc:sldMk cId="2204737744" sldId="846"/>
            <ac:grpSpMk id="59" creationId="{4A88AFB6-5754-4A5F-8410-ECCC77449A78}"/>
          </ac:grpSpMkLst>
        </pc:grpChg>
        <pc:grpChg chg="add mod">
          <ac:chgData name="Dr. Peeta Basa Pati" userId="d5d7df4c-1c7c-46ba-b2e6-049fb9603be3" providerId="ADAL" clId="{C9B0B1AD-6AF0-483F-B9F2-FE3D435B3105}" dt="2021-07-22T09:40:14.843" v="2091" actId="1038"/>
          <ac:grpSpMkLst>
            <pc:docMk/>
            <pc:sldMk cId="2204737744" sldId="846"/>
            <ac:grpSpMk id="63" creationId="{618213E0-5495-4F19-84B4-CF06166B11C5}"/>
          </ac:grpSpMkLst>
        </pc:grpChg>
        <pc:grpChg chg="add mod">
          <ac:chgData name="Dr. Peeta Basa Pati" userId="d5d7df4c-1c7c-46ba-b2e6-049fb9603be3" providerId="ADAL" clId="{C9B0B1AD-6AF0-483F-B9F2-FE3D435B3105}" dt="2021-07-22T09:40:14.843" v="2091" actId="1038"/>
          <ac:grpSpMkLst>
            <pc:docMk/>
            <pc:sldMk cId="2204737744" sldId="846"/>
            <ac:grpSpMk id="1032" creationId="{21B52AA2-2589-4564-ABBB-B02B1DB486D1}"/>
          </ac:grpSpMkLst>
        </pc:grpChg>
        <pc:picChg chg="add mod">
          <ac:chgData name="Dr. Peeta Basa Pati" userId="d5d7df4c-1c7c-46ba-b2e6-049fb9603be3" providerId="ADAL" clId="{C9B0B1AD-6AF0-483F-B9F2-FE3D435B3105}" dt="2021-07-22T09:42:57.829" v="2107" actId="14100"/>
          <ac:picMkLst>
            <pc:docMk/>
            <pc:sldMk cId="2204737744" sldId="846"/>
            <ac:picMk id="1026" creationId="{6BCC1D2F-F50F-473C-8422-62DDCB0D4591}"/>
          </ac:picMkLst>
        </pc:picChg>
        <pc:cxnChg chg="add mod">
          <ac:chgData name="Dr. Peeta Basa Pati" userId="d5d7df4c-1c7c-46ba-b2e6-049fb9603be3" providerId="ADAL" clId="{C9B0B1AD-6AF0-483F-B9F2-FE3D435B3105}" dt="2021-07-22T08:28:32.841" v="1103" actId="164"/>
          <ac:cxnSpMkLst>
            <pc:docMk/>
            <pc:sldMk cId="2204737744" sldId="846"/>
            <ac:cxnSpMk id="6" creationId="{844ABC41-0AF4-4684-A11B-01735ABE5D22}"/>
          </ac:cxnSpMkLst>
        </pc:cxnChg>
        <pc:cxnChg chg="add mod">
          <ac:chgData name="Dr. Peeta Basa Pati" userId="d5d7df4c-1c7c-46ba-b2e6-049fb9603be3" providerId="ADAL" clId="{C9B0B1AD-6AF0-483F-B9F2-FE3D435B3105}" dt="2021-07-22T08:28:32.841" v="1103" actId="164"/>
          <ac:cxnSpMkLst>
            <pc:docMk/>
            <pc:sldMk cId="2204737744" sldId="846"/>
            <ac:cxnSpMk id="8" creationId="{23B96DF5-AD2D-46E5-8637-61B4F6603BE9}"/>
          </ac:cxnSpMkLst>
        </pc:cxnChg>
        <pc:cxnChg chg="add mod">
          <ac:chgData name="Dr. Peeta Basa Pati" userId="d5d7df4c-1c7c-46ba-b2e6-049fb9603be3" providerId="ADAL" clId="{C9B0B1AD-6AF0-483F-B9F2-FE3D435B3105}" dt="2021-07-22T08:28:32.841" v="1103" actId="164"/>
          <ac:cxnSpMkLst>
            <pc:docMk/>
            <pc:sldMk cId="2204737744" sldId="846"/>
            <ac:cxnSpMk id="10" creationId="{A7FE9CBE-53C3-4574-9787-989A2C707F7E}"/>
          </ac:cxnSpMkLst>
        </pc:cxnChg>
        <pc:cxnChg chg="add del mod">
          <ac:chgData name="Dr. Peeta Basa Pati" userId="d5d7df4c-1c7c-46ba-b2e6-049fb9603be3" providerId="ADAL" clId="{C9B0B1AD-6AF0-483F-B9F2-FE3D435B3105}" dt="2021-07-22T08:59:25.333" v="1514" actId="478"/>
          <ac:cxnSpMkLst>
            <pc:docMk/>
            <pc:sldMk cId="2204737744" sldId="846"/>
            <ac:cxnSpMk id="20" creationId="{B605B802-E27C-446F-9E5B-90DF6A6562EC}"/>
          </ac:cxnSpMkLst>
        </pc:cxnChg>
        <pc:cxnChg chg="add del mod">
          <ac:chgData name="Dr. Peeta Basa Pati" userId="d5d7df4c-1c7c-46ba-b2e6-049fb9603be3" providerId="ADAL" clId="{C9B0B1AD-6AF0-483F-B9F2-FE3D435B3105}" dt="2021-07-22T08:59:25.333" v="1514" actId="478"/>
          <ac:cxnSpMkLst>
            <pc:docMk/>
            <pc:sldMk cId="2204737744" sldId="846"/>
            <ac:cxnSpMk id="22" creationId="{9F3FAA76-A917-423D-B1CA-AC3AA53F2CB8}"/>
          </ac:cxnSpMkLst>
        </pc:cxnChg>
        <pc:cxnChg chg="add del mod">
          <ac:chgData name="Dr. Peeta Basa Pati" userId="d5d7df4c-1c7c-46ba-b2e6-049fb9603be3" providerId="ADAL" clId="{C9B0B1AD-6AF0-483F-B9F2-FE3D435B3105}" dt="2021-07-22T08:59:25.333" v="1514" actId="478"/>
          <ac:cxnSpMkLst>
            <pc:docMk/>
            <pc:sldMk cId="2204737744" sldId="846"/>
            <ac:cxnSpMk id="24" creationId="{E853305D-5467-40E9-98EC-AC67B01BD1CF}"/>
          </ac:cxnSpMkLst>
        </pc:cxnChg>
        <pc:cxnChg chg="add mod">
          <ac:chgData name="Dr. Peeta Basa Pati" userId="d5d7df4c-1c7c-46ba-b2e6-049fb9603be3" providerId="ADAL" clId="{C9B0B1AD-6AF0-483F-B9F2-FE3D435B3105}" dt="2021-07-22T08:44:22.742" v="1303" actId="164"/>
          <ac:cxnSpMkLst>
            <pc:docMk/>
            <pc:sldMk cId="2204737744" sldId="846"/>
            <ac:cxnSpMk id="26" creationId="{84EDA4CE-0CF5-4691-872B-3A1E1FE7D3A5}"/>
          </ac:cxnSpMkLst>
        </pc:cxnChg>
        <pc:cxnChg chg="add mod">
          <ac:chgData name="Dr. Peeta Basa Pati" userId="d5d7df4c-1c7c-46ba-b2e6-049fb9603be3" providerId="ADAL" clId="{C9B0B1AD-6AF0-483F-B9F2-FE3D435B3105}" dt="2021-07-22T08:44:22.742" v="1303" actId="164"/>
          <ac:cxnSpMkLst>
            <pc:docMk/>
            <pc:sldMk cId="2204737744" sldId="846"/>
            <ac:cxnSpMk id="28" creationId="{6E15ABCD-9A2A-4566-A7AC-94D0E17116E3}"/>
          </ac:cxnSpMkLst>
        </pc:cxnChg>
        <pc:cxnChg chg="add mod">
          <ac:chgData name="Dr. Peeta Basa Pati" userId="d5d7df4c-1c7c-46ba-b2e6-049fb9603be3" providerId="ADAL" clId="{C9B0B1AD-6AF0-483F-B9F2-FE3D435B3105}" dt="2021-07-22T08:55:32.541" v="1429" actId="164"/>
          <ac:cxnSpMkLst>
            <pc:docMk/>
            <pc:sldMk cId="2204737744" sldId="846"/>
            <ac:cxnSpMk id="31" creationId="{43DAE91D-5D1D-473E-8662-D26083708363}"/>
          </ac:cxnSpMkLst>
        </pc:cxnChg>
        <pc:cxnChg chg="add mod">
          <ac:chgData name="Dr. Peeta Basa Pati" userId="d5d7df4c-1c7c-46ba-b2e6-049fb9603be3" providerId="ADAL" clId="{C9B0B1AD-6AF0-483F-B9F2-FE3D435B3105}" dt="2021-07-22T08:55:32.541" v="1429" actId="164"/>
          <ac:cxnSpMkLst>
            <pc:docMk/>
            <pc:sldMk cId="2204737744" sldId="846"/>
            <ac:cxnSpMk id="33" creationId="{206D2287-C077-4371-A528-2A39EF0C905F}"/>
          </ac:cxnSpMkLst>
        </pc:cxnChg>
        <pc:cxnChg chg="add del mod">
          <ac:chgData name="Dr. Peeta Basa Pati" userId="d5d7df4c-1c7c-46ba-b2e6-049fb9603be3" providerId="ADAL" clId="{C9B0B1AD-6AF0-483F-B9F2-FE3D435B3105}" dt="2021-07-22T08:51:51.054" v="1400"/>
          <ac:cxnSpMkLst>
            <pc:docMk/>
            <pc:sldMk cId="2204737744" sldId="846"/>
            <ac:cxnSpMk id="37" creationId="{8CF58BEF-7A84-466B-8090-01C160C3D1CF}"/>
          </ac:cxnSpMkLst>
        </pc:cxnChg>
        <pc:cxnChg chg="add del">
          <ac:chgData name="Dr. Peeta Basa Pati" userId="d5d7df4c-1c7c-46ba-b2e6-049fb9603be3" providerId="ADAL" clId="{C9B0B1AD-6AF0-483F-B9F2-FE3D435B3105}" dt="2021-07-22T08:52:19.564" v="1402" actId="478"/>
          <ac:cxnSpMkLst>
            <pc:docMk/>
            <pc:sldMk cId="2204737744" sldId="846"/>
            <ac:cxnSpMk id="38" creationId="{333C08BC-BBBA-4F77-9219-FC707EF811B9}"/>
          </ac:cxnSpMkLst>
        </pc:cxnChg>
        <pc:cxnChg chg="add mod ord">
          <ac:chgData name="Dr. Peeta Basa Pati" userId="d5d7df4c-1c7c-46ba-b2e6-049fb9603be3" providerId="ADAL" clId="{C9B0B1AD-6AF0-483F-B9F2-FE3D435B3105}" dt="2021-07-22T09:03:40.583" v="1640" actId="164"/>
          <ac:cxnSpMkLst>
            <pc:docMk/>
            <pc:sldMk cId="2204737744" sldId="846"/>
            <ac:cxnSpMk id="53" creationId="{6F0E85BA-2A24-4CA8-8856-556D6210ECCB}"/>
          </ac:cxnSpMkLst>
        </pc:cxnChg>
        <pc:cxnChg chg="add mod">
          <ac:chgData name="Dr. Peeta Basa Pati" userId="d5d7df4c-1c7c-46ba-b2e6-049fb9603be3" providerId="ADAL" clId="{C9B0B1AD-6AF0-483F-B9F2-FE3D435B3105}" dt="2021-07-22T09:03:40.583" v="1640" actId="164"/>
          <ac:cxnSpMkLst>
            <pc:docMk/>
            <pc:sldMk cId="2204737744" sldId="846"/>
            <ac:cxnSpMk id="55" creationId="{232307F8-C5A9-4F0E-B0EB-6A194AA8EE21}"/>
          </ac:cxnSpMkLst>
        </pc:cxnChg>
        <pc:cxnChg chg="add mod">
          <ac:chgData name="Dr. Peeta Basa Pati" userId="d5d7df4c-1c7c-46ba-b2e6-049fb9603be3" providerId="ADAL" clId="{C9B0B1AD-6AF0-483F-B9F2-FE3D435B3105}" dt="2021-07-22T09:04:35.206" v="1656" actId="208"/>
          <ac:cxnSpMkLst>
            <pc:docMk/>
            <pc:sldMk cId="2204737744" sldId="846"/>
            <ac:cxnSpMk id="62" creationId="{251C9FB7-96C3-439B-9FA9-1EF1E10F081F}"/>
          </ac:cxnSpMkLst>
        </pc:cxnChg>
        <pc:cxnChg chg="add mod">
          <ac:chgData name="Dr. Peeta Basa Pati" userId="d5d7df4c-1c7c-46ba-b2e6-049fb9603be3" providerId="ADAL" clId="{C9B0B1AD-6AF0-483F-B9F2-FE3D435B3105}" dt="2021-07-22T09:40:14.843" v="2091" actId="1038"/>
          <ac:cxnSpMkLst>
            <pc:docMk/>
            <pc:sldMk cId="2204737744" sldId="846"/>
            <ac:cxnSpMk id="68" creationId="{E27A4D74-A4B4-49BA-A39A-6FA71984CDE7}"/>
          </ac:cxnSpMkLst>
        </pc:cxnChg>
        <pc:cxnChg chg="add mod">
          <ac:chgData name="Dr. Peeta Basa Pati" userId="d5d7df4c-1c7c-46ba-b2e6-049fb9603be3" providerId="ADAL" clId="{C9B0B1AD-6AF0-483F-B9F2-FE3D435B3105}" dt="2021-07-22T09:40:14.843" v="2091" actId="1038"/>
          <ac:cxnSpMkLst>
            <pc:docMk/>
            <pc:sldMk cId="2204737744" sldId="846"/>
            <ac:cxnSpMk id="74" creationId="{09D78651-9C58-4B88-89FD-232FFA265C0E}"/>
          </ac:cxnSpMkLst>
        </pc:cxnChg>
        <pc:cxnChg chg="add mod">
          <ac:chgData name="Dr. Peeta Basa Pati" userId="d5d7df4c-1c7c-46ba-b2e6-049fb9603be3" providerId="ADAL" clId="{C9B0B1AD-6AF0-483F-B9F2-FE3D435B3105}" dt="2021-07-22T09:40:14.843" v="2091" actId="1038"/>
          <ac:cxnSpMkLst>
            <pc:docMk/>
            <pc:sldMk cId="2204737744" sldId="846"/>
            <ac:cxnSpMk id="79" creationId="{9B5E0715-CD08-47E8-9854-814A8256E5C1}"/>
          </ac:cxnSpMkLst>
        </pc:cxnChg>
        <pc:cxnChg chg="add mod">
          <ac:chgData name="Dr. Peeta Basa Pati" userId="d5d7df4c-1c7c-46ba-b2e6-049fb9603be3" providerId="ADAL" clId="{C9B0B1AD-6AF0-483F-B9F2-FE3D435B3105}" dt="2021-07-22T09:24:07.343" v="1747" actId="164"/>
          <ac:cxnSpMkLst>
            <pc:docMk/>
            <pc:sldMk cId="2204737744" sldId="846"/>
            <ac:cxnSpMk id="1025" creationId="{8829FF33-2C22-42CD-A7AC-11C94B2AECE4}"/>
          </ac:cxnSpMkLst>
        </pc:cxnChg>
      </pc:sldChg>
      <pc:sldChg chg="delSp modSp add mod">
        <pc:chgData name="Dr. Peeta Basa Pati" userId="d5d7df4c-1c7c-46ba-b2e6-049fb9603be3" providerId="ADAL" clId="{C9B0B1AD-6AF0-483F-B9F2-FE3D435B3105}" dt="2021-07-22T09:52:11.874" v="2349" actId="14100"/>
        <pc:sldMkLst>
          <pc:docMk/>
          <pc:sldMk cId="3649114918" sldId="847"/>
        </pc:sldMkLst>
        <pc:spChg chg="mod">
          <ac:chgData name="Dr. Peeta Basa Pati" userId="d5d7df4c-1c7c-46ba-b2e6-049fb9603be3" providerId="ADAL" clId="{C9B0B1AD-6AF0-483F-B9F2-FE3D435B3105}" dt="2021-07-22T09:47:38.238" v="2173" actId="20577"/>
          <ac:spMkLst>
            <pc:docMk/>
            <pc:sldMk cId="3649114918" sldId="847"/>
            <ac:spMk id="3" creationId="{BADCDF87-42E7-4627-88B6-A2A8D1BF4A05}"/>
          </ac:spMkLst>
        </pc:spChg>
        <pc:spChg chg="mod">
          <ac:chgData name="Dr. Peeta Basa Pati" userId="d5d7df4c-1c7c-46ba-b2e6-049fb9603be3" providerId="ADAL" clId="{C9B0B1AD-6AF0-483F-B9F2-FE3D435B3105}" dt="2021-07-22T09:50:52.001" v="2348" actId="20577"/>
          <ac:spMkLst>
            <pc:docMk/>
            <pc:sldMk cId="3649114918" sldId="847"/>
            <ac:spMk id="17" creationId="{13421B04-FCBB-4A96-B197-F13B8EA5C4ED}"/>
          </ac:spMkLst>
        </pc:spChg>
        <pc:spChg chg="del">
          <ac:chgData name="Dr. Peeta Basa Pati" userId="d5d7df4c-1c7c-46ba-b2e6-049fb9603be3" providerId="ADAL" clId="{C9B0B1AD-6AF0-483F-B9F2-FE3D435B3105}" dt="2021-07-22T09:47:04.279" v="2112" actId="478"/>
          <ac:spMkLst>
            <pc:docMk/>
            <pc:sldMk cId="3649114918" sldId="847"/>
            <ac:spMk id="51" creationId="{FA3409E1-9667-44BE-913E-F2657DCF47C3}"/>
          </ac:spMkLst>
        </pc:spChg>
        <pc:grpChg chg="mod">
          <ac:chgData name="Dr. Peeta Basa Pati" userId="d5d7df4c-1c7c-46ba-b2e6-049fb9603be3" providerId="ADAL" clId="{C9B0B1AD-6AF0-483F-B9F2-FE3D435B3105}" dt="2021-07-22T09:47:12.649" v="2143" actId="1038"/>
          <ac:grpSpMkLst>
            <pc:docMk/>
            <pc:sldMk cId="3649114918" sldId="847"/>
            <ac:grpSpMk id="16" creationId="{E217E508-6CCC-40D0-8FA3-26960F4A96A4}"/>
          </ac:grpSpMkLst>
        </pc:grpChg>
        <pc:grpChg chg="mod">
          <ac:chgData name="Dr. Peeta Basa Pati" userId="d5d7df4c-1c7c-46ba-b2e6-049fb9603be3" providerId="ADAL" clId="{C9B0B1AD-6AF0-483F-B9F2-FE3D435B3105}" dt="2021-07-22T09:47:12.649" v="2143" actId="1038"/>
          <ac:grpSpMkLst>
            <pc:docMk/>
            <pc:sldMk cId="3649114918" sldId="847"/>
            <ac:grpSpMk id="18" creationId="{AE576219-2006-447C-AC60-506F8DAF894B}"/>
          </ac:grpSpMkLst>
        </pc:grpChg>
        <pc:grpChg chg="mod">
          <ac:chgData name="Dr. Peeta Basa Pati" userId="d5d7df4c-1c7c-46ba-b2e6-049fb9603be3" providerId="ADAL" clId="{C9B0B1AD-6AF0-483F-B9F2-FE3D435B3105}" dt="2021-07-22T09:47:12.649" v="2143" actId="1038"/>
          <ac:grpSpMkLst>
            <pc:docMk/>
            <pc:sldMk cId="3649114918" sldId="847"/>
            <ac:grpSpMk id="29" creationId="{C1D8B451-A44D-4E65-8BB1-2CA5695A70B2}"/>
          </ac:grpSpMkLst>
        </pc:grpChg>
        <pc:grpChg chg="del">
          <ac:chgData name="Dr. Peeta Basa Pati" userId="d5d7df4c-1c7c-46ba-b2e6-049fb9603be3" providerId="ADAL" clId="{C9B0B1AD-6AF0-483F-B9F2-FE3D435B3105}" dt="2021-07-22T09:46:58.749" v="2111" actId="478"/>
          <ac:grpSpMkLst>
            <pc:docMk/>
            <pc:sldMk cId="3649114918" sldId="847"/>
            <ac:grpSpMk id="40" creationId="{B73B6C89-E566-4111-8C86-5B6873C33FD6}"/>
          </ac:grpSpMkLst>
        </pc:grpChg>
        <pc:grpChg chg="del">
          <ac:chgData name="Dr. Peeta Basa Pati" userId="d5d7df4c-1c7c-46ba-b2e6-049fb9603be3" providerId="ADAL" clId="{C9B0B1AD-6AF0-483F-B9F2-FE3D435B3105}" dt="2021-07-22T09:47:04.279" v="2112" actId="478"/>
          <ac:grpSpMkLst>
            <pc:docMk/>
            <pc:sldMk cId="3649114918" sldId="847"/>
            <ac:grpSpMk id="50" creationId="{7540BB51-4186-4F8F-9F03-759EB95B1B12}"/>
          </ac:grpSpMkLst>
        </pc:grpChg>
        <pc:picChg chg="del">
          <ac:chgData name="Dr. Peeta Basa Pati" userId="d5d7df4c-1c7c-46ba-b2e6-049fb9603be3" providerId="ADAL" clId="{C9B0B1AD-6AF0-483F-B9F2-FE3D435B3105}" dt="2021-07-22T09:46:54.982" v="2110" actId="478"/>
          <ac:picMkLst>
            <pc:docMk/>
            <pc:sldMk cId="3649114918" sldId="847"/>
            <ac:picMk id="1026" creationId="{6BCC1D2F-F50F-473C-8422-62DDCB0D4591}"/>
          </ac:picMkLst>
        </pc:picChg>
        <pc:cxnChg chg="mod">
          <ac:chgData name="Dr. Peeta Basa Pati" userId="d5d7df4c-1c7c-46ba-b2e6-049fb9603be3" providerId="ADAL" clId="{C9B0B1AD-6AF0-483F-B9F2-FE3D435B3105}" dt="2021-07-22T09:47:12.649" v="2143" actId="1038"/>
          <ac:cxnSpMkLst>
            <pc:docMk/>
            <pc:sldMk cId="3649114918" sldId="847"/>
            <ac:cxnSpMk id="20" creationId="{B605B802-E27C-446F-9E5B-90DF6A6562EC}"/>
          </ac:cxnSpMkLst>
        </pc:cxnChg>
        <pc:cxnChg chg="mod">
          <ac:chgData name="Dr. Peeta Basa Pati" userId="d5d7df4c-1c7c-46ba-b2e6-049fb9603be3" providerId="ADAL" clId="{C9B0B1AD-6AF0-483F-B9F2-FE3D435B3105}" dt="2021-07-22T09:47:12.649" v="2143" actId="1038"/>
          <ac:cxnSpMkLst>
            <pc:docMk/>
            <pc:sldMk cId="3649114918" sldId="847"/>
            <ac:cxnSpMk id="22" creationId="{9F3FAA76-A917-423D-B1CA-AC3AA53F2CB8}"/>
          </ac:cxnSpMkLst>
        </pc:cxnChg>
        <pc:cxnChg chg="mod">
          <ac:chgData name="Dr. Peeta Basa Pati" userId="d5d7df4c-1c7c-46ba-b2e6-049fb9603be3" providerId="ADAL" clId="{C9B0B1AD-6AF0-483F-B9F2-FE3D435B3105}" dt="2021-07-22T09:47:12.649" v="2143" actId="1038"/>
          <ac:cxnSpMkLst>
            <pc:docMk/>
            <pc:sldMk cId="3649114918" sldId="847"/>
            <ac:cxnSpMk id="24" creationId="{E853305D-5467-40E9-98EC-AC67B01BD1CF}"/>
          </ac:cxnSpMkLst>
        </pc:cxnChg>
        <pc:cxnChg chg="mod">
          <ac:chgData name="Dr. Peeta Basa Pati" userId="d5d7df4c-1c7c-46ba-b2e6-049fb9603be3" providerId="ADAL" clId="{C9B0B1AD-6AF0-483F-B9F2-FE3D435B3105}" dt="2021-07-22T09:52:11.874" v="2349" actId="14100"/>
          <ac:cxnSpMkLst>
            <pc:docMk/>
            <pc:sldMk cId="3649114918" sldId="847"/>
            <ac:cxnSpMk id="26" creationId="{84EDA4CE-0CF5-4691-872B-3A1E1FE7D3A5}"/>
          </ac:cxnSpMkLst>
        </pc:cxnChg>
        <pc:cxnChg chg="del">
          <ac:chgData name="Dr. Peeta Basa Pati" userId="d5d7df4c-1c7c-46ba-b2e6-049fb9603be3" providerId="ADAL" clId="{C9B0B1AD-6AF0-483F-B9F2-FE3D435B3105}" dt="2021-07-22T09:47:04.279" v="2112" actId="478"/>
          <ac:cxnSpMkLst>
            <pc:docMk/>
            <pc:sldMk cId="3649114918" sldId="847"/>
            <ac:cxnSpMk id="53" creationId="{6F0E85BA-2A24-4CA8-8856-556D6210ECCB}"/>
          </ac:cxnSpMkLst>
        </pc:cxnChg>
        <pc:cxnChg chg="del">
          <ac:chgData name="Dr. Peeta Basa Pati" userId="d5d7df4c-1c7c-46ba-b2e6-049fb9603be3" providerId="ADAL" clId="{C9B0B1AD-6AF0-483F-B9F2-FE3D435B3105}" dt="2021-07-22T09:47:04.279" v="2112" actId="478"/>
          <ac:cxnSpMkLst>
            <pc:docMk/>
            <pc:sldMk cId="3649114918" sldId="847"/>
            <ac:cxnSpMk id="55" creationId="{232307F8-C5A9-4F0E-B0EB-6A194AA8EE21}"/>
          </ac:cxnSpMkLst>
        </pc:cxnChg>
      </pc:sldChg>
      <pc:sldChg chg="addSp modSp new mod">
        <pc:chgData name="Dr. Peeta Basa Pati" userId="d5d7df4c-1c7c-46ba-b2e6-049fb9603be3" providerId="ADAL" clId="{C9B0B1AD-6AF0-483F-B9F2-FE3D435B3105}" dt="2021-07-26T04:14:00.472" v="3139" actId="27636"/>
        <pc:sldMkLst>
          <pc:docMk/>
          <pc:sldMk cId="3921414917" sldId="848"/>
        </pc:sldMkLst>
        <pc:spChg chg="mod">
          <ac:chgData name="Dr. Peeta Basa Pati" userId="d5d7df4c-1c7c-46ba-b2e6-049fb9603be3" providerId="ADAL" clId="{C9B0B1AD-6AF0-483F-B9F2-FE3D435B3105}" dt="2021-07-26T04:14:00.472" v="3139" actId="27636"/>
          <ac:spMkLst>
            <pc:docMk/>
            <pc:sldMk cId="3921414917" sldId="848"/>
            <ac:spMk id="2" creationId="{E8E6AA99-D9F0-4D2C-BE24-38B3A17DDCE3}"/>
          </ac:spMkLst>
        </pc:spChg>
        <pc:spChg chg="mod">
          <ac:chgData name="Dr. Peeta Basa Pati" userId="d5d7df4c-1c7c-46ba-b2e6-049fb9603be3" providerId="ADAL" clId="{C9B0B1AD-6AF0-483F-B9F2-FE3D435B3105}" dt="2021-07-26T04:09:21.370" v="2927" actId="20577"/>
          <ac:spMkLst>
            <pc:docMk/>
            <pc:sldMk cId="3921414917" sldId="848"/>
            <ac:spMk id="3" creationId="{38206897-8EF3-438F-8914-75231B217D4B}"/>
          </ac:spMkLst>
        </pc:spChg>
        <pc:picChg chg="add mod">
          <ac:chgData name="Dr. Peeta Basa Pati" userId="d5d7df4c-1c7c-46ba-b2e6-049fb9603be3" providerId="ADAL" clId="{C9B0B1AD-6AF0-483F-B9F2-FE3D435B3105}" dt="2021-07-26T04:13:54.124" v="3137" actId="1076"/>
          <ac:picMkLst>
            <pc:docMk/>
            <pc:sldMk cId="3921414917" sldId="848"/>
            <ac:picMk id="2050" creationId="{2B82E2BF-E3B9-466C-92F1-556E5B915411}"/>
          </ac:picMkLst>
        </pc:picChg>
      </pc:sldChg>
      <pc:sldChg chg="addSp delSp modSp add mod">
        <pc:chgData name="Dr. Peeta Basa Pati" userId="d5d7df4c-1c7c-46ba-b2e6-049fb9603be3" providerId="ADAL" clId="{C9B0B1AD-6AF0-483F-B9F2-FE3D435B3105}" dt="2021-07-26T05:10:16.214" v="3476" actId="1076"/>
        <pc:sldMkLst>
          <pc:docMk/>
          <pc:sldMk cId="3275942760" sldId="849"/>
        </pc:sldMkLst>
        <pc:spChg chg="add del mod">
          <ac:chgData name="Dr. Peeta Basa Pati" userId="d5d7df4c-1c7c-46ba-b2e6-049fb9603be3" providerId="ADAL" clId="{C9B0B1AD-6AF0-483F-B9F2-FE3D435B3105}" dt="2021-07-26T05:06:05.043" v="3412" actId="478"/>
          <ac:spMkLst>
            <pc:docMk/>
            <pc:sldMk cId="3275942760" sldId="849"/>
            <ac:spMk id="2" creationId="{9E55C7B2-00D6-4611-9999-CE5E63597702}"/>
          </ac:spMkLst>
        </pc:spChg>
        <pc:spChg chg="add mod">
          <ac:chgData name="Dr. Peeta Basa Pati" userId="d5d7df4c-1c7c-46ba-b2e6-049fb9603be3" providerId="ADAL" clId="{C9B0B1AD-6AF0-483F-B9F2-FE3D435B3105}" dt="2021-07-26T05:08:49.237" v="3471" actId="164"/>
          <ac:spMkLst>
            <pc:docMk/>
            <pc:sldMk cId="3275942760" sldId="849"/>
            <ac:spMk id="5" creationId="{7D03FA62-DE9E-4AFB-BE9C-E5FC300CDF0B}"/>
          </ac:spMkLst>
        </pc:spChg>
        <pc:spChg chg="del">
          <ac:chgData name="Dr. Peeta Basa Pati" userId="d5d7df4c-1c7c-46ba-b2e6-049fb9603be3" providerId="ADAL" clId="{C9B0B1AD-6AF0-483F-B9F2-FE3D435B3105}" dt="2021-07-26T05:05:08.827" v="3391" actId="478"/>
          <ac:spMkLst>
            <pc:docMk/>
            <pc:sldMk cId="3275942760" sldId="849"/>
            <ac:spMk id="6" creationId="{37017B6A-86AC-4774-94C9-350C90DC92A8}"/>
          </ac:spMkLst>
        </pc:spChg>
        <pc:spChg chg="add mod">
          <ac:chgData name="Dr. Peeta Basa Pati" userId="d5d7df4c-1c7c-46ba-b2e6-049fb9603be3" providerId="ADAL" clId="{C9B0B1AD-6AF0-483F-B9F2-FE3D435B3105}" dt="2021-07-26T05:08:49.237" v="3471" actId="164"/>
          <ac:spMkLst>
            <pc:docMk/>
            <pc:sldMk cId="3275942760" sldId="849"/>
            <ac:spMk id="7" creationId="{F33624CC-C2BC-499C-AAF5-23B65A2815D1}"/>
          </ac:spMkLst>
        </pc:spChg>
        <pc:spChg chg="del">
          <ac:chgData name="Dr. Peeta Basa Pati" userId="d5d7df4c-1c7c-46ba-b2e6-049fb9603be3" providerId="ADAL" clId="{C9B0B1AD-6AF0-483F-B9F2-FE3D435B3105}" dt="2021-07-26T05:05:11.982" v="3392" actId="478"/>
          <ac:spMkLst>
            <pc:docMk/>
            <pc:sldMk cId="3275942760" sldId="849"/>
            <ac:spMk id="8" creationId="{C42EAC71-E5AF-4CB2-BC6C-FCE24D131399}"/>
          </ac:spMkLst>
        </pc:spChg>
        <pc:spChg chg="add mod">
          <ac:chgData name="Dr. Peeta Basa Pati" userId="d5d7df4c-1c7c-46ba-b2e6-049fb9603be3" providerId="ADAL" clId="{C9B0B1AD-6AF0-483F-B9F2-FE3D435B3105}" dt="2021-07-26T05:08:49.237" v="3471" actId="164"/>
          <ac:spMkLst>
            <pc:docMk/>
            <pc:sldMk cId="3275942760" sldId="849"/>
            <ac:spMk id="9" creationId="{E611FEF7-EFCD-48B3-B97A-5FB899F93A12}"/>
          </ac:spMkLst>
        </pc:spChg>
        <pc:spChg chg="mod">
          <ac:chgData name="Dr. Peeta Basa Pati" userId="d5d7df4c-1c7c-46ba-b2e6-049fb9603be3" providerId="ADAL" clId="{C9B0B1AD-6AF0-483F-B9F2-FE3D435B3105}" dt="2021-07-26T05:05:28.241" v="3395"/>
          <ac:spMkLst>
            <pc:docMk/>
            <pc:sldMk cId="3275942760" sldId="849"/>
            <ac:spMk id="24" creationId="{03043851-1BE7-4E00-8142-28A1E37364BA}"/>
          </ac:spMkLst>
        </pc:spChg>
        <pc:spChg chg="mod">
          <ac:chgData name="Dr. Peeta Basa Pati" userId="d5d7df4c-1c7c-46ba-b2e6-049fb9603be3" providerId="ADAL" clId="{C9B0B1AD-6AF0-483F-B9F2-FE3D435B3105}" dt="2021-07-26T05:05:28.241" v="3395"/>
          <ac:spMkLst>
            <pc:docMk/>
            <pc:sldMk cId="3275942760" sldId="849"/>
            <ac:spMk id="26" creationId="{F384E6C1-A3E6-4BB5-827F-DABE8AC3C30F}"/>
          </ac:spMkLst>
        </pc:spChg>
        <pc:spChg chg="add mod">
          <ac:chgData name="Dr. Peeta Basa Pati" userId="d5d7df4c-1c7c-46ba-b2e6-049fb9603be3" providerId="ADAL" clId="{C9B0B1AD-6AF0-483F-B9F2-FE3D435B3105}" dt="2021-07-26T05:08:49.237" v="3471" actId="164"/>
          <ac:spMkLst>
            <pc:docMk/>
            <pc:sldMk cId="3275942760" sldId="849"/>
            <ac:spMk id="31" creationId="{4D0B3591-9DBC-48D6-9B71-075107FA5155}"/>
          </ac:spMkLst>
        </pc:spChg>
        <pc:spChg chg="add mod">
          <ac:chgData name="Dr. Peeta Basa Pati" userId="d5d7df4c-1c7c-46ba-b2e6-049fb9603be3" providerId="ADAL" clId="{C9B0B1AD-6AF0-483F-B9F2-FE3D435B3105}" dt="2021-07-26T05:08:49.237" v="3471" actId="164"/>
          <ac:spMkLst>
            <pc:docMk/>
            <pc:sldMk cId="3275942760" sldId="849"/>
            <ac:spMk id="35" creationId="{73F1A48D-E734-4633-991D-DD52E41E59CF}"/>
          </ac:spMkLst>
        </pc:spChg>
        <pc:spChg chg="add mod">
          <ac:chgData name="Dr. Peeta Basa Pati" userId="d5d7df4c-1c7c-46ba-b2e6-049fb9603be3" providerId="ADAL" clId="{C9B0B1AD-6AF0-483F-B9F2-FE3D435B3105}" dt="2021-07-26T05:08:49.237" v="3471" actId="164"/>
          <ac:spMkLst>
            <pc:docMk/>
            <pc:sldMk cId="3275942760" sldId="849"/>
            <ac:spMk id="36" creationId="{8715570A-26E5-429B-95A3-35599E7FE34C}"/>
          </ac:spMkLst>
        </pc:spChg>
        <pc:spChg chg="add mod">
          <ac:chgData name="Dr. Peeta Basa Pati" userId="d5d7df4c-1c7c-46ba-b2e6-049fb9603be3" providerId="ADAL" clId="{C9B0B1AD-6AF0-483F-B9F2-FE3D435B3105}" dt="2021-07-26T05:08:49.237" v="3471" actId="164"/>
          <ac:spMkLst>
            <pc:docMk/>
            <pc:sldMk cId="3275942760" sldId="849"/>
            <ac:spMk id="37" creationId="{B78B4C3E-C1A3-4408-9A42-2CA5B1CB8CFA}"/>
          </ac:spMkLst>
        </pc:spChg>
        <pc:spChg chg="add mod">
          <ac:chgData name="Dr. Peeta Basa Pati" userId="d5d7df4c-1c7c-46ba-b2e6-049fb9603be3" providerId="ADAL" clId="{C9B0B1AD-6AF0-483F-B9F2-FE3D435B3105}" dt="2021-07-26T05:08:49.237" v="3471" actId="164"/>
          <ac:spMkLst>
            <pc:docMk/>
            <pc:sldMk cId="3275942760" sldId="849"/>
            <ac:spMk id="38" creationId="{106D15F2-69AA-4B48-9B79-2F07B7F5A271}"/>
          </ac:spMkLst>
        </pc:spChg>
        <pc:spChg chg="add mod">
          <ac:chgData name="Dr. Peeta Basa Pati" userId="d5d7df4c-1c7c-46ba-b2e6-049fb9603be3" providerId="ADAL" clId="{C9B0B1AD-6AF0-483F-B9F2-FE3D435B3105}" dt="2021-07-26T05:08:49.237" v="3471" actId="164"/>
          <ac:spMkLst>
            <pc:docMk/>
            <pc:sldMk cId="3275942760" sldId="849"/>
            <ac:spMk id="39" creationId="{22DE9012-4F30-4225-83D5-4A5691C69C45}"/>
          </ac:spMkLst>
        </pc:spChg>
        <pc:spChg chg="add mod">
          <ac:chgData name="Dr. Peeta Basa Pati" userId="d5d7df4c-1c7c-46ba-b2e6-049fb9603be3" providerId="ADAL" clId="{C9B0B1AD-6AF0-483F-B9F2-FE3D435B3105}" dt="2021-07-26T05:08:49.237" v="3471" actId="164"/>
          <ac:spMkLst>
            <pc:docMk/>
            <pc:sldMk cId="3275942760" sldId="849"/>
            <ac:spMk id="40" creationId="{735F7B00-7AC8-402D-ACE2-640D8BA9D26A}"/>
          </ac:spMkLst>
        </pc:spChg>
        <pc:spChg chg="add mod">
          <ac:chgData name="Dr. Peeta Basa Pati" userId="d5d7df4c-1c7c-46ba-b2e6-049fb9603be3" providerId="ADAL" clId="{C9B0B1AD-6AF0-483F-B9F2-FE3D435B3105}" dt="2021-07-26T05:08:49.237" v="3471" actId="164"/>
          <ac:spMkLst>
            <pc:docMk/>
            <pc:sldMk cId="3275942760" sldId="849"/>
            <ac:spMk id="41" creationId="{CB020272-A9AC-47B4-8A6D-E095E5D4F77B}"/>
          </ac:spMkLst>
        </pc:spChg>
        <pc:spChg chg="add mod">
          <ac:chgData name="Dr. Peeta Basa Pati" userId="d5d7df4c-1c7c-46ba-b2e6-049fb9603be3" providerId="ADAL" clId="{C9B0B1AD-6AF0-483F-B9F2-FE3D435B3105}" dt="2021-07-26T05:08:49.237" v="3471" actId="164"/>
          <ac:spMkLst>
            <pc:docMk/>
            <pc:sldMk cId="3275942760" sldId="849"/>
            <ac:spMk id="42" creationId="{051DDF37-EADA-4FAE-B615-CF31890819F1}"/>
          </ac:spMkLst>
        </pc:spChg>
        <pc:spChg chg="add mod">
          <ac:chgData name="Dr. Peeta Basa Pati" userId="d5d7df4c-1c7c-46ba-b2e6-049fb9603be3" providerId="ADAL" clId="{C9B0B1AD-6AF0-483F-B9F2-FE3D435B3105}" dt="2021-07-26T05:08:49.237" v="3471" actId="164"/>
          <ac:spMkLst>
            <pc:docMk/>
            <pc:sldMk cId="3275942760" sldId="849"/>
            <ac:spMk id="43" creationId="{282FED7E-7E94-426D-93EF-29A642C21EF5}"/>
          </ac:spMkLst>
        </pc:spChg>
        <pc:spChg chg="add mod">
          <ac:chgData name="Dr. Peeta Basa Pati" userId="d5d7df4c-1c7c-46ba-b2e6-049fb9603be3" providerId="ADAL" clId="{C9B0B1AD-6AF0-483F-B9F2-FE3D435B3105}" dt="2021-07-26T05:09:09.524" v="3474" actId="164"/>
          <ac:spMkLst>
            <pc:docMk/>
            <pc:sldMk cId="3275942760" sldId="849"/>
            <ac:spMk id="44" creationId="{C46A7D3C-BC51-4B1C-B23B-2CC50468B75C}"/>
          </ac:spMkLst>
        </pc:spChg>
        <pc:grpChg chg="add mod">
          <ac:chgData name="Dr. Peeta Basa Pati" userId="d5d7df4c-1c7c-46ba-b2e6-049fb9603be3" providerId="ADAL" clId="{C9B0B1AD-6AF0-483F-B9F2-FE3D435B3105}" dt="2021-07-26T05:09:59.399" v="3475" actId="1076"/>
          <ac:grpSpMkLst>
            <pc:docMk/>
            <pc:sldMk cId="3275942760" sldId="849"/>
            <ac:grpSpMk id="10" creationId="{C98CFB70-E3FA-4086-874F-56F005D9134E}"/>
          </ac:grpSpMkLst>
        </pc:grpChg>
        <pc:grpChg chg="add mod">
          <ac:chgData name="Dr. Peeta Basa Pati" userId="d5d7df4c-1c7c-46ba-b2e6-049fb9603be3" providerId="ADAL" clId="{C9B0B1AD-6AF0-483F-B9F2-FE3D435B3105}" dt="2021-07-26T05:10:16.214" v="3476" actId="1076"/>
          <ac:grpSpMkLst>
            <pc:docMk/>
            <pc:sldMk cId="3275942760" sldId="849"/>
            <ac:grpSpMk id="11" creationId="{C8AD6222-8653-4334-81FE-2B8E34A53EC2}"/>
          </ac:grpSpMkLst>
        </pc:grpChg>
        <pc:grpChg chg="add mod">
          <ac:chgData name="Dr. Peeta Basa Pati" userId="d5d7df4c-1c7c-46ba-b2e6-049fb9603be3" providerId="ADAL" clId="{C9B0B1AD-6AF0-483F-B9F2-FE3D435B3105}" dt="2021-07-26T05:08:49.237" v="3471" actId="164"/>
          <ac:grpSpMkLst>
            <pc:docMk/>
            <pc:sldMk cId="3275942760" sldId="849"/>
            <ac:grpSpMk id="17" creationId="{79F662DB-44D0-4F45-91BC-0BBB63DB55ED}"/>
          </ac:grpSpMkLst>
        </pc:grpChg>
        <pc:grpChg chg="del">
          <ac:chgData name="Dr. Peeta Basa Pati" userId="d5d7df4c-1c7c-46ba-b2e6-049fb9603be3" providerId="ADAL" clId="{C9B0B1AD-6AF0-483F-B9F2-FE3D435B3105}" dt="2021-07-26T05:05:15.846" v="3393" actId="478"/>
          <ac:grpSpMkLst>
            <pc:docMk/>
            <pc:sldMk cId="3275942760" sldId="849"/>
            <ac:grpSpMk id="23" creationId="{7E147D38-A4B3-48EC-A4F8-FB49D4274628}"/>
          </ac:grpSpMkLst>
        </pc:grpChg>
        <pc:grpChg chg="mod">
          <ac:chgData name="Dr. Peeta Basa Pati" userId="d5d7df4c-1c7c-46ba-b2e6-049fb9603be3" providerId="ADAL" clId="{C9B0B1AD-6AF0-483F-B9F2-FE3D435B3105}" dt="2021-07-26T05:09:09.524" v="3474" actId="164"/>
          <ac:grpSpMkLst>
            <pc:docMk/>
            <pc:sldMk cId="3275942760" sldId="849"/>
            <ac:grpSpMk id="34" creationId="{DD3840F3-AEFA-49F1-A6BF-B5576B6C6E07}"/>
          </ac:grpSpMkLst>
        </pc:grpChg>
        <pc:picChg chg="del mod">
          <ac:chgData name="Dr. Peeta Basa Pati" userId="d5d7df4c-1c7c-46ba-b2e6-049fb9603be3" providerId="ADAL" clId="{C9B0B1AD-6AF0-483F-B9F2-FE3D435B3105}" dt="2021-07-26T05:05:33.956" v="3397" actId="478"/>
          <ac:picMkLst>
            <pc:docMk/>
            <pc:sldMk cId="3275942760" sldId="849"/>
            <ac:picMk id="18" creationId="{B021B17D-5D22-4156-93EF-60384F9D1168}"/>
          </ac:picMkLst>
        </pc:picChg>
        <pc:cxnChg chg="mod">
          <ac:chgData name="Dr. Peeta Basa Pati" userId="d5d7df4c-1c7c-46ba-b2e6-049fb9603be3" providerId="ADAL" clId="{C9B0B1AD-6AF0-483F-B9F2-FE3D435B3105}" dt="2021-07-26T05:05:28.241" v="3395"/>
          <ac:cxnSpMkLst>
            <pc:docMk/>
            <pc:sldMk cId="3275942760" sldId="849"/>
            <ac:cxnSpMk id="19" creationId="{DF26AF5F-1897-412F-A6EB-FCF583DC7546}"/>
          </ac:cxnSpMkLst>
        </pc:cxnChg>
        <pc:cxnChg chg="mod">
          <ac:chgData name="Dr. Peeta Basa Pati" userId="d5d7df4c-1c7c-46ba-b2e6-049fb9603be3" providerId="ADAL" clId="{C9B0B1AD-6AF0-483F-B9F2-FE3D435B3105}" dt="2021-07-26T05:05:28.241" v="3395"/>
          <ac:cxnSpMkLst>
            <pc:docMk/>
            <pc:sldMk cId="3275942760" sldId="849"/>
            <ac:cxnSpMk id="21" creationId="{030D0464-AF56-48AD-B548-59CC72A7F573}"/>
          </ac:cxnSpMkLst>
        </pc:cxnChg>
        <pc:cxnChg chg="mod">
          <ac:chgData name="Dr. Peeta Basa Pati" userId="d5d7df4c-1c7c-46ba-b2e6-049fb9603be3" providerId="ADAL" clId="{C9B0B1AD-6AF0-483F-B9F2-FE3D435B3105}" dt="2021-07-26T05:05:28.241" v="3395"/>
          <ac:cxnSpMkLst>
            <pc:docMk/>
            <pc:sldMk cId="3275942760" sldId="849"/>
            <ac:cxnSpMk id="28" creationId="{57A1077E-F1AE-4288-A822-A700C2237F7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pPr/>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pPr/>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074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1"/>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a:xfrm>
            <a:off x="115956" y="6478751"/>
            <a:ext cx="758687" cy="365125"/>
          </a:xfrm>
        </p:spPr>
        <p:txBody>
          <a:bodyPr/>
          <a:lstStyle>
            <a:lvl1pPr>
              <a:defRPr sz="1600">
                <a:solidFill>
                  <a:schemeClr val="bg1"/>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1302102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433542519"/>
      </p:ext>
    </p:extLst>
  </p:cSld>
  <p:clrMap bg1="lt1" tx1="dk1" bg2="lt2" tx2="dk2" accent1="accent1" accent2="accent2" accent3="accent3" accent4="accent4" accent5="accent5" accent6="accent6" hlink="hlink" folHlink="folHlink"/>
  <p:sldLayoutIdLst>
    <p:sldLayoutId id="2147483811" r:id="rId1"/>
    <p:sldLayoutId id="2147483812" r:id="rId2"/>
  </p:sldLayoutIdLst>
  <p:hf hdr="0" ft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35560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a:solidFill>
                <a:prstClr val="white"/>
              </a:solidFill>
              <a:latin typeface="Georgia" panose="02040502050405020303" pitchFamily="18" charset="0"/>
            </a:endParaRP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1429797" y="4747409"/>
            <a:ext cx="4590899" cy="14731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6269503" y="5281542"/>
            <a:ext cx="5748057" cy="707886"/>
          </a:xfrm>
          <a:prstGeom prst="rect">
            <a:avLst/>
          </a:prstGeom>
          <a:noFill/>
        </p:spPr>
        <p:txBody>
          <a:bodyPr wrap="square" rtlCol="0">
            <a:spAutoFit/>
          </a:bodyPr>
          <a:lstStyle/>
          <a:p>
            <a:pPr defTabSz="914400"/>
            <a:r>
              <a:rPr lang="en-US" sz="2000" dirty="0">
                <a:solidFill>
                  <a:prstClr val="white"/>
                </a:solidFill>
                <a:latin typeface="Georgia" panose="02040502050405020303" pitchFamily="18" charset="0"/>
              </a:rPr>
              <a:t>Department of Computer Science &amp; Engineering,</a:t>
            </a:r>
          </a:p>
          <a:p>
            <a:pPr defTabSz="914400"/>
            <a:r>
              <a:rPr lang="en-US" sz="2000" dirty="0">
                <a:solidFill>
                  <a:prstClr val="white"/>
                </a:solidFill>
                <a:latin typeface="Georgia" panose="02040502050405020303" pitchFamily="18" charset="0"/>
              </a:rPr>
              <a:t>Amrita School of Engineering, Bengaluru</a:t>
            </a: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69503" y="4914621"/>
            <a:ext cx="0" cy="1441729"/>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71766878-3199-4EAB-94E7-2D6D11070E14}" type="slidenum">
              <a:rPr lang="en-US" smtClean="0"/>
              <a:pPr/>
              <a:t>1</a:t>
            </a:fld>
            <a:endParaRPr lang="en-US"/>
          </a:p>
        </p:txBody>
      </p:sp>
      <p:sp>
        <p:nvSpPr>
          <p:cNvPr id="10" name="Rectangle 9">
            <a:extLst>
              <a:ext uri="{FF2B5EF4-FFF2-40B4-BE49-F238E27FC236}">
                <a16:creationId xmlns:a16="http://schemas.microsoft.com/office/drawing/2014/main" id="{06A3B953-744B-3D4F-8898-C0158B157C87}"/>
              </a:ext>
            </a:extLst>
          </p:cNvPr>
          <p:cNvSpPr/>
          <p:nvPr/>
        </p:nvSpPr>
        <p:spPr>
          <a:xfrm>
            <a:off x="414342" y="1524692"/>
            <a:ext cx="11426205" cy="2369880"/>
          </a:xfrm>
          <a:prstGeom prst="rect">
            <a:avLst/>
          </a:prstGeom>
          <a:noFill/>
        </p:spPr>
        <p:txBody>
          <a:bodyPr wrap="square" lIns="91440" tIns="45720" rIns="91440" bIns="45720" anchor="t">
            <a:spAutoFit/>
          </a:bodyPr>
          <a:lstStyle/>
          <a:p>
            <a:pPr algn="ctr" defTabSz="914400"/>
            <a:r>
              <a:rPr lang="en-US" sz="5400" dirty="0">
                <a:solidFill>
                  <a:prstClr val="white"/>
                </a:solidFill>
                <a:latin typeface="Georgia" panose="02040502050405020303" pitchFamily="18" charset="0"/>
              </a:rPr>
              <a:t>Design and Analysis Of algorithms (19CSE302)</a:t>
            </a:r>
          </a:p>
          <a:p>
            <a:pPr algn="ctr" defTabSz="914400"/>
            <a:r>
              <a:rPr lang="en-US" sz="4000" dirty="0">
                <a:solidFill>
                  <a:schemeClr val="bg1"/>
                </a:solidFill>
                <a:latin typeface="Georgia"/>
              </a:rPr>
              <a:t>Project Title: Minimum no of Re-fueling Stops</a:t>
            </a:r>
          </a:p>
        </p:txBody>
      </p:sp>
    </p:spTree>
    <p:extLst>
      <p:ext uri="{BB962C8B-B14F-4D97-AF65-F5344CB8AC3E}">
        <p14:creationId xmlns:p14="http://schemas.microsoft.com/office/powerpoint/2010/main" val="1398279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FF71948-CC59-4F3B-B2B6-A57A703CBEF6}"/>
              </a:ext>
            </a:extLst>
          </p:cNvPr>
          <p:cNvGraphicFramePr>
            <a:graphicFrameLocks noGrp="1"/>
          </p:cNvGraphicFramePr>
          <p:nvPr>
            <p:ph idx="1"/>
            <p:extLst>
              <p:ext uri="{D42A27DB-BD31-4B8C-83A1-F6EECF244321}">
                <p14:modId xmlns:p14="http://schemas.microsoft.com/office/powerpoint/2010/main" val="4022167513"/>
              </p:ext>
            </p:extLst>
          </p:nvPr>
        </p:nvGraphicFramePr>
        <p:xfrm>
          <a:off x="341313" y="1136649"/>
          <a:ext cx="11436350" cy="3901880"/>
        </p:xfrm>
        <a:graphic>
          <a:graphicData uri="http://schemas.openxmlformats.org/drawingml/2006/table">
            <a:tbl>
              <a:tblPr firstRow="1" bandRow="1">
                <a:tableStyleId>{5C22544A-7EE6-4342-B048-85BDC9FD1C3A}</a:tableStyleId>
              </a:tblPr>
              <a:tblGrid>
                <a:gridCol w="7085854">
                  <a:extLst>
                    <a:ext uri="{9D8B030D-6E8A-4147-A177-3AD203B41FA5}">
                      <a16:colId xmlns:a16="http://schemas.microsoft.com/office/drawing/2014/main" val="2120782087"/>
                    </a:ext>
                  </a:extLst>
                </a:gridCol>
                <a:gridCol w="4350496">
                  <a:extLst>
                    <a:ext uri="{9D8B030D-6E8A-4147-A177-3AD203B41FA5}">
                      <a16:colId xmlns:a16="http://schemas.microsoft.com/office/drawing/2014/main" val="3604900837"/>
                    </a:ext>
                  </a:extLst>
                </a:gridCol>
              </a:tblGrid>
              <a:tr h="975470">
                <a:tc>
                  <a:txBody>
                    <a:bodyPr/>
                    <a:lstStyle/>
                    <a:p>
                      <a:r>
                        <a:rPr lang="en-US" sz="4000" dirty="0">
                          <a:latin typeface="Times New Roman" panose="02020603050405020304" pitchFamily="18" charset="0"/>
                          <a:cs typeface="Times New Roman" panose="02020603050405020304" pitchFamily="18" charset="0"/>
                        </a:rPr>
                        <a:t>Name of the Student</a:t>
                      </a:r>
                      <a:endParaRPr lang="en-IN" sz="4000" dirty="0">
                        <a:latin typeface="Times New Roman" panose="02020603050405020304" pitchFamily="18" charset="0"/>
                        <a:cs typeface="Times New Roman" panose="02020603050405020304" pitchFamily="18" charset="0"/>
                      </a:endParaRPr>
                    </a:p>
                  </a:txBody>
                  <a:tcPr>
                    <a:solidFill>
                      <a:srgbClr val="C0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latin typeface="Times New Roman" panose="02020603050405020304" pitchFamily="18" charset="0"/>
                          <a:cs typeface="Times New Roman" panose="02020603050405020304" pitchFamily="18" charset="0"/>
                        </a:rPr>
                        <a:t>Registration Number</a:t>
                      </a:r>
                      <a:endParaRPr lang="en-IN" sz="3600" dirty="0">
                        <a:latin typeface="Times New Roman" panose="02020603050405020304" pitchFamily="18" charset="0"/>
                        <a:cs typeface="Times New Roman" panose="02020603050405020304" pitchFamily="18" charset="0"/>
                      </a:endParaRPr>
                    </a:p>
                    <a:p>
                      <a:endParaRPr lang="en-IN" dirty="0"/>
                    </a:p>
                  </a:txBody>
                  <a:tcPr>
                    <a:solidFill>
                      <a:srgbClr val="C00000"/>
                    </a:solidFill>
                  </a:tcPr>
                </a:tc>
                <a:extLst>
                  <a:ext uri="{0D108BD9-81ED-4DB2-BD59-A6C34878D82A}">
                    <a16:rowId xmlns:a16="http://schemas.microsoft.com/office/drawing/2014/main" val="4075490292"/>
                  </a:ext>
                </a:extLst>
              </a:tr>
              <a:tr h="975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b="0" i="0" kern="1200" dirty="0">
                          <a:solidFill>
                            <a:schemeClr val="dk1"/>
                          </a:solidFill>
                          <a:effectLst/>
                          <a:latin typeface="Times New Roman" panose="02020603050405020304" pitchFamily="18" charset="0"/>
                          <a:ea typeface="+mn-ea"/>
                          <a:cs typeface="Times New Roman" panose="02020603050405020304" pitchFamily="18" charset="0"/>
                        </a:rPr>
                        <a:t>Josyula Vms Suryanarayana Kapardhi</a:t>
                      </a:r>
                    </a:p>
                    <a:p>
                      <a:endParaRPr lang="en-IN" dirty="0"/>
                    </a:p>
                  </a:txBody>
                  <a:tcPr/>
                </a:tc>
                <a:tc>
                  <a:txBody>
                    <a:bodyPr/>
                    <a:lstStyle/>
                    <a:p>
                      <a:r>
                        <a:rPr lang="en-US" sz="2800" dirty="0">
                          <a:latin typeface="Times New Roman" panose="02020603050405020304" pitchFamily="18" charset="0"/>
                          <a:cs typeface="Times New Roman" panose="02020603050405020304" pitchFamily="18" charset="0"/>
                        </a:rPr>
                        <a:t>BL.EN.U4CSE19056</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5823813"/>
                  </a:ext>
                </a:extLst>
              </a:tr>
              <a:tr h="975470">
                <a:tc>
                  <a:txBody>
                    <a:bodyPr/>
                    <a:lstStyle/>
                    <a:p>
                      <a:r>
                        <a:rPr lang="en-US" sz="3200" dirty="0">
                          <a:latin typeface="Times New Roman" panose="02020603050405020304" pitchFamily="18" charset="0"/>
                          <a:cs typeface="Times New Roman" panose="02020603050405020304" pitchFamily="18" charset="0"/>
                        </a:rPr>
                        <a:t>Ganugapati Sri Sai Vignesh</a:t>
                      </a:r>
                      <a:endParaRPr lang="en-IN" sz="3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BL.EN.U4CSE19044</a:t>
                      </a:r>
                      <a:endParaRPr lang="en-IN" sz="2800"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2510966414"/>
                  </a:ext>
                </a:extLst>
              </a:tr>
              <a:tr h="975470">
                <a:tc>
                  <a:txBody>
                    <a:bodyPr/>
                    <a:lstStyle/>
                    <a:p>
                      <a:r>
                        <a:rPr lang="en-US" sz="4000" b="0" dirty="0">
                          <a:latin typeface="Times New Roman" panose="02020603050405020304" pitchFamily="18" charset="0"/>
                          <a:cs typeface="Times New Roman" panose="02020603050405020304" pitchFamily="18" charset="0"/>
                        </a:rPr>
                        <a:t>Konakalla Syam Sai</a:t>
                      </a:r>
                      <a:endParaRPr lang="en-IN" sz="40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BL.EN.U4CSE19070</a:t>
                      </a:r>
                      <a:endParaRPr lang="en-IN" sz="2800"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3691422560"/>
                  </a:ext>
                </a:extLst>
              </a:tr>
            </a:tbl>
          </a:graphicData>
        </a:graphic>
      </p:graphicFrame>
      <p:sp>
        <p:nvSpPr>
          <p:cNvPr id="3" name="Title 2">
            <a:extLst>
              <a:ext uri="{FF2B5EF4-FFF2-40B4-BE49-F238E27FC236}">
                <a16:creationId xmlns:a16="http://schemas.microsoft.com/office/drawing/2014/main" id="{E52D7BA6-332A-4F92-988B-0B6CB8E27A15}"/>
              </a:ext>
            </a:extLst>
          </p:cNvPr>
          <p:cNvSpPr>
            <a:spLocks noGrp="1"/>
          </p:cNvSpPr>
          <p:nvPr>
            <p:ph type="title"/>
          </p:nvPr>
        </p:nvSpPr>
        <p:spPr/>
        <p:txBody>
          <a:bodyPr/>
          <a:lstStyle/>
          <a:p>
            <a:pPr algn="ctr"/>
            <a:r>
              <a:rPr lang="en-US" dirty="0"/>
              <a:t>Group Members</a:t>
            </a:r>
            <a:endParaRPr lang="en-IN" dirty="0"/>
          </a:p>
        </p:txBody>
      </p:sp>
      <p:sp>
        <p:nvSpPr>
          <p:cNvPr id="4" name="Slide Number Placeholder 3">
            <a:extLst>
              <a:ext uri="{FF2B5EF4-FFF2-40B4-BE49-F238E27FC236}">
                <a16:creationId xmlns:a16="http://schemas.microsoft.com/office/drawing/2014/main" id="{30D06ADF-8DE0-4DBA-BF2F-48A3D05BEE46}"/>
              </a:ext>
            </a:extLst>
          </p:cNvPr>
          <p:cNvSpPr>
            <a:spLocks noGrp="1"/>
          </p:cNvSpPr>
          <p:nvPr>
            <p:ph type="sldNum" sz="quarter" idx="12"/>
          </p:nvPr>
        </p:nvSpPr>
        <p:spPr/>
        <p:txBody>
          <a:bodyPr/>
          <a:lstStyle/>
          <a:p>
            <a:fld id="{71766878-3199-4EAB-94E7-2D6D11070E14}" type="slidenum">
              <a:rPr lang="en-US" smtClean="0"/>
              <a:pPr/>
              <a:t>2</a:t>
            </a:fld>
            <a:endParaRPr lang="en-US"/>
          </a:p>
        </p:txBody>
      </p:sp>
    </p:spTree>
    <p:extLst>
      <p:ext uri="{BB962C8B-B14F-4D97-AF65-F5344CB8AC3E}">
        <p14:creationId xmlns:p14="http://schemas.microsoft.com/office/powerpoint/2010/main" val="4078681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55A77D-7B36-3147-818D-85AAFF957124}"/>
              </a:ext>
            </a:extLst>
          </p:cNvPr>
          <p:cNvSpPr>
            <a:spLocks noGrp="1"/>
          </p:cNvSpPr>
          <p:nvPr>
            <p:ph idx="1"/>
          </p:nvPr>
        </p:nvSpPr>
        <p:spPr/>
        <p:txBody>
          <a:bodyPr vert="horz" lIns="91440" tIns="45720" rIns="91440" bIns="45720" rtlCol="0" anchor="t">
            <a:normAutofit/>
          </a:bodyPr>
          <a:lstStyle/>
          <a:p>
            <a:pPr>
              <a:buFont typeface="Wingdings" pitchFamily="2" charset="2"/>
              <a:buChar char="v"/>
            </a:pPr>
            <a:r>
              <a:rPr lang="en-US" dirty="0">
                <a:latin typeface="Georgia"/>
              </a:rPr>
              <a:t>Introduction</a:t>
            </a:r>
          </a:p>
          <a:p>
            <a:pPr>
              <a:buNone/>
            </a:pPr>
            <a:endParaRPr lang="en-US" dirty="0">
              <a:latin typeface="Georgia"/>
            </a:endParaRPr>
          </a:p>
          <a:p>
            <a:pPr>
              <a:buFont typeface="Wingdings" pitchFamily="2" charset="2"/>
              <a:buChar char="v"/>
            </a:pPr>
            <a:r>
              <a:rPr lang="en-US" dirty="0">
                <a:latin typeface="Georgia"/>
              </a:rPr>
              <a:t>Test cases and Constraints for the Problem statement</a:t>
            </a:r>
          </a:p>
          <a:p>
            <a:pPr>
              <a:buNone/>
            </a:pPr>
            <a:endParaRPr lang="en-US" dirty="0">
              <a:latin typeface="Georgia"/>
            </a:endParaRPr>
          </a:p>
          <a:p>
            <a:pPr>
              <a:buFont typeface="Wingdings" pitchFamily="2" charset="2"/>
              <a:buChar char="v"/>
            </a:pPr>
            <a:r>
              <a:rPr lang="en-US" dirty="0">
                <a:latin typeface="Georgia"/>
              </a:rPr>
              <a:t>Software Requirements</a:t>
            </a:r>
          </a:p>
          <a:p>
            <a:pPr>
              <a:buNone/>
            </a:pPr>
            <a:endParaRPr lang="en-US" dirty="0">
              <a:latin typeface="Georgia"/>
            </a:endParaRPr>
          </a:p>
          <a:p>
            <a:pPr>
              <a:buFont typeface="Wingdings" pitchFamily="2" charset="2"/>
              <a:buChar char="v"/>
            </a:pPr>
            <a:r>
              <a:rPr lang="en-US" dirty="0">
                <a:latin typeface="Georgia"/>
              </a:rPr>
              <a:t>Implementation of the Code </a:t>
            </a:r>
          </a:p>
          <a:p>
            <a:pPr>
              <a:buNone/>
            </a:pPr>
            <a:endParaRPr lang="en-US" dirty="0">
              <a:latin typeface="Georgia"/>
            </a:endParaRPr>
          </a:p>
          <a:p>
            <a:pPr>
              <a:buFont typeface="Wingdings" pitchFamily="2" charset="2"/>
              <a:buChar char="v"/>
            </a:pPr>
            <a:r>
              <a:rPr lang="en-US" dirty="0">
                <a:latin typeface="Georgia"/>
              </a:rPr>
              <a:t>Interface</a:t>
            </a:r>
          </a:p>
          <a:p>
            <a:endParaRPr lang="en-US" dirty="0">
              <a:latin typeface="Georgia"/>
            </a:endParaRPr>
          </a:p>
          <a:p>
            <a:endParaRPr lang="en-US" dirty="0">
              <a:latin typeface="Georgia"/>
            </a:endParaRPr>
          </a:p>
        </p:txBody>
      </p:sp>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p:txBody>
          <a:bodyPr/>
          <a:lstStyle/>
          <a:p>
            <a:r>
              <a:rPr lang="en-US">
                <a:latin typeface="Georgia"/>
              </a:rPr>
              <a:t>Agenda</a:t>
            </a:r>
            <a:endParaRPr lang="en-US"/>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3</a:t>
            </a:fld>
            <a:endParaRPr lang="en-US"/>
          </a:p>
        </p:txBody>
      </p:sp>
    </p:spTree>
    <p:extLst>
      <p:ext uri="{BB962C8B-B14F-4D97-AF65-F5344CB8AC3E}">
        <p14:creationId xmlns:p14="http://schemas.microsoft.com/office/powerpoint/2010/main" val="3432407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819804-14EE-4DE4-B852-97EFB0F1DC16}"/>
              </a:ext>
            </a:extLst>
          </p:cNvPr>
          <p:cNvSpPr>
            <a:spLocks noGrp="1"/>
          </p:cNvSpPr>
          <p:nvPr>
            <p:ph idx="1"/>
          </p:nvPr>
        </p:nvSpPr>
        <p:spPr/>
        <p:txBody>
          <a:bodyPr>
            <a:norm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b="1" dirty="0"/>
              <a:t>Problem Description: </a:t>
            </a:r>
            <a:r>
              <a:rPr kumimoji="0" lang="en-US" altLang="en-US" sz="2400" b="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 car travels from a starting position to a destination that is target miles east of the starting position.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There are gas stations along the way. The gas stations are represented as an array of stations where stations[</a:t>
            </a:r>
            <a:r>
              <a:rPr kumimoji="0" lang="en-US" altLang="en-US" sz="2400" b="0" u="none" strike="noStrike" cap="none" normalizeH="0" baseline="0" dirty="0" err="1">
                <a:ln>
                  <a:noFill/>
                </a:ln>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2400" b="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=[position</a:t>
            </a:r>
            <a:r>
              <a:rPr kumimoji="0" lang="en-US" altLang="en-US" sz="2400" b="0" u="none" strike="noStrike" cap="none" normalizeH="0" baseline="-3000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2400" b="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,fuel</a:t>
            </a:r>
            <a:r>
              <a:rPr kumimoji="0" lang="en-US" altLang="en-US" sz="2400" b="0" u="none" strike="noStrike" cap="none" normalizeH="0" baseline="-3000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2400" b="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indicates that the i</a:t>
            </a:r>
            <a:r>
              <a:rPr kumimoji="0" lang="en-US" altLang="en-US" sz="2400" b="0" u="none" strike="noStrike" cap="none" normalizeH="0" baseline="3000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th</a:t>
            </a:r>
            <a:r>
              <a:rPr kumimoji="0" lang="en-US" altLang="en-US" sz="2400" b="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gas station is positioned miles east of the starting position and has fuel</a:t>
            </a:r>
            <a:r>
              <a:rPr kumimoji="0" lang="en-US" altLang="en-US" sz="2400" b="0" u="none" strike="noStrike" cap="none" normalizeH="0" baseline="-3000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2400" b="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liters of gas.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The car starts with an infinite tank of gas, which initially has start Fuel liters of fuel in it. It uses one liter of gas per one mile that it drives. When the car reaches a gas station, it may stop and refuel, transferring all the gas from the station into the minimum number of refueling stops the car must make in order to reach its destination. If it cannot reach the destination, return -1. Note that if the car reaches a gas station with 0 fuel left, the car can still refuel there. If the car reaches the destination with 0 fuel left, it is still considered to have arrived.</a:t>
            </a:r>
            <a:endParaRPr kumimoji="0" lang="en-US" altLang="en-US" sz="2400" b="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3" name="Title 2">
            <a:extLst>
              <a:ext uri="{FF2B5EF4-FFF2-40B4-BE49-F238E27FC236}">
                <a16:creationId xmlns:a16="http://schemas.microsoft.com/office/drawing/2014/main" id="{47E9B5E0-0119-47A5-9FEE-2FB3B16A5355}"/>
              </a:ext>
            </a:extLst>
          </p:cNvPr>
          <p:cNvSpPr>
            <a:spLocks noGrp="1"/>
          </p:cNvSpPr>
          <p:nvPr>
            <p:ph type="title"/>
          </p:nvPr>
        </p:nvSpPr>
        <p:spPr>
          <a:xfrm>
            <a:off x="341194" y="121299"/>
            <a:ext cx="11509612" cy="951722"/>
          </a:xfrm>
        </p:spPr>
        <p:txBody>
          <a:bodyPr/>
          <a:lstStyle/>
          <a:p>
            <a:pPr algn="ctr"/>
            <a:r>
              <a:rPr lang="en-US" sz="3600" dirty="0">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204572-298B-41B0-8FAE-B7F452836F1F}"/>
              </a:ext>
            </a:extLst>
          </p:cNvPr>
          <p:cNvSpPr>
            <a:spLocks noGrp="1"/>
          </p:cNvSpPr>
          <p:nvPr>
            <p:ph type="sldNum" sz="quarter" idx="12"/>
          </p:nvPr>
        </p:nvSpPr>
        <p:spPr/>
        <p:txBody>
          <a:bodyPr/>
          <a:lstStyle/>
          <a:p>
            <a:fld id="{71766878-3199-4EAB-94E7-2D6D11070E14}" type="slidenum">
              <a:rPr lang="en-US" smtClean="0"/>
              <a:pPr/>
              <a:t>4</a:t>
            </a:fld>
            <a:endParaRPr lang="en-US"/>
          </a:p>
        </p:txBody>
      </p:sp>
      <p:sp>
        <p:nvSpPr>
          <p:cNvPr id="7" name="Rectangle 3">
            <a:extLst>
              <a:ext uri="{FF2B5EF4-FFF2-40B4-BE49-F238E27FC236}">
                <a16:creationId xmlns:a16="http://schemas.microsoft.com/office/drawing/2014/main" id="{395DBE80-7DE3-472F-AC57-6C76FB76B96F}"/>
              </a:ext>
            </a:extLst>
          </p:cNvPr>
          <p:cNvSpPr>
            <a:spLocks noChangeArrowheads="1"/>
          </p:cNvSpPr>
          <p:nvPr/>
        </p:nvSpPr>
        <p:spPr bwMode="auto">
          <a:xfrm>
            <a:off x="6003634"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3263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B2F5C7-3EEC-4676-BADE-09C9B427F591}"/>
              </a:ext>
            </a:extLst>
          </p:cNvPr>
          <p:cNvSpPr>
            <a:spLocks noGrp="1"/>
          </p:cNvSpPr>
          <p:nvPr>
            <p:ph idx="1"/>
          </p:nvPr>
        </p:nvSpPr>
        <p:spPr>
          <a:xfrm>
            <a:off x="495299" y="1260745"/>
            <a:ext cx="10468946" cy="3779977"/>
          </a:xfrm>
        </p:spPr>
        <p:txBody>
          <a:bodyPr/>
          <a:lstStyle/>
          <a:p>
            <a:pPr marL="514350" indent="-285750">
              <a:lnSpc>
                <a:spcPct val="107000"/>
              </a:lnSpc>
              <a:spcAft>
                <a:spcPts val="800"/>
              </a:spcAft>
              <a:buFont typeface="Wingdings" panose="05000000000000000000" pitchFamily="2" charset="2"/>
              <a:buChar char="v"/>
            </a:pPr>
            <a:r>
              <a:rPr lang="en-IN" sz="1800" i="1" dirty="0">
                <a:effectLst/>
                <a:latin typeface="Times New Roman" panose="02020603050405020304" pitchFamily="18" charset="0"/>
                <a:ea typeface="Times New Roman" panose="02020603050405020304" pitchFamily="18" charset="0"/>
                <a:cs typeface="Times New Roman" panose="02020603050405020304" pitchFamily="18" charset="0"/>
              </a:rPr>
              <a:t>Constarints:</a:t>
            </a:r>
          </a:p>
          <a:p>
            <a:pPr marL="457200">
              <a:lnSpc>
                <a:spcPct val="107000"/>
              </a:lnSpc>
              <a:spcAft>
                <a:spcPts val="800"/>
              </a:spcAft>
            </a:pPr>
            <a:r>
              <a:rPr lang="en-IN" sz="1800" i="1" dirty="0">
                <a:effectLst/>
                <a:latin typeface="Times New Roman" panose="02020603050405020304" pitchFamily="18" charset="0"/>
                <a:ea typeface="Times New Roman" panose="02020603050405020304" pitchFamily="18" charset="0"/>
                <a:cs typeface="Times New Roman" panose="02020603050405020304" pitchFamily="18" charset="0"/>
              </a:rPr>
              <a:t>1 &lt;= target, start-Fuel &lt;= 10</a:t>
            </a:r>
            <a:r>
              <a:rPr lang="en-IN" sz="1800" i="1" baseline="30000" dirty="0">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i="1" dirty="0">
                <a:effectLst/>
                <a:latin typeface="Times New Roman" panose="02020603050405020304" pitchFamily="18" charset="0"/>
                <a:ea typeface="Times New Roman" panose="02020603050405020304" pitchFamily="18" charset="0"/>
                <a:cs typeface="Times New Roman" panose="02020603050405020304" pitchFamily="18" charset="0"/>
              </a:rPr>
              <a:t>0 &lt;= stations-length &lt;= 500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i="1" dirty="0">
                <a:effectLst/>
                <a:latin typeface="Times New Roman" panose="02020603050405020304" pitchFamily="18" charset="0"/>
                <a:ea typeface="Times New Roman" panose="02020603050405020304" pitchFamily="18" charset="0"/>
                <a:cs typeface="Times New Roman" panose="02020603050405020304" pitchFamily="18" charset="0"/>
              </a:rPr>
              <a:t>0 &lt;= position</a:t>
            </a:r>
            <a:r>
              <a:rPr lang="en-IN"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i="1" dirty="0">
                <a:effectLst/>
                <a:latin typeface="Times New Roman" panose="02020603050405020304" pitchFamily="18" charset="0"/>
                <a:ea typeface="Times New Roman" panose="02020603050405020304" pitchFamily="18" charset="0"/>
                <a:cs typeface="Times New Roman" panose="02020603050405020304" pitchFamily="18" charset="0"/>
              </a:rPr>
              <a:t> &lt;= position</a:t>
            </a:r>
            <a:r>
              <a:rPr lang="en-IN"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i+1</a:t>
            </a:r>
            <a:r>
              <a:rPr lang="en-IN" sz="1800" i="1" dirty="0">
                <a:effectLst/>
                <a:latin typeface="Times New Roman" panose="02020603050405020304" pitchFamily="18" charset="0"/>
                <a:ea typeface="Times New Roman" panose="02020603050405020304" pitchFamily="18" charset="0"/>
                <a:cs typeface="Times New Roman" panose="02020603050405020304" pitchFamily="18" charset="0"/>
              </a:rPr>
              <a:t> &lt; target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i="1" dirty="0">
                <a:effectLst/>
                <a:latin typeface="Times New Roman" panose="02020603050405020304" pitchFamily="18" charset="0"/>
                <a:ea typeface="Times New Roman" panose="02020603050405020304" pitchFamily="18" charset="0"/>
                <a:cs typeface="Times New Roman" panose="02020603050405020304" pitchFamily="18" charset="0"/>
              </a:rPr>
              <a:t>1 &lt;= fuel</a:t>
            </a:r>
            <a:r>
              <a:rPr lang="en-IN"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i="1" dirty="0">
                <a:effectLst/>
                <a:latin typeface="Times New Roman" panose="02020603050405020304" pitchFamily="18" charset="0"/>
                <a:ea typeface="Times New Roman" panose="02020603050405020304" pitchFamily="18" charset="0"/>
                <a:cs typeface="Times New Roman" panose="02020603050405020304" pitchFamily="18" charset="0"/>
              </a:rPr>
              <a:t> &lt; 10</a:t>
            </a:r>
            <a:r>
              <a:rPr lang="en-IN" sz="1800" i="1" baseline="30000" dirty="0">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141EE2AC-CB26-4077-BBC4-72146CCB7316}"/>
              </a:ext>
            </a:extLst>
          </p:cNvPr>
          <p:cNvSpPr>
            <a:spLocks noGrp="1"/>
          </p:cNvSpPr>
          <p:nvPr>
            <p:ph type="title"/>
          </p:nvPr>
        </p:nvSpPr>
        <p:spPr/>
        <p:txBody>
          <a:bodyPr/>
          <a:lstStyle/>
          <a:p>
            <a:r>
              <a:rPr lang="en-US" dirty="0">
                <a:latin typeface="Georgia"/>
              </a:rPr>
              <a:t>Test cases and Constraints for the Problem statement</a:t>
            </a:r>
            <a:endParaRPr lang="en-IN" dirty="0"/>
          </a:p>
        </p:txBody>
      </p:sp>
      <p:sp>
        <p:nvSpPr>
          <p:cNvPr id="4" name="Slide Number Placeholder 3">
            <a:extLst>
              <a:ext uri="{FF2B5EF4-FFF2-40B4-BE49-F238E27FC236}">
                <a16:creationId xmlns:a16="http://schemas.microsoft.com/office/drawing/2014/main" id="{0A7507BE-3722-4B3F-81BF-79CD88BA377D}"/>
              </a:ext>
            </a:extLst>
          </p:cNvPr>
          <p:cNvSpPr>
            <a:spLocks noGrp="1"/>
          </p:cNvSpPr>
          <p:nvPr>
            <p:ph type="sldNum" sz="quarter" idx="12"/>
          </p:nvPr>
        </p:nvSpPr>
        <p:spPr/>
        <p:txBody>
          <a:bodyPr/>
          <a:lstStyle/>
          <a:p>
            <a:fld id="{71766878-3199-4EAB-94E7-2D6D11070E14}" type="slidenum">
              <a:rPr lang="en-US" smtClean="0"/>
              <a:pPr/>
              <a:t>5</a:t>
            </a:fld>
            <a:endParaRPr lang="en-US"/>
          </a:p>
        </p:txBody>
      </p:sp>
      <p:pic>
        <p:nvPicPr>
          <p:cNvPr id="5" name="Picture 4">
            <a:extLst>
              <a:ext uri="{FF2B5EF4-FFF2-40B4-BE49-F238E27FC236}">
                <a16:creationId xmlns:a16="http://schemas.microsoft.com/office/drawing/2014/main" id="{9D903478-931B-4CA5-9E37-7D19AAE2B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5444" y="3150733"/>
            <a:ext cx="8300580" cy="3041780"/>
          </a:xfrm>
          <a:prstGeom prst="rect">
            <a:avLst/>
          </a:prstGeom>
        </p:spPr>
      </p:pic>
    </p:spTree>
    <p:extLst>
      <p:ext uri="{BB962C8B-B14F-4D97-AF65-F5344CB8AC3E}">
        <p14:creationId xmlns:p14="http://schemas.microsoft.com/office/powerpoint/2010/main" val="1238254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191465-B22C-4F95-B3D7-2730F64EC81A}"/>
              </a:ext>
            </a:extLst>
          </p:cNvPr>
          <p:cNvSpPr>
            <a:spLocks noGrp="1"/>
          </p:cNvSpPr>
          <p:nvPr>
            <p:ph idx="1"/>
          </p:nvPr>
        </p:nvSpPr>
        <p:spPr/>
        <p:txBody>
          <a:bodyPr/>
          <a:lstStyle/>
          <a:p>
            <a:pPr>
              <a:buFont typeface="Wingdings" panose="05000000000000000000" pitchFamily="2" charset="2"/>
              <a:buChar char="v"/>
            </a:pPr>
            <a:r>
              <a:rPr lang="en-US" dirty="0"/>
              <a:t>Python Ide</a:t>
            </a:r>
          </a:p>
          <a:p>
            <a:pPr>
              <a:buFont typeface="Wingdings" panose="05000000000000000000" pitchFamily="2" charset="2"/>
              <a:buChar char="v"/>
            </a:pPr>
            <a:endParaRPr lang="en-US" dirty="0"/>
          </a:p>
          <a:p>
            <a:pPr>
              <a:buFont typeface="Wingdings" panose="05000000000000000000" pitchFamily="2" charset="2"/>
              <a:buChar char="v"/>
            </a:pPr>
            <a:r>
              <a:rPr lang="en-US" dirty="0"/>
              <a:t>Stream lit</a:t>
            </a:r>
          </a:p>
          <a:p>
            <a:pPr>
              <a:buFont typeface="Wingdings" panose="05000000000000000000" pitchFamily="2" charset="2"/>
              <a:buChar char="v"/>
            </a:pPr>
            <a:endParaRPr lang="en-US" dirty="0"/>
          </a:p>
          <a:p>
            <a:pPr>
              <a:buFont typeface="Wingdings" panose="05000000000000000000" pitchFamily="2" charset="2"/>
              <a:buChar char="v"/>
            </a:pPr>
            <a:r>
              <a:rPr lang="en-US" dirty="0"/>
              <a:t>Jupyter Notebook(logic)</a:t>
            </a:r>
          </a:p>
          <a:p>
            <a:pPr>
              <a:buFont typeface="Wingdings" panose="05000000000000000000" pitchFamily="2" charset="2"/>
              <a:buChar char="v"/>
            </a:pPr>
            <a:endParaRPr lang="en-US" dirty="0"/>
          </a:p>
          <a:p>
            <a:pPr>
              <a:buFont typeface="Wingdings" panose="05000000000000000000" pitchFamily="2" charset="2"/>
              <a:buChar char="v"/>
            </a:pPr>
            <a:r>
              <a:rPr lang="en-US" dirty="0"/>
              <a:t>Visual studio for Interfacing</a:t>
            </a:r>
          </a:p>
          <a:p>
            <a:pPr marL="0" indent="0">
              <a:buNone/>
            </a:pPr>
            <a:endParaRPr lang="en-US" dirty="0"/>
          </a:p>
        </p:txBody>
      </p:sp>
      <p:sp>
        <p:nvSpPr>
          <p:cNvPr id="3" name="Title 2">
            <a:extLst>
              <a:ext uri="{FF2B5EF4-FFF2-40B4-BE49-F238E27FC236}">
                <a16:creationId xmlns:a16="http://schemas.microsoft.com/office/drawing/2014/main" id="{30588DD1-A5CF-4A49-A7F6-39F5503654B5}"/>
              </a:ext>
            </a:extLst>
          </p:cNvPr>
          <p:cNvSpPr>
            <a:spLocks noGrp="1"/>
          </p:cNvSpPr>
          <p:nvPr>
            <p:ph type="title"/>
          </p:nvPr>
        </p:nvSpPr>
        <p:spPr/>
        <p:txBody>
          <a:bodyPr/>
          <a:lstStyle/>
          <a:p>
            <a:pPr algn="ctr"/>
            <a:r>
              <a:rPr lang="en-US" dirty="0"/>
              <a:t>Software Requirements</a:t>
            </a:r>
            <a:endParaRPr lang="en-IN" dirty="0"/>
          </a:p>
        </p:txBody>
      </p:sp>
      <p:sp>
        <p:nvSpPr>
          <p:cNvPr id="4" name="Slide Number Placeholder 3">
            <a:extLst>
              <a:ext uri="{FF2B5EF4-FFF2-40B4-BE49-F238E27FC236}">
                <a16:creationId xmlns:a16="http://schemas.microsoft.com/office/drawing/2014/main" id="{FFDE1415-24A4-4E5C-B187-4F223F15CFB7}"/>
              </a:ext>
            </a:extLst>
          </p:cNvPr>
          <p:cNvSpPr>
            <a:spLocks noGrp="1"/>
          </p:cNvSpPr>
          <p:nvPr>
            <p:ph type="sldNum" sz="quarter" idx="12"/>
          </p:nvPr>
        </p:nvSpPr>
        <p:spPr/>
        <p:txBody>
          <a:bodyPr/>
          <a:lstStyle/>
          <a:p>
            <a:fld id="{71766878-3199-4EAB-94E7-2D6D11070E14}" type="slidenum">
              <a:rPr lang="en-US" smtClean="0"/>
              <a:pPr/>
              <a:t>6</a:t>
            </a:fld>
            <a:endParaRPr lang="en-US"/>
          </a:p>
        </p:txBody>
      </p:sp>
    </p:spTree>
    <p:extLst>
      <p:ext uri="{BB962C8B-B14F-4D97-AF65-F5344CB8AC3E}">
        <p14:creationId xmlns:p14="http://schemas.microsoft.com/office/powerpoint/2010/main" val="227033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F3DF76-116E-447F-82F2-53C38061ECD0}"/>
              </a:ext>
            </a:extLst>
          </p:cNvPr>
          <p:cNvSpPr>
            <a:spLocks noGrp="1"/>
          </p:cNvSpPr>
          <p:nvPr>
            <p:ph idx="1"/>
          </p:nvPr>
        </p:nvSpPr>
        <p:spPr>
          <a:xfrm>
            <a:off x="377588" y="812662"/>
            <a:ext cx="11436823" cy="4908082"/>
          </a:xfrm>
        </p:spPr>
        <p:txBody>
          <a:bodyPr/>
          <a:lstStyle/>
          <a:p>
            <a:pPr>
              <a:buFont typeface="Wingdings" panose="05000000000000000000" pitchFamily="2" charset="2"/>
              <a:buChar char="v"/>
            </a:pPr>
            <a:r>
              <a:rPr lang="en-US" dirty="0"/>
              <a:t> Dynamic approach</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Greedy approach</a:t>
            </a:r>
          </a:p>
          <a:p>
            <a:pPr marL="0" indent="0">
              <a:buNone/>
            </a:pPr>
            <a:endParaRPr lang="en-IN" dirty="0"/>
          </a:p>
        </p:txBody>
      </p:sp>
      <p:sp>
        <p:nvSpPr>
          <p:cNvPr id="3" name="Title 2">
            <a:extLst>
              <a:ext uri="{FF2B5EF4-FFF2-40B4-BE49-F238E27FC236}">
                <a16:creationId xmlns:a16="http://schemas.microsoft.com/office/drawing/2014/main" id="{5477CBC5-F37D-4CDD-A74E-EA63393C5D18}"/>
              </a:ext>
            </a:extLst>
          </p:cNvPr>
          <p:cNvSpPr>
            <a:spLocks noGrp="1"/>
          </p:cNvSpPr>
          <p:nvPr>
            <p:ph type="title"/>
          </p:nvPr>
        </p:nvSpPr>
        <p:spPr>
          <a:xfrm>
            <a:off x="341194" y="172045"/>
            <a:ext cx="11436823" cy="421441"/>
          </a:xfrm>
        </p:spPr>
        <p:txBody>
          <a:bodyPr/>
          <a:lstStyle/>
          <a:p>
            <a:pPr algn="ctr"/>
            <a:r>
              <a:rPr lang="en-US" dirty="0"/>
              <a:t>Implementation of the code</a:t>
            </a:r>
            <a:endParaRPr lang="en-IN" dirty="0"/>
          </a:p>
        </p:txBody>
      </p:sp>
      <p:sp>
        <p:nvSpPr>
          <p:cNvPr id="4" name="Slide Number Placeholder 3">
            <a:extLst>
              <a:ext uri="{FF2B5EF4-FFF2-40B4-BE49-F238E27FC236}">
                <a16:creationId xmlns:a16="http://schemas.microsoft.com/office/drawing/2014/main" id="{94D7406A-5C01-43F7-8EBD-54D0D82263E2}"/>
              </a:ext>
            </a:extLst>
          </p:cNvPr>
          <p:cNvSpPr>
            <a:spLocks noGrp="1"/>
          </p:cNvSpPr>
          <p:nvPr>
            <p:ph type="sldNum" sz="quarter" idx="12"/>
          </p:nvPr>
        </p:nvSpPr>
        <p:spPr/>
        <p:txBody>
          <a:bodyPr/>
          <a:lstStyle/>
          <a:p>
            <a:fld id="{71766878-3199-4EAB-94E7-2D6D11070E14}" type="slidenum">
              <a:rPr lang="en-US" smtClean="0"/>
              <a:pPr/>
              <a:t>7</a:t>
            </a:fld>
            <a:endParaRPr lang="en-US"/>
          </a:p>
        </p:txBody>
      </p:sp>
      <p:pic>
        <p:nvPicPr>
          <p:cNvPr id="6" name="Picture 5">
            <a:extLst>
              <a:ext uri="{FF2B5EF4-FFF2-40B4-BE49-F238E27FC236}">
                <a16:creationId xmlns:a16="http://schemas.microsoft.com/office/drawing/2014/main" id="{4CBC90D4-2E65-4486-9733-1A6C5DEFF552}"/>
              </a:ext>
            </a:extLst>
          </p:cNvPr>
          <p:cNvPicPr>
            <a:picLocks noChangeAspect="1"/>
          </p:cNvPicPr>
          <p:nvPr/>
        </p:nvPicPr>
        <p:blipFill>
          <a:blip r:embed="rId2"/>
          <a:stretch>
            <a:fillRect/>
          </a:stretch>
        </p:blipFill>
        <p:spPr>
          <a:xfrm>
            <a:off x="115956" y="1287306"/>
            <a:ext cx="11855220" cy="2032000"/>
          </a:xfrm>
          <a:prstGeom prst="rect">
            <a:avLst/>
          </a:prstGeom>
        </p:spPr>
      </p:pic>
      <p:pic>
        <p:nvPicPr>
          <p:cNvPr id="10" name="Picture 9">
            <a:extLst>
              <a:ext uri="{FF2B5EF4-FFF2-40B4-BE49-F238E27FC236}">
                <a16:creationId xmlns:a16="http://schemas.microsoft.com/office/drawing/2014/main" id="{0373768C-EA9D-4C2F-B609-D94877E9744B}"/>
              </a:ext>
            </a:extLst>
          </p:cNvPr>
          <p:cNvPicPr>
            <a:picLocks noChangeAspect="1"/>
          </p:cNvPicPr>
          <p:nvPr/>
        </p:nvPicPr>
        <p:blipFill>
          <a:blip r:embed="rId3"/>
          <a:stretch>
            <a:fillRect/>
          </a:stretch>
        </p:blipFill>
        <p:spPr>
          <a:xfrm>
            <a:off x="0" y="3793950"/>
            <a:ext cx="12139566" cy="2620614"/>
          </a:xfrm>
          <a:prstGeom prst="rect">
            <a:avLst/>
          </a:prstGeom>
        </p:spPr>
      </p:pic>
    </p:spTree>
    <p:extLst>
      <p:ext uri="{BB962C8B-B14F-4D97-AF65-F5344CB8AC3E}">
        <p14:creationId xmlns:p14="http://schemas.microsoft.com/office/powerpoint/2010/main" val="359207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DF2F-B1F6-4CDF-A345-8013D4364DA1}"/>
              </a:ext>
            </a:extLst>
          </p:cNvPr>
          <p:cNvSpPr>
            <a:spLocks noGrp="1"/>
          </p:cNvSpPr>
          <p:nvPr>
            <p:ph type="ctrTitle"/>
          </p:nvPr>
        </p:nvSpPr>
        <p:spPr>
          <a:xfrm>
            <a:off x="1524000" y="2444620"/>
            <a:ext cx="9144000" cy="984380"/>
          </a:xfrm>
        </p:spPr>
        <p:txBody>
          <a:bodyPr/>
          <a:lstStyle/>
          <a:p>
            <a:r>
              <a:rPr lang="en-US" dirty="0">
                <a:solidFill>
                  <a:srgbClr val="C00000"/>
                </a:solidFill>
              </a:rPr>
              <a:t>To the Interface</a:t>
            </a:r>
            <a:endParaRPr lang="en-IN" dirty="0">
              <a:solidFill>
                <a:srgbClr val="C00000"/>
              </a:solidFill>
            </a:endParaRPr>
          </a:p>
        </p:txBody>
      </p:sp>
      <p:sp>
        <p:nvSpPr>
          <p:cNvPr id="3" name="Subtitle 2">
            <a:extLst>
              <a:ext uri="{FF2B5EF4-FFF2-40B4-BE49-F238E27FC236}">
                <a16:creationId xmlns:a16="http://schemas.microsoft.com/office/drawing/2014/main" id="{ADE401BC-6EEF-40D8-AE5E-F9ABBAF5A0B4}"/>
              </a:ext>
            </a:extLst>
          </p:cNvPr>
          <p:cNvSpPr>
            <a:spLocks noGrp="1"/>
          </p:cNvSpPr>
          <p:nvPr>
            <p:ph type="subTitle" idx="1"/>
          </p:nvPr>
        </p:nvSpPr>
        <p:spPr>
          <a:xfrm>
            <a:off x="1524000" y="5066522"/>
            <a:ext cx="1443135" cy="191278"/>
          </a:xfrm>
        </p:spPr>
        <p:txBody>
          <a:bodyPr>
            <a:normAutofit fontScale="32500" lnSpcReduction="20000"/>
          </a:bodyPr>
          <a:lstStyle/>
          <a:p>
            <a:endParaRPr lang="en-IN" dirty="0"/>
          </a:p>
        </p:txBody>
      </p:sp>
      <p:sp>
        <p:nvSpPr>
          <p:cNvPr id="4" name="Slide Number Placeholder 3">
            <a:extLst>
              <a:ext uri="{FF2B5EF4-FFF2-40B4-BE49-F238E27FC236}">
                <a16:creationId xmlns:a16="http://schemas.microsoft.com/office/drawing/2014/main" id="{279B63CF-8A8E-4926-BA37-78D2AC6A3CDD}"/>
              </a:ext>
            </a:extLst>
          </p:cNvPr>
          <p:cNvSpPr>
            <a:spLocks noGrp="1"/>
          </p:cNvSpPr>
          <p:nvPr>
            <p:ph type="sldNum" sz="quarter" idx="12"/>
          </p:nvPr>
        </p:nvSpPr>
        <p:spPr/>
        <p:txBody>
          <a:bodyPr/>
          <a:lstStyle/>
          <a:p>
            <a:fld id="{71766878-3199-4EAB-94E7-2D6D11070E14}" type="slidenum">
              <a:rPr lang="en-US" smtClean="0"/>
              <a:pPr/>
              <a:t>8</a:t>
            </a:fld>
            <a:endParaRPr lang="en-US"/>
          </a:p>
        </p:txBody>
      </p:sp>
    </p:spTree>
    <p:extLst>
      <p:ext uri="{BB962C8B-B14F-4D97-AF65-F5344CB8AC3E}">
        <p14:creationId xmlns:p14="http://schemas.microsoft.com/office/powerpoint/2010/main" val="2526502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E9EDF0-4113-334F-9B47-12CC15A68E59}"/>
              </a:ext>
            </a:extLst>
          </p:cNvPr>
          <p:cNvSpPr>
            <a:spLocks noGrp="1"/>
          </p:cNvSpPr>
          <p:nvPr>
            <p:ph type="title"/>
          </p:nvPr>
        </p:nvSpPr>
        <p:spPr>
          <a:xfrm>
            <a:off x="4786438" y="2633319"/>
            <a:ext cx="3040833" cy="421441"/>
          </a:xfrm>
        </p:spPr>
        <p:txBody>
          <a:bodyPr/>
          <a:lstStyle/>
          <a:p>
            <a:r>
              <a:rPr lang="en-US"/>
              <a:t>Thank you !!!!!</a:t>
            </a:r>
          </a:p>
        </p:txBody>
      </p:sp>
      <p:sp>
        <p:nvSpPr>
          <p:cNvPr id="4" name="Slide Number Placeholder 3">
            <a:extLst>
              <a:ext uri="{FF2B5EF4-FFF2-40B4-BE49-F238E27FC236}">
                <a16:creationId xmlns:a16="http://schemas.microsoft.com/office/drawing/2014/main" id="{61909B38-9AD0-7347-8960-2DA962C99509}"/>
              </a:ext>
            </a:extLst>
          </p:cNvPr>
          <p:cNvSpPr>
            <a:spLocks noGrp="1"/>
          </p:cNvSpPr>
          <p:nvPr>
            <p:ph type="sldNum" sz="quarter" idx="12"/>
          </p:nvPr>
        </p:nvSpPr>
        <p:spPr/>
        <p:txBody>
          <a:bodyPr/>
          <a:lstStyle/>
          <a:p>
            <a:fld id="{71766878-3199-4EAB-94E7-2D6D11070E14}" type="slidenum">
              <a:rPr lang="en-US" dirty="0" smtClean="0"/>
              <a:pPr/>
              <a:t>9</a:t>
            </a:fld>
            <a:endParaRPr lang="en-US"/>
          </a:p>
        </p:txBody>
      </p:sp>
      <p:pic>
        <p:nvPicPr>
          <p:cNvPr id="9" name="Picture 8">
            <a:extLst>
              <a:ext uri="{FF2B5EF4-FFF2-40B4-BE49-F238E27FC236}">
                <a16:creationId xmlns:a16="http://schemas.microsoft.com/office/drawing/2014/main" id="{615E8BC6-9217-0A40-9898-432D8A1FFF91}"/>
              </a:ext>
            </a:extLst>
          </p:cNvPr>
          <p:cNvPicPr>
            <a:picLocks noChangeAspect="1"/>
          </p:cNvPicPr>
          <p:nvPr/>
        </p:nvPicPr>
        <p:blipFill>
          <a:blip r:embed="rId2"/>
          <a:stretch>
            <a:fillRect/>
          </a:stretch>
        </p:blipFill>
        <p:spPr>
          <a:xfrm>
            <a:off x="531194" y="3429000"/>
            <a:ext cx="10947400" cy="3517900"/>
          </a:xfrm>
          <a:prstGeom prst="rect">
            <a:avLst/>
          </a:prstGeom>
        </p:spPr>
      </p:pic>
    </p:spTree>
    <p:extLst>
      <p:ext uri="{BB962C8B-B14F-4D97-AF65-F5344CB8AC3E}">
        <p14:creationId xmlns:p14="http://schemas.microsoft.com/office/powerpoint/2010/main" val="4230959271"/>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F909B044A87444A9112CB40A187651" ma:contentTypeVersion="10" ma:contentTypeDescription="Create a new document." ma:contentTypeScope="" ma:versionID="46897923992b73a0c054709951dfc042">
  <xsd:schema xmlns:xsd="http://www.w3.org/2001/XMLSchema" xmlns:xs="http://www.w3.org/2001/XMLSchema" xmlns:p="http://schemas.microsoft.com/office/2006/metadata/properties" xmlns:ns2="70376cc9-1621-4c79-aba8-a06bbf3576f3" targetNamespace="http://schemas.microsoft.com/office/2006/metadata/properties" ma:root="true" ma:fieldsID="0f1ea7526357cc07169a46a558b029fd" ns2:_="">
    <xsd:import namespace="70376cc9-1621-4c79-aba8-a06bbf3576f3"/>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376cc9-1621-4c79-aba8-a06bbf3576f3"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70376cc9-1621-4c79-aba8-a06bbf3576f3" xsi:nil="true"/>
  </documentManagement>
</p:properties>
</file>

<file path=customXml/itemProps1.xml><?xml version="1.0" encoding="utf-8"?>
<ds:datastoreItem xmlns:ds="http://schemas.openxmlformats.org/officeDocument/2006/customXml" ds:itemID="{CEA50406-FE76-426C-92E9-5CACFEB1F2A5}"/>
</file>

<file path=customXml/itemProps2.xml><?xml version="1.0" encoding="utf-8"?>
<ds:datastoreItem xmlns:ds="http://schemas.openxmlformats.org/officeDocument/2006/customXml" ds:itemID="{8CA9C6C8-F840-45D9-A9C9-99B34E1E73AA}">
  <ds:schemaRefs>
    <ds:schemaRef ds:uri="http://schemas.microsoft.com/sharepoint/v3/contenttype/forms"/>
  </ds:schemaRefs>
</ds:datastoreItem>
</file>

<file path=customXml/itemProps3.xml><?xml version="1.0" encoding="utf-8"?>
<ds:datastoreItem xmlns:ds="http://schemas.openxmlformats.org/officeDocument/2006/customXml" ds:itemID="{15241E3D-24FF-4621-9B1D-08519826E68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NAAC PRT Template</Template>
  <TotalTime>114</TotalTime>
  <Words>353</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Georgia</vt:lpstr>
      <vt:lpstr>Times New Roman</vt:lpstr>
      <vt:lpstr>Wingdings</vt:lpstr>
      <vt:lpstr>NAAC PRT Template</vt:lpstr>
      <vt:lpstr>PowerPoint Presentation</vt:lpstr>
      <vt:lpstr>Group Members</vt:lpstr>
      <vt:lpstr>Agenda</vt:lpstr>
      <vt:lpstr>Introduction</vt:lpstr>
      <vt:lpstr>Test cases and Constraints for the Problem statement</vt:lpstr>
      <vt:lpstr>Software Requirements</vt:lpstr>
      <vt:lpstr>Implementation of the code</vt:lpstr>
      <vt:lpstr>To the Interface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Vignesh</cp:lastModifiedBy>
  <cp:revision>15</cp:revision>
  <dcterms:created xsi:type="dcterms:W3CDTF">2021-03-08T16:55:55Z</dcterms:created>
  <dcterms:modified xsi:type="dcterms:W3CDTF">2021-11-18T06:04:26Z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0x01010051F909B044A87444A9112CB40A187651</vt:lpwstr>
  </property>
</Properties>
</file>